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Relationship Id="rId9" Type="http://schemas.openxmlformats.org/officeDocument/2006/relationships/image" Target="../media/image77.png"/><Relationship Id="rId10" Type="http://schemas.openxmlformats.org/officeDocument/2006/relationships/image" Target="../media/image78.png"/><Relationship Id="rId11" Type="http://schemas.openxmlformats.org/officeDocument/2006/relationships/image" Target="../media/image79.png"/><Relationship Id="rId12" Type="http://schemas.openxmlformats.org/officeDocument/2006/relationships/image" Target="../media/image80.png"/><Relationship Id="rId13" Type="http://schemas.openxmlformats.org/officeDocument/2006/relationships/image" Target="../media/image81.png"/><Relationship Id="rId14" Type="http://schemas.openxmlformats.org/officeDocument/2006/relationships/image" Target="../media/image82.png"/><Relationship Id="rId15" Type="http://schemas.openxmlformats.org/officeDocument/2006/relationships/image" Target="../media/image83.png"/><Relationship Id="rId16" Type="http://schemas.openxmlformats.org/officeDocument/2006/relationships/image" Target="../media/image84.png"/><Relationship Id="rId17" Type="http://schemas.openxmlformats.org/officeDocument/2006/relationships/image" Target="../media/image85.png"/><Relationship Id="rId18" Type="http://schemas.openxmlformats.org/officeDocument/2006/relationships/image" Target="../media/image86.png"/><Relationship Id="rId19" Type="http://schemas.openxmlformats.org/officeDocument/2006/relationships/image" Target="../media/image87.png"/><Relationship Id="rId20" Type="http://schemas.openxmlformats.org/officeDocument/2006/relationships/image" Target="../media/image88.png"/><Relationship Id="rId21" Type="http://schemas.openxmlformats.org/officeDocument/2006/relationships/image" Target="../media/image89.png"/><Relationship Id="rId22" Type="http://schemas.openxmlformats.org/officeDocument/2006/relationships/image" Target="../media/image90.png"/><Relationship Id="rId23" Type="http://schemas.openxmlformats.org/officeDocument/2006/relationships/image" Target="../media/image91.png"/><Relationship Id="rId24" Type="http://schemas.openxmlformats.org/officeDocument/2006/relationships/image" Target="../media/image92.png"/><Relationship Id="rId25" Type="http://schemas.openxmlformats.org/officeDocument/2006/relationships/image" Target="../media/image93.png"/><Relationship Id="rId26" Type="http://schemas.openxmlformats.org/officeDocument/2006/relationships/image" Target="../media/image94.png"/><Relationship Id="rId27" Type="http://schemas.openxmlformats.org/officeDocument/2006/relationships/image" Target="../media/image95.png"/><Relationship Id="rId28" Type="http://schemas.openxmlformats.org/officeDocument/2006/relationships/image" Target="../media/image96.png"/><Relationship Id="rId29" Type="http://schemas.openxmlformats.org/officeDocument/2006/relationships/image" Target="../media/image97.png"/><Relationship Id="rId30" Type="http://schemas.openxmlformats.org/officeDocument/2006/relationships/image" Target="../media/image98.png"/><Relationship Id="rId31" Type="http://schemas.openxmlformats.org/officeDocument/2006/relationships/image" Target="../media/image99.png"/><Relationship Id="rId32" Type="http://schemas.openxmlformats.org/officeDocument/2006/relationships/image" Target="../media/image100.png"/><Relationship Id="rId33" Type="http://schemas.openxmlformats.org/officeDocument/2006/relationships/image" Target="../media/image101.png"/><Relationship Id="rId34" Type="http://schemas.openxmlformats.org/officeDocument/2006/relationships/image" Target="../media/image102.png"/><Relationship Id="rId35" Type="http://schemas.openxmlformats.org/officeDocument/2006/relationships/image" Target="../media/image103.png"/><Relationship Id="rId36" Type="http://schemas.openxmlformats.org/officeDocument/2006/relationships/image" Target="../media/image104.png"/><Relationship Id="rId37" Type="http://schemas.openxmlformats.org/officeDocument/2006/relationships/image" Target="../media/image105.png"/><Relationship Id="rId38" Type="http://schemas.openxmlformats.org/officeDocument/2006/relationships/image" Target="../media/image106.png"/><Relationship Id="rId39" Type="http://schemas.openxmlformats.org/officeDocument/2006/relationships/image" Target="../media/image107.png"/><Relationship Id="rId40" Type="http://schemas.openxmlformats.org/officeDocument/2006/relationships/image" Target="../media/image108.png"/><Relationship Id="rId41" Type="http://schemas.openxmlformats.org/officeDocument/2006/relationships/image" Target="../media/image109.png"/><Relationship Id="rId42" Type="http://schemas.openxmlformats.org/officeDocument/2006/relationships/image" Target="../media/image110.png"/><Relationship Id="rId43" Type="http://schemas.openxmlformats.org/officeDocument/2006/relationships/image" Target="../media/image111.png"/><Relationship Id="rId44" Type="http://schemas.openxmlformats.org/officeDocument/2006/relationships/image" Target="../media/image112.png"/><Relationship Id="rId45" Type="http://schemas.openxmlformats.org/officeDocument/2006/relationships/image" Target="../media/image113.png"/><Relationship Id="rId46" Type="http://schemas.openxmlformats.org/officeDocument/2006/relationships/image" Target="../media/image114.png"/><Relationship Id="rId47" Type="http://schemas.openxmlformats.org/officeDocument/2006/relationships/image" Target="../media/image115.png"/><Relationship Id="rId48" Type="http://schemas.openxmlformats.org/officeDocument/2006/relationships/image" Target="../media/image116.png"/><Relationship Id="rId49" Type="http://schemas.openxmlformats.org/officeDocument/2006/relationships/image" Target="../media/image117.png"/><Relationship Id="rId50" Type="http://schemas.openxmlformats.org/officeDocument/2006/relationships/image" Target="../media/image118.png"/><Relationship Id="rId51" Type="http://schemas.openxmlformats.org/officeDocument/2006/relationships/image" Target="../media/image119.png"/><Relationship Id="rId52" Type="http://schemas.openxmlformats.org/officeDocument/2006/relationships/image" Target="../media/image120.png"/><Relationship Id="rId53" Type="http://schemas.openxmlformats.org/officeDocument/2006/relationships/image" Target="../media/image121.png"/><Relationship Id="rId54" Type="http://schemas.openxmlformats.org/officeDocument/2006/relationships/image" Target="../media/image122.png"/><Relationship Id="rId55" Type="http://schemas.openxmlformats.org/officeDocument/2006/relationships/image" Target="../media/image123.png"/><Relationship Id="rId56" Type="http://schemas.openxmlformats.org/officeDocument/2006/relationships/image" Target="../media/image124.png"/><Relationship Id="rId57" Type="http://schemas.openxmlformats.org/officeDocument/2006/relationships/image" Target="../media/image125.png"/><Relationship Id="rId58" Type="http://schemas.openxmlformats.org/officeDocument/2006/relationships/image" Target="../media/image126.png"/><Relationship Id="rId59" Type="http://schemas.openxmlformats.org/officeDocument/2006/relationships/image" Target="../media/image127.png"/><Relationship Id="rId60" Type="http://schemas.openxmlformats.org/officeDocument/2006/relationships/image" Target="../media/image128.png"/><Relationship Id="rId61" Type="http://schemas.openxmlformats.org/officeDocument/2006/relationships/image" Target="../media/image12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0.png"/><Relationship Id="rId3" Type="http://schemas.openxmlformats.org/officeDocument/2006/relationships/image" Target="../media/image131.png"/><Relationship Id="rId4" Type="http://schemas.openxmlformats.org/officeDocument/2006/relationships/image" Target="../media/image132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image" Target="../media/image136.png"/><Relationship Id="rId9" Type="http://schemas.openxmlformats.org/officeDocument/2006/relationships/image" Target="../media/image137.png"/><Relationship Id="rId10" Type="http://schemas.openxmlformats.org/officeDocument/2006/relationships/image" Target="../media/image138.png"/><Relationship Id="rId11" Type="http://schemas.openxmlformats.org/officeDocument/2006/relationships/image" Target="../media/image139.png"/><Relationship Id="rId12" Type="http://schemas.openxmlformats.org/officeDocument/2006/relationships/image" Target="../media/image140.png"/><Relationship Id="rId13" Type="http://schemas.openxmlformats.org/officeDocument/2006/relationships/image" Target="../media/image141.png"/><Relationship Id="rId14" Type="http://schemas.openxmlformats.org/officeDocument/2006/relationships/image" Target="../media/image142.png"/><Relationship Id="rId15" Type="http://schemas.openxmlformats.org/officeDocument/2006/relationships/image" Target="../media/image143.png"/><Relationship Id="rId16" Type="http://schemas.openxmlformats.org/officeDocument/2006/relationships/image" Target="../media/image144.png"/><Relationship Id="rId17" Type="http://schemas.openxmlformats.org/officeDocument/2006/relationships/image" Target="../media/image145.png"/><Relationship Id="rId18" Type="http://schemas.openxmlformats.org/officeDocument/2006/relationships/image" Target="../media/image146.png"/><Relationship Id="rId19" Type="http://schemas.openxmlformats.org/officeDocument/2006/relationships/image" Target="../media/image147.png"/><Relationship Id="rId20" Type="http://schemas.openxmlformats.org/officeDocument/2006/relationships/image" Target="../media/image148.png"/><Relationship Id="rId21" Type="http://schemas.openxmlformats.org/officeDocument/2006/relationships/image" Target="../media/image149.png"/><Relationship Id="rId22" Type="http://schemas.openxmlformats.org/officeDocument/2006/relationships/image" Target="../media/image150.png"/><Relationship Id="rId23" Type="http://schemas.openxmlformats.org/officeDocument/2006/relationships/image" Target="../media/image151.png"/><Relationship Id="rId24" Type="http://schemas.openxmlformats.org/officeDocument/2006/relationships/image" Target="../media/image152.png"/><Relationship Id="rId25" Type="http://schemas.openxmlformats.org/officeDocument/2006/relationships/image" Target="../media/image153.png"/><Relationship Id="rId26" Type="http://schemas.openxmlformats.org/officeDocument/2006/relationships/image" Target="../media/image154.png"/><Relationship Id="rId27" Type="http://schemas.openxmlformats.org/officeDocument/2006/relationships/image" Target="../media/image155.png"/><Relationship Id="rId28" Type="http://schemas.openxmlformats.org/officeDocument/2006/relationships/image" Target="../media/image156.png"/><Relationship Id="rId29" Type="http://schemas.openxmlformats.org/officeDocument/2006/relationships/image" Target="../media/image157.png"/><Relationship Id="rId30" Type="http://schemas.openxmlformats.org/officeDocument/2006/relationships/image" Target="../media/image158.png"/><Relationship Id="rId31" Type="http://schemas.openxmlformats.org/officeDocument/2006/relationships/image" Target="../media/image159.png"/><Relationship Id="rId32" Type="http://schemas.openxmlformats.org/officeDocument/2006/relationships/image" Target="../media/image160.png"/><Relationship Id="rId33" Type="http://schemas.openxmlformats.org/officeDocument/2006/relationships/image" Target="../media/image161.png"/><Relationship Id="rId34" Type="http://schemas.openxmlformats.org/officeDocument/2006/relationships/image" Target="../media/image162.png"/><Relationship Id="rId35" Type="http://schemas.openxmlformats.org/officeDocument/2006/relationships/image" Target="../media/image163.png"/><Relationship Id="rId36" Type="http://schemas.openxmlformats.org/officeDocument/2006/relationships/image" Target="../media/image164.png"/><Relationship Id="rId37" Type="http://schemas.openxmlformats.org/officeDocument/2006/relationships/image" Target="../media/image165.png"/><Relationship Id="rId38" Type="http://schemas.openxmlformats.org/officeDocument/2006/relationships/image" Target="../media/image166.png"/><Relationship Id="rId39" Type="http://schemas.openxmlformats.org/officeDocument/2006/relationships/image" Target="../media/image167.png"/><Relationship Id="rId40" Type="http://schemas.openxmlformats.org/officeDocument/2006/relationships/image" Target="../media/image168.png"/><Relationship Id="rId41" Type="http://schemas.openxmlformats.org/officeDocument/2006/relationships/image" Target="../media/image169.png"/><Relationship Id="rId42" Type="http://schemas.openxmlformats.org/officeDocument/2006/relationships/image" Target="../media/image170.png"/><Relationship Id="rId43" Type="http://schemas.openxmlformats.org/officeDocument/2006/relationships/image" Target="../media/image171.png"/><Relationship Id="rId44" Type="http://schemas.openxmlformats.org/officeDocument/2006/relationships/image" Target="../media/image172.png"/><Relationship Id="rId45" Type="http://schemas.openxmlformats.org/officeDocument/2006/relationships/image" Target="../media/image173.png"/><Relationship Id="rId46" Type="http://schemas.openxmlformats.org/officeDocument/2006/relationships/image" Target="../media/image174.png"/><Relationship Id="rId47" Type="http://schemas.openxmlformats.org/officeDocument/2006/relationships/image" Target="../media/image175.png"/><Relationship Id="rId48" Type="http://schemas.openxmlformats.org/officeDocument/2006/relationships/image" Target="../media/image176.png"/><Relationship Id="rId49" Type="http://schemas.openxmlformats.org/officeDocument/2006/relationships/image" Target="../media/image177.png"/><Relationship Id="rId50" Type="http://schemas.openxmlformats.org/officeDocument/2006/relationships/image" Target="../media/image178.png"/><Relationship Id="rId51" Type="http://schemas.openxmlformats.org/officeDocument/2006/relationships/image" Target="../media/image179.png"/><Relationship Id="rId52" Type="http://schemas.openxmlformats.org/officeDocument/2006/relationships/image" Target="../media/image180.png"/><Relationship Id="rId53" Type="http://schemas.openxmlformats.org/officeDocument/2006/relationships/image" Target="../media/image181.png"/><Relationship Id="rId54" Type="http://schemas.openxmlformats.org/officeDocument/2006/relationships/image" Target="../media/image182.png"/><Relationship Id="rId55" Type="http://schemas.openxmlformats.org/officeDocument/2006/relationships/image" Target="../media/image183.png"/><Relationship Id="rId56" Type="http://schemas.openxmlformats.org/officeDocument/2006/relationships/image" Target="../media/image184.png"/><Relationship Id="rId57" Type="http://schemas.openxmlformats.org/officeDocument/2006/relationships/image" Target="../media/image185.png"/><Relationship Id="rId58" Type="http://schemas.openxmlformats.org/officeDocument/2006/relationships/image" Target="../media/image186.png"/><Relationship Id="rId59" Type="http://schemas.openxmlformats.org/officeDocument/2006/relationships/image" Target="../media/image187.png"/><Relationship Id="rId60" Type="http://schemas.openxmlformats.org/officeDocument/2006/relationships/image" Target="../media/image188.png"/><Relationship Id="rId61" Type="http://schemas.openxmlformats.org/officeDocument/2006/relationships/image" Target="../media/image189.png"/><Relationship Id="rId62" Type="http://schemas.openxmlformats.org/officeDocument/2006/relationships/image" Target="../media/image190.png"/><Relationship Id="rId63" Type="http://schemas.openxmlformats.org/officeDocument/2006/relationships/image" Target="../media/image191.png"/><Relationship Id="rId64" Type="http://schemas.openxmlformats.org/officeDocument/2006/relationships/image" Target="../media/image192.png"/><Relationship Id="rId65" Type="http://schemas.openxmlformats.org/officeDocument/2006/relationships/image" Target="../media/image193.png"/><Relationship Id="rId66" Type="http://schemas.openxmlformats.org/officeDocument/2006/relationships/image" Target="../media/image194.png"/><Relationship Id="rId67" Type="http://schemas.openxmlformats.org/officeDocument/2006/relationships/image" Target="../media/image195.png"/><Relationship Id="rId68" Type="http://schemas.openxmlformats.org/officeDocument/2006/relationships/image" Target="../media/image196.png"/><Relationship Id="rId69" Type="http://schemas.openxmlformats.org/officeDocument/2006/relationships/image" Target="../media/image197.png"/><Relationship Id="rId70" Type="http://schemas.openxmlformats.org/officeDocument/2006/relationships/image" Target="../media/image198.png"/><Relationship Id="rId71" Type="http://schemas.openxmlformats.org/officeDocument/2006/relationships/image" Target="../media/image199.png"/><Relationship Id="rId72" Type="http://schemas.openxmlformats.org/officeDocument/2006/relationships/image" Target="../media/image200.png"/><Relationship Id="rId73" Type="http://schemas.openxmlformats.org/officeDocument/2006/relationships/image" Target="../media/image201.png"/><Relationship Id="rId74" Type="http://schemas.openxmlformats.org/officeDocument/2006/relationships/image" Target="../media/image202.png"/><Relationship Id="rId75" Type="http://schemas.openxmlformats.org/officeDocument/2006/relationships/image" Target="../media/image203.png"/><Relationship Id="rId76" Type="http://schemas.openxmlformats.org/officeDocument/2006/relationships/image" Target="../media/image204.png"/><Relationship Id="rId77" Type="http://schemas.openxmlformats.org/officeDocument/2006/relationships/image" Target="../media/image205.png"/><Relationship Id="rId78" Type="http://schemas.openxmlformats.org/officeDocument/2006/relationships/image" Target="../media/image20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7.png"/><Relationship Id="rId3" Type="http://schemas.openxmlformats.org/officeDocument/2006/relationships/image" Target="../media/image208.png"/><Relationship Id="rId4" Type="http://schemas.openxmlformats.org/officeDocument/2006/relationships/image" Target="../media/image209.png"/><Relationship Id="rId5" Type="http://schemas.openxmlformats.org/officeDocument/2006/relationships/image" Target="../media/image210.png"/><Relationship Id="rId6" Type="http://schemas.openxmlformats.org/officeDocument/2006/relationships/image" Target="../media/image211.png"/><Relationship Id="rId7" Type="http://schemas.openxmlformats.org/officeDocument/2006/relationships/image" Target="../media/image212.png"/><Relationship Id="rId8" Type="http://schemas.openxmlformats.org/officeDocument/2006/relationships/image" Target="../media/image213.png"/><Relationship Id="rId9" Type="http://schemas.openxmlformats.org/officeDocument/2006/relationships/image" Target="../media/image214.png"/><Relationship Id="rId10" Type="http://schemas.openxmlformats.org/officeDocument/2006/relationships/image" Target="../media/image215.png"/><Relationship Id="rId11" Type="http://schemas.openxmlformats.org/officeDocument/2006/relationships/image" Target="../media/image216.png"/><Relationship Id="rId12" Type="http://schemas.openxmlformats.org/officeDocument/2006/relationships/image" Target="../media/image217.png"/><Relationship Id="rId13" Type="http://schemas.openxmlformats.org/officeDocument/2006/relationships/image" Target="../media/image218.png"/><Relationship Id="rId14" Type="http://schemas.openxmlformats.org/officeDocument/2006/relationships/image" Target="../media/image219.png"/><Relationship Id="rId15" Type="http://schemas.openxmlformats.org/officeDocument/2006/relationships/image" Target="../media/image220.png"/><Relationship Id="rId16" Type="http://schemas.openxmlformats.org/officeDocument/2006/relationships/image" Target="../media/image221.png"/><Relationship Id="rId17" Type="http://schemas.openxmlformats.org/officeDocument/2006/relationships/image" Target="../media/image222.png"/><Relationship Id="rId18" Type="http://schemas.openxmlformats.org/officeDocument/2006/relationships/image" Target="../media/image223.png"/><Relationship Id="rId19" Type="http://schemas.openxmlformats.org/officeDocument/2006/relationships/image" Target="../media/image224.png"/><Relationship Id="rId20" Type="http://schemas.openxmlformats.org/officeDocument/2006/relationships/image" Target="../media/image225.png"/><Relationship Id="rId21" Type="http://schemas.openxmlformats.org/officeDocument/2006/relationships/image" Target="../media/image226.png"/><Relationship Id="rId22" Type="http://schemas.openxmlformats.org/officeDocument/2006/relationships/image" Target="../media/image227.png"/><Relationship Id="rId23" Type="http://schemas.openxmlformats.org/officeDocument/2006/relationships/image" Target="../media/image22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9.png"/><Relationship Id="rId3" Type="http://schemas.openxmlformats.org/officeDocument/2006/relationships/image" Target="../media/image230.png"/><Relationship Id="rId4" Type="http://schemas.openxmlformats.org/officeDocument/2006/relationships/image" Target="../media/image231.png"/><Relationship Id="rId5" Type="http://schemas.openxmlformats.org/officeDocument/2006/relationships/image" Target="../media/image232.png"/><Relationship Id="rId6" Type="http://schemas.openxmlformats.org/officeDocument/2006/relationships/image" Target="../media/image233.png"/><Relationship Id="rId7" Type="http://schemas.openxmlformats.org/officeDocument/2006/relationships/image" Target="../media/image234.png"/><Relationship Id="rId8" Type="http://schemas.openxmlformats.org/officeDocument/2006/relationships/image" Target="../media/image235.png"/><Relationship Id="rId9" Type="http://schemas.openxmlformats.org/officeDocument/2006/relationships/image" Target="../media/image236.png"/><Relationship Id="rId10" Type="http://schemas.openxmlformats.org/officeDocument/2006/relationships/image" Target="../media/image237.png"/><Relationship Id="rId11" Type="http://schemas.openxmlformats.org/officeDocument/2006/relationships/image" Target="../media/image238.png"/><Relationship Id="rId12" Type="http://schemas.openxmlformats.org/officeDocument/2006/relationships/image" Target="../media/image239.png"/><Relationship Id="rId13" Type="http://schemas.openxmlformats.org/officeDocument/2006/relationships/image" Target="../media/image240.png"/><Relationship Id="rId14" Type="http://schemas.openxmlformats.org/officeDocument/2006/relationships/image" Target="../media/image241.png"/><Relationship Id="rId15" Type="http://schemas.openxmlformats.org/officeDocument/2006/relationships/image" Target="../media/image242.png"/><Relationship Id="rId16" Type="http://schemas.openxmlformats.org/officeDocument/2006/relationships/image" Target="../media/image243.png"/><Relationship Id="rId17" Type="http://schemas.openxmlformats.org/officeDocument/2006/relationships/image" Target="../media/image244.png"/><Relationship Id="rId18" Type="http://schemas.openxmlformats.org/officeDocument/2006/relationships/image" Target="../media/image245.png"/><Relationship Id="rId19" Type="http://schemas.openxmlformats.org/officeDocument/2006/relationships/image" Target="../media/image246.png"/><Relationship Id="rId20" Type="http://schemas.openxmlformats.org/officeDocument/2006/relationships/image" Target="../media/image247.png"/><Relationship Id="rId21" Type="http://schemas.openxmlformats.org/officeDocument/2006/relationships/image" Target="../media/image248.png"/><Relationship Id="rId22" Type="http://schemas.openxmlformats.org/officeDocument/2006/relationships/image" Target="../media/image249.png"/><Relationship Id="rId23" Type="http://schemas.openxmlformats.org/officeDocument/2006/relationships/image" Target="../media/image250.png"/><Relationship Id="rId24" Type="http://schemas.openxmlformats.org/officeDocument/2006/relationships/image" Target="../media/image251.png"/><Relationship Id="rId25" Type="http://schemas.openxmlformats.org/officeDocument/2006/relationships/image" Target="../media/image252.png"/><Relationship Id="rId26" Type="http://schemas.openxmlformats.org/officeDocument/2006/relationships/image" Target="../media/image253.png"/><Relationship Id="rId27" Type="http://schemas.openxmlformats.org/officeDocument/2006/relationships/image" Target="../media/image254.png"/><Relationship Id="rId28" Type="http://schemas.openxmlformats.org/officeDocument/2006/relationships/image" Target="../media/image255.png"/><Relationship Id="rId29" Type="http://schemas.openxmlformats.org/officeDocument/2006/relationships/image" Target="../media/image256.png"/><Relationship Id="rId30" Type="http://schemas.openxmlformats.org/officeDocument/2006/relationships/image" Target="../media/image257.png"/><Relationship Id="rId31" Type="http://schemas.openxmlformats.org/officeDocument/2006/relationships/image" Target="../media/image258.png"/><Relationship Id="rId32" Type="http://schemas.openxmlformats.org/officeDocument/2006/relationships/image" Target="../media/image259.png"/><Relationship Id="rId33" Type="http://schemas.openxmlformats.org/officeDocument/2006/relationships/image" Target="../media/image260.png"/><Relationship Id="rId34" Type="http://schemas.openxmlformats.org/officeDocument/2006/relationships/image" Target="../media/image261.png"/><Relationship Id="rId35" Type="http://schemas.openxmlformats.org/officeDocument/2006/relationships/image" Target="../media/image262.png"/><Relationship Id="rId36" Type="http://schemas.openxmlformats.org/officeDocument/2006/relationships/image" Target="../media/image263.png"/><Relationship Id="rId37" Type="http://schemas.openxmlformats.org/officeDocument/2006/relationships/image" Target="../media/image264.png"/><Relationship Id="rId38" Type="http://schemas.openxmlformats.org/officeDocument/2006/relationships/image" Target="../media/image265.png"/><Relationship Id="rId39" Type="http://schemas.openxmlformats.org/officeDocument/2006/relationships/image" Target="../media/image266.png"/><Relationship Id="rId40" Type="http://schemas.openxmlformats.org/officeDocument/2006/relationships/image" Target="../media/image267.png"/><Relationship Id="rId41" Type="http://schemas.openxmlformats.org/officeDocument/2006/relationships/image" Target="../media/image268.png"/><Relationship Id="rId42" Type="http://schemas.openxmlformats.org/officeDocument/2006/relationships/image" Target="../media/image269.png"/><Relationship Id="rId43" Type="http://schemas.openxmlformats.org/officeDocument/2006/relationships/image" Target="../media/image270.png"/><Relationship Id="rId44" Type="http://schemas.openxmlformats.org/officeDocument/2006/relationships/image" Target="../media/image271.png"/><Relationship Id="rId45" Type="http://schemas.openxmlformats.org/officeDocument/2006/relationships/image" Target="../media/image272.png"/><Relationship Id="rId46" Type="http://schemas.openxmlformats.org/officeDocument/2006/relationships/image" Target="../media/image273.png"/><Relationship Id="rId47" Type="http://schemas.openxmlformats.org/officeDocument/2006/relationships/image" Target="../media/image274.png"/><Relationship Id="rId48" Type="http://schemas.openxmlformats.org/officeDocument/2006/relationships/image" Target="../media/image275.png"/><Relationship Id="rId49" Type="http://schemas.openxmlformats.org/officeDocument/2006/relationships/image" Target="../media/image276.png"/><Relationship Id="rId50" Type="http://schemas.openxmlformats.org/officeDocument/2006/relationships/image" Target="../media/image277.png"/><Relationship Id="rId51" Type="http://schemas.openxmlformats.org/officeDocument/2006/relationships/image" Target="../media/image278.png"/><Relationship Id="rId52" Type="http://schemas.openxmlformats.org/officeDocument/2006/relationships/image" Target="../media/image279.png"/><Relationship Id="rId53" Type="http://schemas.openxmlformats.org/officeDocument/2006/relationships/image" Target="../media/image280.png"/><Relationship Id="rId54" Type="http://schemas.openxmlformats.org/officeDocument/2006/relationships/image" Target="../media/image281.png"/><Relationship Id="rId55" Type="http://schemas.openxmlformats.org/officeDocument/2006/relationships/image" Target="../media/image282.png"/><Relationship Id="rId56" Type="http://schemas.openxmlformats.org/officeDocument/2006/relationships/image" Target="../media/image283.png"/><Relationship Id="rId57" Type="http://schemas.openxmlformats.org/officeDocument/2006/relationships/image" Target="../media/image284.png"/><Relationship Id="rId58" Type="http://schemas.openxmlformats.org/officeDocument/2006/relationships/image" Target="../media/image285.png"/><Relationship Id="rId59" Type="http://schemas.openxmlformats.org/officeDocument/2006/relationships/image" Target="../media/image286.png"/><Relationship Id="rId60" Type="http://schemas.openxmlformats.org/officeDocument/2006/relationships/image" Target="../media/image287.png"/><Relationship Id="rId61" Type="http://schemas.openxmlformats.org/officeDocument/2006/relationships/image" Target="../media/image288.png"/><Relationship Id="rId62" Type="http://schemas.openxmlformats.org/officeDocument/2006/relationships/image" Target="../media/image289.png"/><Relationship Id="rId63" Type="http://schemas.openxmlformats.org/officeDocument/2006/relationships/image" Target="../media/image290.png"/><Relationship Id="rId64" Type="http://schemas.openxmlformats.org/officeDocument/2006/relationships/image" Target="../media/image291.png"/><Relationship Id="rId65" Type="http://schemas.openxmlformats.org/officeDocument/2006/relationships/image" Target="../media/image292.png"/><Relationship Id="rId66" Type="http://schemas.openxmlformats.org/officeDocument/2006/relationships/image" Target="../media/image293.png"/><Relationship Id="rId67" Type="http://schemas.openxmlformats.org/officeDocument/2006/relationships/image" Target="../media/image294.png"/><Relationship Id="rId68" Type="http://schemas.openxmlformats.org/officeDocument/2006/relationships/image" Target="../media/image295.png"/><Relationship Id="rId69" Type="http://schemas.openxmlformats.org/officeDocument/2006/relationships/image" Target="../media/image296.png"/><Relationship Id="rId70" Type="http://schemas.openxmlformats.org/officeDocument/2006/relationships/image" Target="../media/image297.png"/><Relationship Id="rId71" Type="http://schemas.openxmlformats.org/officeDocument/2006/relationships/image" Target="../media/image298.png"/><Relationship Id="rId72" Type="http://schemas.openxmlformats.org/officeDocument/2006/relationships/image" Target="../media/image299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0.png"/><Relationship Id="rId3" Type="http://schemas.openxmlformats.org/officeDocument/2006/relationships/image" Target="../media/image301.png"/><Relationship Id="rId4" Type="http://schemas.openxmlformats.org/officeDocument/2006/relationships/image" Target="../media/image302.png"/><Relationship Id="rId5" Type="http://schemas.openxmlformats.org/officeDocument/2006/relationships/image" Target="../media/image303.png"/><Relationship Id="rId6" Type="http://schemas.openxmlformats.org/officeDocument/2006/relationships/image" Target="../media/image304.png"/><Relationship Id="rId7" Type="http://schemas.openxmlformats.org/officeDocument/2006/relationships/image" Target="../media/image305.png"/><Relationship Id="rId8" Type="http://schemas.openxmlformats.org/officeDocument/2006/relationships/image" Target="../media/image306.png"/><Relationship Id="rId9" Type="http://schemas.openxmlformats.org/officeDocument/2006/relationships/image" Target="../media/image307.png"/><Relationship Id="rId10" Type="http://schemas.openxmlformats.org/officeDocument/2006/relationships/image" Target="../media/image308.png"/><Relationship Id="rId11" Type="http://schemas.openxmlformats.org/officeDocument/2006/relationships/image" Target="../media/image309.png"/><Relationship Id="rId12" Type="http://schemas.openxmlformats.org/officeDocument/2006/relationships/image" Target="../media/image310.png"/><Relationship Id="rId13" Type="http://schemas.openxmlformats.org/officeDocument/2006/relationships/image" Target="../media/image311.png"/><Relationship Id="rId14" Type="http://schemas.openxmlformats.org/officeDocument/2006/relationships/image" Target="../media/image312.png"/><Relationship Id="rId15" Type="http://schemas.openxmlformats.org/officeDocument/2006/relationships/image" Target="../media/image313.png"/><Relationship Id="rId16" Type="http://schemas.openxmlformats.org/officeDocument/2006/relationships/image" Target="../media/image314.png"/><Relationship Id="rId17" Type="http://schemas.openxmlformats.org/officeDocument/2006/relationships/image" Target="../media/image315.png"/><Relationship Id="rId18" Type="http://schemas.openxmlformats.org/officeDocument/2006/relationships/image" Target="../media/image316.png"/><Relationship Id="rId19" Type="http://schemas.openxmlformats.org/officeDocument/2006/relationships/image" Target="../media/image317.png"/><Relationship Id="rId20" Type="http://schemas.openxmlformats.org/officeDocument/2006/relationships/image" Target="../media/image318.png"/><Relationship Id="rId21" Type="http://schemas.openxmlformats.org/officeDocument/2006/relationships/image" Target="../media/image319.png"/><Relationship Id="rId22" Type="http://schemas.openxmlformats.org/officeDocument/2006/relationships/image" Target="../media/image320.png"/><Relationship Id="rId23" Type="http://schemas.openxmlformats.org/officeDocument/2006/relationships/image" Target="../media/image321.png"/><Relationship Id="rId24" Type="http://schemas.openxmlformats.org/officeDocument/2006/relationships/image" Target="../media/image82.png"/><Relationship Id="rId25" Type="http://schemas.openxmlformats.org/officeDocument/2006/relationships/image" Target="../media/image322.png"/><Relationship Id="rId26" Type="http://schemas.openxmlformats.org/officeDocument/2006/relationships/image" Target="../media/image323.png"/><Relationship Id="rId27" Type="http://schemas.openxmlformats.org/officeDocument/2006/relationships/image" Target="../media/image324.png"/><Relationship Id="rId28" Type="http://schemas.openxmlformats.org/officeDocument/2006/relationships/image" Target="../media/image325.png"/><Relationship Id="rId29" Type="http://schemas.openxmlformats.org/officeDocument/2006/relationships/image" Target="../media/image326.png"/><Relationship Id="rId30" Type="http://schemas.openxmlformats.org/officeDocument/2006/relationships/image" Target="../media/image327.png"/><Relationship Id="rId31" Type="http://schemas.openxmlformats.org/officeDocument/2006/relationships/image" Target="../media/image328.png"/><Relationship Id="rId32" Type="http://schemas.openxmlformats.org/officeDocument/2006/relationships/image" Target="../media/image329.png"/><Relationship Id="rId33" Type="http://schemas.openxmlformats.org/officeDocument/2006/relationships/image" Target="../media/image330.png"/><Relationship Id="rId34" Type="http://schemas.openxmlformats.org/officeDocument/2006/relationships/image" Target="../media/image331.png"/><Relationship Id="rId35" Type="http://schemas.openxmlformats.org/officeDocument/2006/relationships/image" Target="../media/image332.png"/><Relationship Id="rId36" Type="http://schemas.openxmlformats.org/officeDocument/2006/relationships/image" Target="../media/image333.png"/><Relationship Id="rId37" Type="http://schemas.openxmlformats.org/officeDocument/2006/relationships/image" Target="../media/image334.png"/><Relationship Id="rId38" Type="http://schemas.openxmlformats.org/officeDocument/2006/relationships/image" Target="../media/image335.png"/><Relationship Id="rId39" Type="http://schemas.openxmlformats.org/officeDocument/2006/relationships/image" Target="../media/image336.png"/><Relationship Id="rId40" Type="http://schemas.openxmlformats.org/officeDocument/2006/relationships/image" Target="../media/image337.png"/><Relationship Id="rId41" Type="http://schemas.openxmlformats.org/officeDocument/2006/relationships/image" Target="../media/image338.png"/><Relationship Id="rId42" Type="http://schemas.openxmlformats.org/officeDocument/2006/relationships/image" Target="../media/image339.png"/><Relationship Id="rId43" Type="http://schemas.openxmlformats.org/officeDocument/2006/relationships/image" Target="../media/image340.png"/><Relationship Id="rId44" Type="http://schemas.openxmlformats.org/officeDocument/2006/relationships/image" Target="../media/image341.png"/><Relationship Id="rId45" Type="http://schemas.openxmlformats.org/officeDocument/2006/relationships/image" Target="../media/image342.png"/><Relationship Id="rId46" Type="http://schemas.openxmlformats.org/officeDocument/2006/relationships/image" Target="../media/image343.png"/><Relationship Id="rId47" Type="http://schemas.openxmlformats.org/officeDocument/2006/relationships/image" Target="../media/image344.png"/><Relationship Id="rId48" Type="http://schemas.openxmlformats.org/officeDocument/2006/relationships/image" Target="../media/image345.png"/><Relationship Id="rId49" Type="http://schemas.openxmlformats.org/officeDocument/2006/relationships/image" Target="../media/image346.png"/><Relationship Id="rId50" Type="http://schemas.openxmlformats.org/officeDocument/2006/relationships/image" Target="../media/image347.png"/><Relationship Id="rId51" Type="http://schemas.openxmlformats.org/officeDocument/2006/relationships/image" Target="../media/image348.png"/><Relationship Id="rId52" Type="http://schemas.openxmlformats.org/officeDocument/2006/relationships/image" Target="../media/image349.png"/><Relationship Id="rId53" Type="http://schemas.openxmlformats.org/officeDocument/2006/relationships/image" Target="../media/image350.png"/><Relationship Id="rId54" Type="http://schemas.openxmlformats.org/officeDocument/2006/relationships/image" Target="../media/image351.png"/><Relationship Id="rId55" Type="http://schemas.openxmlformats.org/officeDocument/2006/relationships/image" Target="../media/image352.png"/><Relationship Id="rId56" Type="http://schemas.openxmlformats.org/officeDocument/2006/relationships/image" Target="../media/image353.png"/><Relationship Id="rId57" Type="http://schemas.openxmlformats.org/officeDocument/2006/relationships/image" Target="../media/image354.png"/><Relationship Id="rId58" Type="http://schemas.openxmlformats.org/officeDocument/2006/relationships/image" Target="../media/image355.png"/><Relationship Id="rId59" Type="http://schemas.openxmlformats.org/officeDocument/2006/relationships/image" Target="../media/image356.png"/><Relationship Id="rId60" Type="http://schemas.openxmlformats.org/officeDocument/2006/relationships/image" Target="../media/image357.png"/><Relationship Id="rId61" Type="http://schemas.openxmlformats.org/officeDocument/2006/relationships/image" Target="../media/image358.png"/><Relationship Id="rId62" Type="http://schemas.openxmlformats.org/officeDocument/2006/relationships/image" Target="../media/image359.png"/><Relationship Id="rId63" Type="http://schemas.openxmlformats.org/officeDocument/2006/relationships/image" Target="../media/image360.png"/><Relationship Id="rId64" Type="http://schemas.openxmlformats.org/officeDocument/2006/relationships/image" Target="../media/image361.png"/><Relationship Id="rId65" Type="http://schemas.openxmlformats.org/officeDocument/2006/relationships/image" Target="../media/image362.png"/><Relationship Id="rId66" Type="http://schemas.openxmlformats.org/officeDocument/2006/relationships/image" Target="../media/image363.png"/><Relationship Id="rId67" Type="http://schemas.openxmlformats.org/officeDocument/2006/relationships/image" Target="../media/image364.png"/><Relationship Id="rId68" Type="http://schemas.openxmlformats.org/officeDocument/2006/relationships/image" Target="../media/image365.png"/><Relationship Id="rId69" Type="http://schemas.openxmlformats.org/officeDocument/2006/relationships/image" Target="../media/image366.png"/><Relationship Id="rId70" Type="http://schemas.openxmlformats.org/officeDocument/2006/relationships/image" Target="../media/image367.png"/><Relationship Id="rId71" Type="http://schemas.openxmlformats.org/officeDocument/2006/relationships/image" Target="../media/image368.png"/><Relationship Id="rId72" Type="http://schemas.openxmlformats.org/officeDocument/2006/relationships/image" Target="../media/image369.png"/><Relationship Id="rId73" Type="http://schemas.openxmlformats.org/officeDocument/2006/relationships/image" Target="../media/image370.png"/><Relationship Id="rId74" Type="http://schemas.openxmlformats.org/officeDocument/2006/relationships/image" Target="../media/image371.png"/><Relationship Id="rId75" Type="http://schemas.openxmlformats.org/officeDocument/2006/relationships/image" Target="../media/image372.png"/><Relationship Id="rId76" Type="http://schemas.openxmlformats.org/officeDocument/2006/relationships/image" Target="../media/image373.png"/><Relationship Id="rId77" Type="http://schemas.openxmlformats.org/officeDocument/2006/relationships/image" Target="../media/image374.png"/><Relationship Id="rId78" Type="http://schemas.openxmlformats.org/officeDocument/2006/relationships/image" Target="../media/image375.png"/><Relationship Id="rId79" Type="http://schemas.openxmlformats.org/officeDocument/2006/relationships/image" Target="../media/image376.png"/><Relationship Id="rId80" Type="http://schemas.openxmlformats.org/officeDocument/2006/relationships/image" Target="../media/image377.png"/><Relationship Id="rId81" Type="http://schemas.openxmlformats.org/officeDocument/2006/relationships/image" Target="../media/image378.png"/><Relationship Id="rId82" Type="http://schemas.openxmlformats.org/officeDocument/2006/relationships/image" Target="../media/image379.png"/><Relationship Id="rId83" Type="http://schemas.openxmlformats.org/officeDocument/2006/relationships/image" Target="../media/image380.png"/><Relationship Id="rId84" Type="http://schemas.openxmlformats.org/officeDocument/2006/relationships/image" Target="../media/image381.png"/><Relationship Id="rId85" Type="http://schemas.openxmlformats.org/officeDocument/2006/relationships/image" Target="../media/image382.png"/><Relationship Id="rId86" Type="http://schemas.openxmlformats.org/officeDocument/2006/relationships/image" Target="../media/image383.png"/><Relationship Id="rId87" Type="http://schemas.openxmlformats.org/officeDocument/2006/relationships/image" Target="../media/image384.png"/><Relationship Id="rId88" Type="http://schemas.openxmlformats.org/officeDocument/2006/relationships/image" Target="../media/image385.png"/><Relationship Id="rId89" Type="http://schemas.openxmlformats.org/officeDocument/2006/relationships/image" Target="../media/image386.png"/><Relationship Id="rId90" Type="http://schemas.openxmlformats.org/officeDocument/2006/relationships/image" Target="../media/image387.png"/><Relationship Id="rId91" Type="http://schemas.openxmlformats.org/officeDocument/2006/relationships/image" Target="../media/image388.png"/><Relationship Id="rId92" Type="http://schemas.openxmlformats.org/officeDocument/2006/relationships/image" Target="../media/image389.png"/><Relationship Id="rId93" Type="http://schemas.openxmlformats.org/officeDocument/2006/relationships/image" Target="../media/image390.png"/><Relationship Id="rId94" Type="http://schemas.openxmlformats.org/officeDocument/2006/relationships/image" Target="../media/image391.png"/><Relationship Id="rId95" Type="http://schemas.openxmlformats.org/officeDocument/2006/relationships/image" Target="../media/image392.png"/><Relationship Id="rId96" Type="http://schemas.openxmlformats.org/officeDocument/2006/relationships/image" Target="../media/image393.png"/><Relationship Id="rId97" Type="http://schemas.openxmlformats.org/officeDocument/2006/relationships/image" Target="../media/image394.png"/><Relationship Id="rId98" Type="http://schemas.openxmlformats.org/officeDocument/2006/relationships/image" Target="../media/image395.png"/><Relationship Id="rId99" Type="http://schemas.openxmlformats.org/officeDocument/2006/relationships/image" Target="../media/image396.png"/><Relationship Id="rId100" Type="http://schemas.openxmlformats.org/officeDocument/2006/relationships/image" Target="../media/image397.png"/><Relationship Id="rId101" Type="http://schemas.openxmlformats.org/officeDocument/2006/relationships/image" Target="../media/image398.png"/><Relationship Id="rId102" Type="http://schemas.openxmlformats.org/officeDocument/2006/relationships/image" Target="../media/image399.png"/><Relationship Id="rId103" Type="http://schemas.openxmlformats.org/officeDocument/2006/relationships/image" Target="../media/image400.png"/><Relationship Id="rId104" Type="http://schemas.openxmlformats.org/officeDocument/2006/relationships/image" Target="../media/image401.png"/><Relationship Id="rId105" Type="http://schemas.openxmlformats.org/officeDocument/2006/relationships/image" Target="../media/image402.png"/><Relationship Id="rId106" Type="http://schemas.openxmlformats.org/officeDocument/2006/relationships/image" Target="../media/image403.png"/><Relationship Id="rId107" Type="http://schemas.openxmlformats.org/officeDocument/2006/relationships/image" Target="../media/image404.png"/><Relationship Id="rId108" Type="http://schemas.openxmlformats.org/officeDocument/2006/relationships/image" Target="../media/image405.png"/><Relationship Id="rId109" Type="http://schemas.openxmlformats.org/officeDocument/2006/relationships/image" Target="../media/image406.png"/><Relationship Id="rId110" Type="http://schemas.openxmlformats.org/officeDocument/2006/relationships/image" Target="../media/image407.png"/><Relationship Id="rId111" Type="http://schemas.openxmlformats.org/officeDocument/2006/relationships/image" Target="../media/image408.png"/><Relationship Id="rId112" Type="http://schemas.openxmlformats.org/officeDocument/2006/relationships/image" Target="../media/image409.png"/><Relationship Id="rId113" Type="http://schemas.openxmlformats.org/officeDocument/2006/relationships/image" Target="../media/image410.png"/><Relationship Id="rId114" Type="http://schemas.openxmlformats.org/officeDocument/2006/relationships/image" Target="../media/image411.png"/><Relationship Id="rId115" Type="http://schemas.openxmlformats.org/officeDocument/2006/relationships/image" Target="../media/image412.png"/><Relationship Id="rId116" Type="http://schemas.openxmlformats.org/officeDocument/2006/relationships/image" Target="../media/image413.png"/><Relationship Id="rId117" Type="http://schemas.openxmlformats.org/officeDocument/2006/relationships/image" Target="../media/image414.png"/><Relationship Id="rId118" Type="http://schemas.openxmlformats.org/officeDocument/2006/relationships/image" Target="../media/image415.png"/><Relationship Id="rId119" Type="http://schemas.openxmlformats.org/officeDocument/2006/relationships/image" Target="../media/image416.png"/><Relationship Id="rId120" Type="http://schemas.openxmlformats.org/officeDocument/2006/relationships/image" Target="../media/image417.png"/><Relationship Id="rId121" Type="http://schemas.openxmlformats.org/officeDocument/2006/relationships/image" Target="../media/image418.png"/><Relationship Id="rId122" Type="http://schemas.openxmlformats.org/officeDocument/2006/relationships/image" Target="../media/image419.png"/><Relationship Id="rId123" Type="http://schemas.openxmlformats.org/officeDocument/2006/relationships/image" Target="../media/image420.png"/><Relationship Id="rId124" Type="http://schemas.openxmlformats.org/officeDocument/2006/relationships/image" Target="../media/image421.png"/><Relationship Id="rId125" Type="http://schemas.openxmlformats.org/officeDocument/2006/relationships/image" Target="../media/image422.png"/><Relationship Id="rId126" Type="http://schemas.openxmlformats.org/officeDocument/2006/relationships/image" Target="../media/image423.png"/><Relationship Id="rId127" Type="http://schemas.openxmlformats.org/officeDocument/2006/relationships/image" Target="../media/image424.png"/><Relationship Id="rId128" Type="http://schemas.openxmlformats.org/officeDocument/2006/relationships/image" Target="../media/image425.png"/><Relationship Id="rId129" Type="http://schemas.openxmlformats.org/officeDocument/2006/relationships/image" Target="../media/image426.png"/><Relationship Id="rId130" Type="http://schemas.openxmlformats.org/officeDocument/2006/relationships/image" Target="../media/image427.png"/><Relationship Id="rId131" Type="http://schemas.openxmlformats.org/officeDocument/2006/relationships/image" Target="../media/image428.png"/><Relationship Id="rId132" Type="http://schemas.openxmlformats.org/officeDocument/2006/relationships/image" Target="../media/image429.png"/><Relationship Id="rId133" Type="http://schemas.openxmlformats.org/officeDocument/2006/relationships/image" Target="../media/image430.png"/><Relationship Id="rId134" Type="http://schemas.openxmlformats.org/officeDocument/2006/relationships/image" Target="../media/image431.png"/><Relationship Id="rId135" Type="http://schemas.openxmlformats.org/officeDocument/2006/relationships/image" Target="../media/image432.png"/><Relationship Id="rId136" Type="http://schemas.openxmlformats.org/officeDocument/2006/relationships/image" Target="../media/image433.png"/><Relationship Id="rId137" Type="http://schemas.openxmlformats.org/officeDocument/2006/relationships/image" Target="../media/image434.png"/><Relationship Id="rId138" Type="http://schemas.openxmlformats.org/officeDocument/2006/relationships/image" Target="../media/image435.png"/><Relationship Id="rId139" Type="http://schemas.openxmlformats.org/officeDocument/2006/relationships/image" Target="../media/image436.png"/><Relationship Id="rId140" Type="http://schemas.openxmlformats.org/officeDocument/2006/relationships/image" Target="../media/image437.png"/><Relationship Id="rId141" Type="http://schemas.openxmlformats.org/officeDocument/2006/relationships/image" Target="../media/image438.png"/><Relationship Id="rId142" Type="http://schemas.openxmlformats.org/officeDocument/2006/relationships/image" Target="../media/image439.png"/><Relationship Id="rId143" Type="http://schemas.openxmlformats.org/officeDocument/2006/relationships/image" Target="../media/image440.png"/><Relationship Id="rId144" Type="http://schemas.openxmlformats.org/officeDocument/2006/relationships/image" Target="../media/image441.png"/><Relationship Id="rId145" Type="http://schemas.openxmlformats.org/officeDocument/2006/relationships/image" Target="../media/image442.png"/><Relationship Id="rId146" Type="http://schemas.openxmlformats.org/officeDocument/2006/relationships/image" Target="../media/image443.png"/><Relationship Id="rId147" Type="http://schemas.openxmlformats.org/officeDocument/2006/relationships/image" Target="../media/image444.png"/><Relationship Id="rId148" Type="http://schemas.openxmlformats.org/officeDocument/2006/relationships/image" Target="../media/image445.png"/><Relationship Id="rId149" Type="http://schemas.openxmlformats.org/officeDocument/2006/relationships/image" Target="../media/image446.png"/><Relationship Id="rId150" Type="http://schemas.openxmlformats.org/officeDocument/2006/relationships/image" Target="../media/image447.png"/><Relationship Id="rId151" Type="http://schemas.openxmlformats.org/officeDocument/2006/relationships/image" Target="../media/image448.png"/><Relationship Id="rId152" Type="http://schemas.openxmlformats.org/officeDocument/2006/relationships/image" Target="../media/image449.png"/><Relationship Id="rId153" Type="http://schemas.openxmlformats.org/officeDocument/2006/relationships/image" Target="../media/image450.png"/><Relationship Id="rId154" Type="http://schemas.openxmlformats.org/officeDocument/2006/relationships/image" Target="../media/image451.png"/><Relationship Id="rId155" Type="http://schemas.openxmlformats.org/officeDocument/2006/relationships/image" Target="../media/image452.png"/><Relationship Id="rId156" Type="http://schemas.openxmlformats.org/officeDocument/2006/relationships/image" Target="../media/image453.png"/><Relationship Id="rId157" Type="http://schemas.openxmlformats.org/officeDocument/2006/relationships/image" Target="../media/image454.png"/><Relationship Id="rId158" Type="http://schemas.openxmlformats.org/officeDocument/2006/relationships/image" Target="../media/image455.png"/><Relationship Id="rId159" Type="http://schemas.openxmlformats.org/officeDocument/2006/relationships/image" Target="../media/image456.png"/><Relationship Id="rId160" Type="http://schemas.openxmlformats.org/officeDocument/2006/relationships/image" Target="../media/image457.png"/><Relationship Id="rId161" Type="http://schemas.openxmlformats.org/officeDocument/2006/relationships/image" Target="../media/image458.png"/><Relationship Id="rId162" Type="http://schemas.openxmlformats.org/officeDocument/2006/relationships/image" Target="../media/image459.png"/><Relationship Id="rId163" Type="http://schemas.openxmlformats.org/officeDocument/2006/relationships/image" Target="../media/image460.png"/><Relationship Id="rId164" Type="http://schemas.openxmlformats.org/officeDocument/2006/relationships/image" Target="../media/image46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Relationship Id="rId17" Type="http://schemas.openxmlformats.org/officeDocument/2006/relationships/image" Target="../media/image28.png"/><Relationship Id="rId18" Type="http://schemas.openxmlformats.org/officeDocument/2006/relationships/image" Target="../media/image29.png"/><Relationship Id="rId19" Type="http://schemas.openxmlformats.org/officeDocument/2006/relationships/image" Target="../media/image30.png"/><Relationship Id="rId20" Type="http://schemas.openxmlformats.org/officeDocument/2006/relationships/image" Target="../media/image31.png"/><Relationship Id="rId21" Type="http://schemas.openxmlformats.org/officeDocument/2006/relationships/image" Target="../media/image32.png"/><Relationship Id="rId22" Type="http://schemas.openxmlformats.org/officeDocument/2006/relationships/image" Target="../media/image33.png"/><Relationship Id="rId23" Type="http://schemas.openxmlformats.org/officeDocument/2006/relationships/image" Target="../media/image34.png"/><Relationship Id="rId24" Type="http://schemas.openxmlformats.org/officeDocument/2006/relationships/image" Target="../media/image3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Relationship Id="rId18" Type="http://schemas.openxmlformats.org/officeDocument/2006/relationships/image" Target="../media/image52.png"/><Relationship Id="rId19" Type="http://schemas.openxmlformats.org/officeDocument/2006/relationships/image" Target="../media/image53.png"/><Relationship Id="rId20" Type="http://schemas.openxmlformats.org/officeDocument/2006/relationships/image" Target="../media/image54.png"/><Relationship Id="rId21" Type="http://schemas.openxmlformats.org/officeDocument/2006/relationships/image" Target="../media/image55.png"/><Relationship Id="rId22" Type="http://schemas.openxmlformats.org/officeDocument/2006/relationships/image" Target="../media/image56.png"/><Relationship Id="rId23" Type="http://schemas.openxmlformats.org/officeDocument/2006/relationships/image" Target="../media/image57.png"/><Relationship Id="rId24" Type="http://schemas.openxmlformats.org/officeDocument/2006/relationships/image" Target="../media/image58.png"/><Relationship Id="rId25" Type="http://schemas.openxmlformats.org/officeDocument/2006/relationships/image" Target="../media/image59.png"/><Relationship Id="rId26" Type="http://schemas.openxmlformats.org/officeDocument/2006/relationships/image" Target="../media/image60.png"/><Relationship Id="rId27" Type="http://schemas.openxmlformats.org/officeDocument/2006/relationships/image" Target="../media/image61.png"/><Relationship Id="rId28" Type="http://schemas.openxmlformats.org/officeDocument/2006/relationships/image" Target="../media/image62.png"/><Relationship Id="rId29" Type="http://schemas.openxmlformats.org/officeDocument/2006/relationships/image" Target="../media/image63.png"/><Relationship Id="rId30" Type="http://schemas.openxmlformats.org/officeDocument/2006/relationships/image" Target="../media/image64.png"/><Relationship Id="rId31" Type="http://schemas.openxmlformats.org/officeDocument/2006/relationships/image" Target="../media/image65.png"/><Relationship Id="rId32" Type="http://schemas.openxmlformats.org/officeDocument/2006/relationships/image" Target="../media/image6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Drawing"/>
          <p:cNvGrpSpPr/>
          <p:nvPr/>
        </p:nvGrpSpPr>
        <p:grpSpPr>
          <a:xfrm>
            <a:off x="1098550" y="1263650"/>
            <a:ext cx="11752114" cy="7261490"/>
            <a:chOff x="0" y="0"/>
            <a:chExt cx="11752113" cy="7261489"/>
          </a:xfrm>
        </p:grpSpPr>
        <p:sp>
          <p:nvSpPr>
            <p:cNvPr id="119" name="Line"/>
            <p:cNvSpPr/>
            <p:nvPr/>
          </p:nvSpPr>
          <p:spPr>
            <a:xfrm>
              <a:off x="1030816" y="215900"/>
              <a:ext cx="366184" cy="4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999" y="626"/>
                  </a:moveTo>
                  <a:cubicBezTo>
                    <a:pt x="499" y="313"/>
                    <a:pt x="0" y="0"/>
                    <a:pt x="0" y="0"/>
                  </a:cubicBezTo>
                  <a:cubicBezTo>
                    <a:pt x="0" y="0"/>
                    <a:pt x="499" y="313"/>
                    <a:pt x="1873" y="1617"/>
                  </a:cubicBezTo>
                  <a:cubicBezTo>
                    <a:pt x="3246" y="2922"/>
                    <a:pt x="5494" y="5217"/>
                    <a:pt x="8116" y="7930"/>
                  </a:cubicBezTo>
                  <a:cubicBezTo>
                    <a:pt x="10738" y="10643"/>
                    <a:pt x="13734" y="13774"/>
                    <a:pt x="15732" y="16017"/>
                  </a:cubicBezTo>
                  <a:cubicBezTo>
                    <a:pt x="17729" y="18261"/>
                    <a:pt x="18728" y="19617"/>
                    <a:pt x="19477" y="20452"/>
                  </a:cubicBezTo>
                  <a:cubicBezTo>
                    <a:pt x="20227" y="21287"/>
                    <a:pt x="20726" y="21600"/>
                    <a:pt x="21038" y="21443"/>
                  </a:cubicBezTo>
                  <a:cubicBezTo>
                    <a:pt x="21350" y="21287"/>
                    <a:pt x="21475" y="20661"/>
                    <a:pt x="21600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17599" y="171450"/>
              <a:ext cx="2603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1641"/>
                    <a:pt x="18439" y="3281"/>
                    <a:pt x="16244" y="5696"/>
                  </a:cubicBezTo>
                  <a:cubicBezTo>
                    <a:pt x="14049" y="8111"/>
                    <a:pt x="11239" y="11301"/>
                    <a:pt x="8429" y="14081"/>
                  </a:cubicBezTo>
                  <a:cubicBezTo>
                    <a:pt x="5620" y="16861"/>
                    <a:pt x="2810" y="19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70900" y="355600"/>
              <a:ext cx="246800" cy="17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15" fill="norm" stroke="1" extrusionOk="0">
                  <a:moveTo>
                    <a:pt x="3249" y="17957"/>
                  </a:moveTo>
                  <a:cubicBezTo>
                    <a:pt x="2141" y="18477"/>
                    <a:pt x="1034" y="18998"/>
                    <a:pt x="480" y="18607"/>
                  </a:cubicBezTo>
                  <a:cubicBezTo>
                    <a:pt x="-74" y="18217"/>
                    <a:pt x="-74" y="16916"/>
                    <a:pt x="111" y="14964"/>
                  </a:cubicBezTo>
                  <a:cubicBezTo>
                    <a:pt x="295" y="13012"/>
                    <a:pt x="664" y="10410"/>
                    <a:pt x="1311" y="8848"/>
                  </a:cubicBezTo>
                  <a:cubicBezTo>
                    <a:pt x="1957" y="7287"/>
                    <a:pt x="2880" y="6766"/>
                    <a:pt x="3618" y="7027"/>
                  </a:cubicBezTo>
                  <a:cubicBezTo>
                    <a:pt x="4357" y="7287"/>
                    <a:pt x="4911" y="8328"/>
                    <a:pt x="5741" y="10540"/>
                  </a:cubicBezTo>
                  <a:cubicBezTo>
                    <a:pt x="6572" y="12752"/>
                    <a:pt x="7680" y="16135"/>
                    <a:pt x="8603" y="18347"/>
                  </a:cubicBezTo>
                  <a:cubicBezTo>
                    <a:pt x="9526" y="20559"/>
                    <a:pt x="10264" y="21600"/>
                    <a:pt x="11741" y="20429"/>
                  </a:cubicBezTo>
                  <a:cubicBezTo>
                    <a:pt x="13218" y="19258"/>
                    <a:pt x="15434" y="15875"/>
                    <a:pt x="17188" y="12101"/>
                  </a:cubicBezTo>
                  <a:cubicBezTo>
                    <a:pt x="18941" y="8328"/>
                    <a:pt x="20234" y="4164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97463" y="189368"/>
              <a:ext cx="234587" cy="42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20" fill="norm" stroke="1" extrusionOk="0">
                  <a:moveTo>
                    <a:pt x="3470" y="6121"/>
                  </a:moveTo>
                  <a:cubicBezTo>
                    <a:pt x="3275" y="8462"/>
                    <a:pt x="3081" y="10803"/>
                    <a:pt x="2983" y="13197"/>
                  </a:cubicBezTo>
                  <a:cubicBezTo>
                    <a:pt x="2886" y="15591"/>
                    <a:pt x="2886" y="18039"/>
                    <a:pt x="2886" y="19528"/>
                  </a:cubicBezTo>
                  <a:cubicBezTo>
                    <a:pt x="2886" y="21018"/>
                    <a:pt x="2886" y="21550"/>
                    <a:pt x="2594" y="21231"/>
                  </a:cubicBezTo>
                  <a:cubicBezTo>
                    <a:pt x="2302" y="20912"/>
                    <a:pt x="1718" y="19741"/>
                    <a:pt x="1232" y="17241"/>
                  </a:cubicBezTo>
                  <a:cubicBezTo>
                    <a:pt x="745" y="14740"/>
                    <a:pt x="356" y="10910"/>
                    <a:pt x="162" y="8143"/>
                  </a:cubicBezTo>
                  <a:cubicBezTo>
                    <a:pt x="-33" y="5377"/>
                    <a:pt x="-33" y="3674"/>
                    <a:pt x="64" y="2450"/>
                  </a:cubicBezTo>
                  <a:cubicBezTo>
                    <a:pt x="162" y="1227"/>
                    <a:pt x="356" y="482"/>
                    <a:pt x="745" y="376"/>
                  </a:cubicBezTo>
                  <a:cubicBezTo>
                    <a:pt x="1135" y="269"/>
                    <a:pt x="1718" y="801"/>
                    <a:pt x="3178" y="2876"/>
                  </a:cubicBezTo>
                  <a:cubicBezTo>
                    <a:pt x="4637" y="4951"/>
                    <a:pt x="6972" y="8569"/>
                    <a:pt x="8918" y="11388"/>
                  </a:cubicBezTo>
                  <a:cubicBezTo>
                    <a:pt x="10864" y="14208"/>
                    <a:pt x="12421" y="16230"/>
                    <a:pt x="13491" y="17453"/>
                  </a:cubicBezTo>
                  <a:cubicBezTo>
                    <a:pt x="14562" y="18677"/>
                    <a:pt x="15145" y="19103"/>
                    <a:pt x="15924" y="19156"/>
                  </a:cubicBezTo>
                  <a:cubicBezTo>
                    <a:pt x="16702" y="19209"/>
                    <a:pt x="17675" y="18890"/>
                    <a:pt x="18453" y="17134"/>
                  </a:cubicBezTo>
                  <a:cubicBezTo>
                    <a:pt x="19232" y="15379"/>
                    <a:pt x="19816" y="12186"/>
                    <a:pt x="20010" y="9314"/>
                  </a:cubicBezTo>
                  <a:cubicBezTo>
                    <a:pt x="20205" y="6441"/>
                    <a:pt x="20010" y="3887"/>
                    <a:pt x="19913" y="2291"/>
                  </a:cubicBezTo>
                  <a:cubicBezTo>
                    <a:pt x="19816" y="695"/>
                    <a:pt x="19816" y="56"/>
                    <a:pt x="20108" y="3"/>
                  </a:cubicBezTo>
                  <a:cubicBezTo>
                    <a:pt x="20399" y="-50"/>
                    <a:pt x="20983" y="482"/>
                    <a:pt x="21567" y="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29006" y="300439"/>
              <a:ext cx="93544" cy="18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04" fill="norm" stroke="1" extrusionOk="0">
                  <a:moveTo>
                    <a:pt x="21213" y="2596"/>
                  </a:moveTo>
                  <a:cubicBezTo>
                    <a:pt x="18333" y="1657"/>
                    <a:pt x="15453" y="718"/>
                    <a:pt x="12813" y="249"/>
                  </a:cubicBezTo>
                  <a:cubicBezTo>
                    <a:pt x="10173" y="-221"/>
                    <a:pt x="7773" y="-221"/>
                    <a:pt x="5373" y="2009"/>
                  </a:cubicBezTo>
                  <a:cubicBezTo>
                    <a:pt x="2973" y="4240"/>
                    <a:pt x="573" y="8701"/>
                    <a:pt x="93" y="12222"/>
                  </a:cubicBezTo>
                  <a:cubicBezTo>
                    <a:pt x="-387" y="15744"/>
                    <a:pt x="1053" y="18327"/>
                    <a:pt x="2973" y="19736"/>
                  </a:cubicBezTo>
                  <a:cubicBezTo>
                    <a:pt x="4893" y="21144"/>
                    <a:pt x="7293" y="21379"/>
                    <a:pt x="9693" y="20440"/>
                  </a:cubicBezTo>
                  <a:cubicBezTo>
                    <a:pt x="12093" y="19501"/>
                    <a:pt x="14493" y="17388"/>
                    <a:pt x="15213" y="14336"/>
                  </a:cubicBezTo>
                  <a:cubicBezTo>
                    <a:pt x="15933" y="11283"/>
                    <a:pt x="14973" y="7292"/>
                    <a:pt x="14013" y="3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692400" y="279399"/>
              <a:ext cx="133350" cy="26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3600"/>
                  </a:moveTo>
                  <a:cubicBezTo>
                    <a:pt x="5486" y="7543"/>
                    <a:pt x="10971" y="11486"/>
                    <a:pt x="13714" y="14057"/>
                  </a:cubicBezTo>
                  <a:cubicBezTo>
                    <a:pt x="16457" y="16629"/>
                    <a:pt x="16457" y="17829"/>
                    <a:pt x="16286" y="18943"/>
                  </a:cubicBezTo>
                  <a:cubicBezTo>
                    <a:pt x="16114" y="20057"/>
                    <a:pt x="15771" y="21086"/>
                    <a:pt x="14743" y="21343"/>
                  </a:cubicBezTo>
                  <a:cubicBezTo>
                    <a:pt x="13714" y="21600"/>
                    <a:pt x="12000" y="21086"/>
                    <a:pt x="10629" y="18857"/>
                  </a:cubicBezTo>
                  <a:cubicBezTo>
                    <a:pt x="9257" y="16629"/>
                    <a:pt x="8229" y="12686"/>
                    <a:pt x="10114" y="9257"/>
                  </a:cubicBezTo>
                  <a:cubicBezTo>
                    <a:pt x="12000" y="5829"/>
                    <a:pt x="16800" y="29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032860" y="102542"/>
              <a:ext cx="142140" cy="55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1" fill="norm" stroke="1" extrusionOk="0">
                  <a:moveTo>
                    <a:pt x="21331" y="1676"/>
                  </a:moveTo>
                  <a:cubicBezTo>
                    <a:pt x="20060" y="1268"/>
                    <a:pt x="18790" y="861"/>
                    <a:pt x="17519" y="535"/>
                  </a:cubicBezTo>
                  <a:cubicBezTo>
                    <a:pt x="16249" y="209"/>
                    <a:pt x="14978" y="-36"/>
                    <a:pt x="13866" y="5"/>
                  </a:cubicBezTo>
                  <a:cubicBezTo>
                    <a:pt x="12755" y="46"/>
                    <a:pt x="11802" y="372"/>
                    <a:pt x="9896" y="1879"/>
                  </a:cubicBezTo>
                  <a:cubicBezTo>
                    <a:pt x="7990" y="3387"/>
                    <a:pt x="5131" y="6077"/>
                    <a:pt x="3066" y="8686"/>
                  </a:cubicBezTo>
                  <a:cubicBezTo>
                    <a:pt x="1002" y="11294"/>
                    <a:pt x="-269" y="13821"/>
                    <a:pt x="49" y="15981"/>
                  </a:cubicBezTo>
                  <a:cubicBezTo>
                    <a:pt x="366" y="18141"/>
                    <a:pt x="2272" y="19934"/>
                    <a:pt x="5925" y="20749"/>
                  </a:cubicBezTo>
                  <a:cubicBezTo>
                    <a:pt x="9578" y="21564"/>
                    <a:pt x="14978" y="21401"/>
                    <a:pt x="20378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232150" y="207433"/>
              <a:ext cx="323850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17757"/>
                    <a:pt x="3106" y="13914"/>
                    <a:pt x="4024" y="10535"/>
                  </a:cubicBezTo>
                  <a:cubicBezTo>
                    <a:pt x="4941" y="7156"/>
                    <a:pt x="5224" y="4240"/>
                    <a:pt x="5294" y="2452"/>
                  </a:cubicBezTo>
                  <a:cubicBezTo>
                    <a:pt x="5365" y="663"/>
                    <a:pt x="5224" y="0"/>
                    <a:pt x="4941" y="0"/>
                  </a:cubicBezTo>
                  <a:cubicBezTo>
                    <a:pt x="4659" y="0"/>
                    <a:pt x="4235" y="663"/>
                    <a:pt x="3812" y="3114"/>
                  </a:cubicBezTo>
                  <a:cubicBezTo>
                    <a:pt x="3388" y="5566"/>
                    <a:pt x="2965" y="9806"/>
                    <a:pt x="2894" y="12655"/>
                  </a:cubicBezTo>
                  <a:cubicBezTo>
                    <a:pt x="2824" y="15504"/>
                    <a:pt x="3106" y="16962"/>
                    <a:pt x="3529" y="18088"/>
                  </a:cubicBezTo>
                  <a:cubicBezTo>
                    <a:pt x="3953" y="19215"/>
                    <a:pt x="4518" y="20010"/>
                    <a:pt x="5153" y="20474"/>
                  </a:cubicBezTo>
                  <a:cubicBezTo>
                    <a:pt x="5788" y="20937"/>
                    <a:pt x="6494" y="21070"/>
                    <a:pt x="7412" y="20474"/>
                  </a:cubicBezTo>
                  <a:cubicBezTo>
                    <a:pt x="8329" y="19877"/>
                    <a:pt x="9459" y="18552"/>
                    <a:pt x="10659" y="16034"/>
                  </a:cubicBezTo>
                  <a:cubicBezTo>
                    <a:pt x="11859" y="13517"/>
                    <a:pt x="13129" y="9806"/>
                    <a:pt x="13906" y="8879"/>
                  </a:cubicBezTo>
                  <a:cubicBezTo>
                    <a:pt x="14682" y="7951"/>
                    <a:pt x="14965" y="9806"/>
                    <a:pt x="15812" y="11794"/>
                  </a:cubicBezTo>
                  <a:cubicBezTo>
                    <a:pt x="16659" y="13782"/>
                    <a:pt x="18071" y="15902"/>
                    <a:pt x="19129" y="17028"/>
                  </a:cubicBezTo>
                  <a:cubicBezTo>
                    <a:pt x="20188" y="18155"/>
                    <a:pt x="20894" y="18287"/>
                    <a:pt x="21600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19500" y="546100"/>
              <a:ext cx="762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929818" y="273050"/>
              <a:ext cx="394532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43" fill="norm" stroke="1" extrusionOk="0">
                  <a:moveTo>
                    <a:pt x="3131" y="11731"/>
                  </a:moveTo>
                  <a:cubicBezTo>
                    <a:pt x="3245" y="10800"/>
                    <a:pt x="3359" y="9869"/>
                    <a:pt x="3588" y="9776"/>
                  </a:cubicBezTo>
                  <a:cubicBezTo>
                    <a:pt x="3816" y="9683"/>
                    <a:pt x="4159" y="10428"/>
                    <a:pt x="4331" y="11824"/>
                  </a:cubicBezTo>
                  <a:cubicBezTo>
                    <a:pt x="4502" y="13221"/>
                    <a:pt x="4502" y="15269"/>
                    <a:pt x="4502" y="16759"/>
                  </a:cubicBezTo>
                  <a:cubicBezTo>
                    <a:pt x="4502" y="18248"/>
                    <a:pt x="4502" y="19179"/>
                    <a:pt x="4331" y="20017"/>
                  </a:cubicBezTo>
                  <a:cubicBezTo>
                    <a:pt x="4159" y="20855"/>
                    <a:pt x="3816" y="21600"/>
                    <a:pt x="3131" y="21414"/>
                  </a:cubicBezTo>
                  <a:cubicBezTo>
                    <a:pt x="2445" y="21228"/>
                    <a:pt x="1416" y="20110"/>
                    <a:pt x="731" y="18341"/>
                  </a:cubicBezTo>
                  <a:cubicBezTo>
                    <a:pt x="45" y="16572"/>
                    <a:pt x="-298" y="14152"/>
                    <a:pt x="331" y="11824"/>
                  </a:cubicBezTo>
                  <a:cubicBezTo>
                    <a:pt x="959" y="9497"/>
                    <a:pt x="2559" y="7262"/>
                    <a:pt x="4845" y="5307"/>
                  </a:cubicBezTo>
                  <a:cubicBezTo>
                    <a:pt x="7131" y="3352"/>
                    <a:pt x="10102" y="1676"/>
                    <a:pt x="12959" y="838"/>
                  </a:cubicBezTo>
                  <a:cubicBezTo>
                    <a:pt x="15816" y="0"/>
                    <a:pt x="18559" y="0"/>
                    <a:pt x="213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339977" y="52687"/>
              <a:ext cx="251073" cy="13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85" fill="norm" stroke="1" extrusionOk="0">
                  <a:moveTo>
                    <a:pt x="838" y="9673"/>
                  </a:moveTo>
                  <a:cubicBezTo>
                    <a:pt x="475" y="8012"/>
                    <a:pt x="112" y="6350"/>
                    <a:pt x="21" y="4689"/>
                  </a:cubicBezTo>
                  <a:cubicBezTo>
                    <a:pt x="-70" y="3027"/>
                    <a:pt x="112" y="1366"/>
                    <a:pt x="928" y="535"/>
                  </a:cubicBezTo>
                  <a:cubicBezTo>
                    <a:pt x="1745" y="-296"/>
                    <a:pt x="3197" y="-296"/>
                    <a:pt x="4468" y="1532"/>
                  </a:cubicBezTo>
                  <a:cubicBezTo>
                    <a:pt x="5738" y="3359"/>
                    <a:pt x="6827" y="7015"/>
                    <a:pt x="7372" y="9839"/>
                  </a:cubicBezTo>
                  <a:cubicBezTo>
                    <a:pt x="7917" y="12664"/>
                    <a:pt x="7917" y="14658"/>
                    <a:pt x="7463" y="16486"/>
                  </a:cubicBezTo>
                  <a:cubicBezTo>
                    <a:pt x="7009" y="18313"/>
                    <a:pt x="6101" y="19975"/>
                    <a:pt x="6374" y="20639"/>
                  </a:cubicBezTo>
                  <a:cubicBezTo>
                    <a:pt x="6646" y="21304"/>
                    <a:pt x="8098" y="20972"/>
                    <a:pt x="10821" y="19975"/>
                  </a:cubicBezTo>
                  <a:cubicBezTo>
                    <a:pt x="13543" y="18978"/>
                    <a:pt x="17537" y="17316"/>
                    <a:pt x="21530" y="15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667249" y="0"/>
              <a:ext cx="155783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831" y="0"/>
                  </a:moveTo>
                  <a:cubicBezTo>
                    <a:pt x="6646" y="2483"/>
                    <a:pt x="12462" y="4966"/>
                    <a:pt x="16200" y="7283"/>
                  </a:cubicBezTo>
                  <a:cubicBezTo>
                    <a:pt x="19938" y="9600"/>
                    <a:pt x="21600" y="11752"/>
                    <a:pt x="19385" y="14028"/>
                  </a:cubicBezTo>
                  <a:cubicBezTo>
                    <a:pt x="17169" y="16303"/>
                    <a:pt x="11077" y="18703"/>
                    <a:pt x="7200" y="19986"/>
                  </a:cubicBezTo>
                  <a:cubicBezTo>
                    <a:pt x="3323" y="21269"/>
                    <a:pt x="1662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825999" y="61595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325533" y="146050"/>
              <a:ext cx="370417" cy="46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6418" y="0"/>
                  </a:moveTo>
                  <a:cubicBezTo>
                    <a:pt x="6171" y="876"/>
                    <a:pt x="5925" y="1751"/>
                    <a:pt x="5616" y="3795"/>
                  </a:cubicBezTo>
                  <a:cubicBezTo>
                    <a:pt x="5307" y="5838"/>
                    <a:pt x="4937" y="9049"/>
                    <a:pt x="4629" y="11676"/>
                  </a:cubicBezTo>
                  <a:cubicBezTo>
                    <a:pt x="4320" y="14303"/>
                    <a:pt x="4073" y="16346"/>
                    <a:pt x="3950" y="17708"/>
                  </a:cubicBezTo>
                  <a:cubicBezTo>
                    <a:pt x="3826" y="19070"/>
                    <a:pt x="3826" y="19751"/>
                    <a:pt x="4011" y="20286"/>
                  </a:cubicBezTo>
                  <a:cubicBezTo>
                    <a:pt x="4197" y="20822"/>
                    <a:pt x="4567" y="21211"/>
                    <a:pt x="5061" y="21405"/>
                  </a:cubicBezTo>
                  <a:cubicBezTo>
                    <a:pt x="5554" y="21600"/>
                    <a:pt x="6171" y="21600"/>
                    <a:pt x="6974" y="21211"/>
                  </a:cubicBezTo>
                  <a:cubicBezTo>
                    <a:pt x="7776" y="20822"/>
                    <a:pt x="8763" y="20043"/>
                    <a:pt x="8887" y="18584"/>
                  </a:cubicBezTo>
                  <a:cubicBezTo>
                    <a:pt x="9010" y="17124"/>
                    <a:pt x="8270" y="14984"/>
                    <a:pt x="6850" y="13573"/>
                  </a:cubicBezTo>
                  <a:cubicBezTo>
                    <a:pt x="5431" y="12162"/>
                    <a:pt x="3333" y="11481"/>
                    <a:pt x="1975" y="11141"/>
                  </a:cubicBezTo>
                  <a:cubicBezTo>
                    <a:pt x="617" y="10800"/>
                    <a:pt x="0" y="10800"/>
                    <a:pt x="0" y="10605"/>
                  </a:cubicBezTo>
                  <a:cubicBezTo>
                    <a:pt x="0" y="10411"/>
                    <a:pt x="617" y="10022"/>
                    <a:pt x="2345" y="9000"/>
                  </a:cubicBezTo>
                  <a:cubicBezTo>
                    <a:pt x="4073" y="7978"/>
                    <a:pt x="6912" y="6324"/>
                    <a:pt x="8702" y="5108"/>
                  </a:cubicBezTo>
                  <a:cubicBezTo>
                    <a:pt x="10491" y="3892"/>
                    <a:pt x="11232" y="3114"/>
                    <a:pt x="11849" y="2384"/>
                  </a:cubicBezTo>
                  <a:cubicBezTo>
                    <a:pt x="12466" y="1654"/>
                    <a:pt x="12960" y="973"/>
                    <a:pt x="13207" y="973"/>
                  </a:cubicBezTo>
                  <a:cubicBezTo>
                    <a:pt x="13454" y="973"/>
                    <a:pt x="13454" y="1654"/>
                    <a:pt x="13269" y="3989"/>
                  </a:cubicBezTo>
                  <a:cubicBezTo>
                    <a:pt x="13083" y="6324"/>
                    <a:pt x="12713" y="10314"/>
                    <a:pt x="12528" y="12941"/>
                  </a:cubicBezTo>
                  <a:cubicBezTo>
                    <a:pt x="12343" y="15568"/>
                    <a:pt x="12343" y="16832"/>
                    <a:pt x="12281" y="17805"/>
                  </a:cubicBezTo>
                  <a:cubicBezTo>
                    <a:pt x="12219" y="18778"/>
                    <a:pt x="12096" y="19459"/>
                    <a:pt x="11973" y="19508"/>
                  </a:cubicBezTo>
                  <a:cubicBezTo>
                    <a:pt x="11849" y="19557"/>
                    <a:pt x="11726" y="18973"/>
                    <a:pt x="11911" y="17659"/>
                  </a:cubicBezTo>
                  <a:cubicBezTo>
                    <a:pt x="12096" y="16346"/>
                    <a:pt x="12590" y="14303"/>
                    <a:pt x="13083" y="12941"/>
                  </a:cubicBezTo>
                  <a:cubicBezTo>
                    <a:pt x="13577" y="11578"/>
                    <a:pt x="14071" y="10897"/>
                    <a:pt x="14688" y="10508"/>
                  </a:cubicBezTo>
                  <a:cubicBezTo>
                    <a:pt x="15305" y="10119"/>
                    <a:pt x="16046" y="10022"/>
                    <a:pt x="16601" y="10168"/>
                  </a:cubicBezTo>
                  <a:cubicBezTo>
                    <a:pt x="17157" y="10314"/>
                    <a:pt x="17527" y="10703"/>
                    <a:pt x="18021" y="11822"/>
                  </a:cubicBezTo>
                  <a:cubicBezTo>
                    <a:pt x="18514" y="12941"/>
                    <a:pt x="19131" y="14789"/>
                    <a:pt x="19749" y="16054"/>
                  </a:cubicBezTo>
                  <a:cubicBezTo>
                    <a:pt x="20366" y="17319"/>
                    <a:pt x="20983" y="18000"/>
                    <a:pt x="21600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734049" y="331208"/>
              <a:ext cx="355601" cy="17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0" y="19700"/>
                  </a:moveTo>
                  <a:cubicBezTo>
                    <a:pt x="514" y="17413"/>
                    <a:pt x="1029" y="15126"/>
                    <a:pt x="1800" y="13347"/>
                  </a:cubicBezTo>
                  <a:cubicBezTo>
                    <a:pt x="2571" y="11568"/>
                    <a:pt x="3600" y="10298"/>
                    <a:pt x="4307" y="8646"/>
                  </a:cubicBezTo>
                  <a:cubicBezTo>
                    <a:pt x="5014" y="6994"/>
                    <a:pt x="5400" y="4961"/>
                    <a:pt x="5207" y="4199"/>
                  </a:cubicBezTo>
                  <a:cubicBezTo>
                    <a:pt x="5014" y="3437"/>
                    <a:pt x="4243" y="3945"/>
                    <a:pt x="3407" y="5597"/>
                  </a:cubicBezTo>
                  <a:cubicBezTo>
                    <a:pt x="2571" y="7248"/>
                    <a:pt x="1671" y="10044"/>
                    <a:pt x="1221" y="12458"/>
                  </a:cubicBezTo>
                  <a:cubicBezTo>
                    <a:pt x="771" y="14872"/>
                    <a:pt x="771" y="16905"/>
                    <a:pt x="1350" y="18557"/>
                  </a:cubicBezTo>
                  <a:cubicBezTo>
                    <a:pt x="1929" y="20208"/>
                    <a:pt x="3086" y="21479"/>
                    <a:pt x="4629" y="19954"/>
                  </a:cubicBezTo>
                  <a:cubicBezTo>
                    <a:pt x="6171" y="18430"/>
                    <a:pt x="8100" y="14110"/>
                    <a:pt x="9321" y="11441"/>
                  </a:cubicBezTo>
                  <a:cubicBezTo>
                    <a:pt x="10543" y="8773"/>
                    <a:pt x="11057" y="7757"/>
                    <a:pt x="11443" y="7884"/>
                  </a:cubicBezTo>
                  <a:cubicBezTo>
                    <a:pt x="11829" y="8011"/>
                    <a:pt x="12086" y="9281"/>
                    <a:pt x="12086" y="10933"/>
                  </a:cubicBezTo>
                  <a:cubicBezTo>
                    <a:pt x="12086" y="12585"/>
                    <a:pt x="11829" y="14618"/>
                    <a:pt x="11636" y="16524"/>
                  </a:cubicBezTo>
                  <a:cubicBezTo>
                    <a:pt x="11443" y="18430"/>
                    <a:pt x="11314" y="20208"/>
                    <a:pt x="11314" y="20208"/>
                  </a:cubicBezTo>
                  <a:cubicBezTo>
                    <a:pt x="11314" y="20208"/>
                    <a:pt x="11443" y="18430"/>
                    <a:pt x="11957" y="15380"/>
                  </a:cubicBezTo>
                  <a:cubicBezTo>
                    <a:pt x="12471" y="12331"/>
                    <a:pt x="13371" y="8011"/>
                    <a:pt x="14336" y="5215"/>
                  </a:cubicBezTo>
                  <a:cubicBezTo>
                    <a:pt x="15300" y="2420"/>
                    <a:pt x="16329" y="1150"/>
                    <a:pt x="17164" y="514"/>
                  </a:cubicBezTo>
                  <a:cubicBezTo>
                    <a:pt x="18000" y="-121"/>
                    <a:pt x="18643" y="-121"/>
                    <a:pt x="19286" y="260"/>
                  </a:cubicBezTo>
                  <a:cubicBezTo>
                    <a:pt x="19929" y="641"/>
                    <a:pt x="20571" y="1404"/>
                    <a:pt x="20957" y="4707"/>
                  </a:cubicBezTo>
                  <a:cubicBezTo>
                    <a:pt x="21343" y="8011"/>
                    <a:pt x="21471" y="13855"/>
                    <a:pt x="21600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553199" y="203350"/>
              <a:ext cx="311151" cy="28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895"/>
                  </a:moveTo>
                  <a:cubicBezTo>
                    <a:pt x="294" y="1101"/>
                    <a:pt x="588" y="306"/>
                    <a:pt x="1176" y="68"/>
                  </a:cubicBezTo>
                  <a:cubicBezTo>
                    <a:pt x="1763" y="-170"/>
                    <a:pt x="2645" y="148"/>
                    <a:pt x="4261" y="2133"/>
                  </a:cubicBezTo>
                  <a:cubicBezTo>
                    <a:pt x="5878" y="4118"/>
                    <a:pt x="8229" y="7771"/>
                    <a:pt x="11241" y="11265"/>
                  </a:cubicBezTo>
                  <a:cubicBezTo>
                    <a:pt x="14253" y="14759"/>
                    <a:pt x="17927" y="18095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865327" y="272547"/>
              <a:ext cx="176823" cy="45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3" fill="norm" stroke="1" extrusionOk="0">
                  <a:moveTo>
                    <a:pt x="21481" y="932"/>
                  </a:moveTo>
                  <a:cubicBezTo>
                    <a:pt x="20710" y="529"/>
                    <a:pt x="19938" y="125"/>
                    <a:pt x="18010" y="24"/>
                  </a:cubicBezTo>
                  <a:cubicBezTo>
                    <a:pt x="16081" y="-77"/>
                    <a:pt x="12995" y="125"/>
                    <a:pt x="10424" y="932"/>
                  </a:cubicBezTo>
                  <a:cubicBezTo>
                    <a:pt x="7852" y="1740"/>
                    <a:pt x="5795" y="3153"/>
                    <a:pt x="4381" y="4717"/>
                  </a:cubicBezTo>
                  <a:cubicBezTo>
                    <a:pt x="2967" y="6282"/>
                    <a:pt x="2195" y="7998"/>
                    <a:pt x="1552" y="10269"/>
                  </a:cubicBezTo>
                  <a:cubicBezTo>
                    <a:pt x="910" y="12540"/>
                    <a:pt x="395" y="15366"/>
                    <a:pt x="138" y="17031"/>
                  </a:cubicBezTo>
                  <a:cubicBezTo>
                    <a:pt x="-119" y="18697"/>
                    <a:pt x="-119" y="19202"/>
                    <a:pt x="1038" y="19757"/>
                  </a:cubicBezTo>
                  <a:cubicBezTo>
                    <a:pt x="2195" y="20312"/>
                    <a:pt x="4510" y="20917"/>
                    <a:pt x="6824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099299" y="513787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124699" y="628650"/>
              <a:ext cx="184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993" y="16200"/>
                    <a:pt x="1986" y="21600"/>
                    <a:pt x="5586" y="19800"/>
                  </a:cubicBezTo>
                  <a:cubicBezTo>
                    <a:pt x="9186" y="18000"/>
                    <a:pt x="15393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495940" y="422188"/>
              <a:ext cx="282810" cy="19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48" fill="norm" stroke="1" extrusionOk="0">
                  <a:moveTo>
                    <a:pt x="13316" y="13172"/>
                  </a:moveTo>
                  <a:cubicBezTo>
                    <a:pt x="12833" y="9572"/>
                    <a:pt x="12349" y="5972"/>
                    <a:pt x="11865" y="3609"/>
                  </a:cubicBezTo>
                  <a:cubicBezTo>
                    <a:pt x="11382" y="1247"/>
                    <a:pt x="10898" y="122"/>
                    <a:pt x="9931" y="9"/>
                  </a:cubicBezTo>
                  <a:cubicBezTo>
                    <a:pt x="8964" y="-103"/>
                    <a:pt x="7513" y="797"/>
                    <a:pt x="5821" y="3497"/>
                  </a:cubicBezTo>
                  <a:cubicBezTo>
                    <a:pt x="4128" y="6197"/>
                    <a:pt x="2194" y="10697"/>
                    <a:pt x="1146" y="13622"/>
                  </a:cubicBezTo>
                  <a:cubicBezTo>
                    <a:pt x="98" y="16547"/>
                    <a:pt x="-63" y="17897"/>
                    <a:pt x="18" y="19135"/>
                  </a:cubicBezTo>
                  <a:cubicBezTo>
                    <a:pt x="98" y="20372"/>
                    <a:pt x="421" y="21497"/>
                    <a:pt x="1791" y="21047"/>
                  </a:cubicBezTo>
                  <a:cubicBezTo>
                    <a:pt x="3161" y="20597"/>
                    <a:pt x="5579" y="18572"/>
                    <a:pt x="7110" y="16997"/>
                  </a:cubicBezTo>
                  <a:cubicBezTo>
                    <a:pt x="8641" y="15422"/>
                    <a:pt x="9286" y="14297"/>
                    <a:pt x="9850" y="13172"/>
                  </a:cubicBezTo>
                  <a:cubicBezTo>
                    <a:pt x="10415" y="12047"/>
                    <a:pt x="10898" y="10922"/>
                    <a:pt x="11221" y="10922"/>
                  </a:cubicBezTo>
                  <a:cubicBezTo>
                    <a:pt x="11543" y="10922"/>
                    <a:pt x="11704" y="12047"/>
                    <a:pt x="12349" y="13509"/>
                  </a:cubicBezTo>
                  <a:cubicBezTo>
                    <a:pt x="12994" y="14972"/>
                    <a:pt x="14122" y="16772"/>
                    <a:pt x="15734" y="17785"/>
                  </a:cubicBezTo>
                  <a:cubicBezTo>
                    <a:pt x="17346" y="18797"/>
                    <a:pt x="19441" y="19022"/>
                    <a:pt x="21537" y="19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829549" y="266700"/>
              <a:ext cx="2667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86"/>
                    <a:pt x="7200" y="7771"/>
                    <a:pt x="10800" y="11371"/>
                  </a:cubicBezTo>
                  <a:cubicBezTo>
                    <a:pt x="14400" y="14971"/>
                    <a:pt x="18000" y="18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846768" y="281146"/>
              <a:ext cx="274883" cy="3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8" fill="norm" stroke="1" extrusionOk="0">
                  <a:moveTo>
                    <a:pt x="21413" y="1388"/>
                  </a:moveTo>
                  <a:cubicBezTo>
                    <a:pt x="20918" y="767"/>
                    <a:pt x="20424" y="146"/>
                    <a:pt x="19764" y="22"/>
                  </a:cubicBezTo>
                  <a:cubicBezTo>
                    <a:pt x="19105" y="-102"/>
                    <a:pt x="18280" y="270"/>
                    <a:pt x="16384" y="2070"/>
                  </a:cubicBezTo>
                  <a:cubicBezTo>
                    <a:pt x="14488" y="3870"/>
                    <a:pt x="11520" y="7098"/>
                    <a:pt x="8634" y="10201"/>
                  </a:cubicBezTo>
                  <a:cubicBezTo>
                    <a:pt x="5749" y="13305"/>
                    <a:pt x="2946" y="16284"/>
                    <a:pt x="1462" y="18146"/>
                  </a:cubicBezTo>
                  <a:cubicBezTo>
                    <a:pt x="-22" y="20008"/>
                    <a:pt x="-187" y="20753"/>
                    <a:pt x="143" y="21126"/>
                  </a:cubicBezTo>
                  <a:cubicBezTo>
                    <a:pt x="473" y="21498"/>
                    <a:pt x="1297" y="21498"/>
                    <a:pt x="1874" y="21374"/>
                  </a:cubicBezTo>
                  <a:cubicBezTo>
                    <a:pt x="2451" y="21250"/>
                    <a:pt x="2781" y="21001"/>
                    <a:pt x="3111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8216899" y="4889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21600"/>
                    <a:pt x="8160" y="21600"/>
                    <a:pt x="11760" y="18000"/>
                  </a:cubicBezTo>
                  <a:cubicBezTo>
                    <a:pt x="15360" y="14400"/>
                    <a:pt x="1848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294043" y="393700"/>
              <a:ext cx="4985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0"/>
                  </a:moveTo>
                  <a:cubicBezTo>
                    <a:pt x="4099" y="3109"/>
                    <a:pt x="499" y="6218"/>
                    <a:pt x="49" y="9327"/>
                  </a:cubicBezTo>
                  <a:cubicBezTo>
                    <a:pt x="-401" y="12436"/>
                    <a:pt x="2299" y="15545"/>
                    <a:pt x="6349" y="17591"/>
                  </a:cubicBezTo>
                  <a:cubicBezTo>
                    <a:pt x="10399" y="19636"/>
                    <a:pt x="15799" y="20618"/>
                    <a:pt x="21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464549" y="247650"/>
              <a:ext cx="174283" cy="35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24" fill="norm" stroke="1" extrusionOk="0">
                  <a:moveTo>
                    <a:pt x="10149" y="0"/>
                  </a:moveTo>
                  <a:cubicBezTo>
                    <a:pt x="8848" y="259"/>
                    <a:pt x="7547" y="517"/>
                    <a:pt x="6506" y="1940"/>
                  </a:cubicBezTo>
                  <a:cubicBezTo>
                    <a:pt x="5465" y="3363"/>
                    <a:pt x="4684" y="5950"/>
                    <a:pt x="3773" y="9054"/>
                  </a:cubicBezTo>
                  <a:cubicBezTo>
                    <a:pt x="2863" y="12158"/>
                    <a:pt x="1822" y="15780"/>
                    <a:pt x="1171" y="17914"/>
                  </a:cubicBezTo>
                  <a:cubicBezTo>
                    <a:pt x="520" y="20048"/>
                    <a:pt x="260" y="20695"/>
                    <a:pt x="260" y="20695"/>
                  </a:cubicBezTo>
                  <a:cubicBezTo>
                    <a:pt x="260" y="20695"/>
                    <a:pt x="520" y="20048"/>
                    <a:pt x="1431" y="18560"/>
                  </a:cubicBezTo>
                  <a:cubicBezTo>
                    <a:pt x="2342" y="17073"/>
                    <a:pt x="3904" y="14745"/>
                    <a:pt x="5205" y="13257"/>
                  </a:cubicBezTo>
                  <a:cubicBezTo>
                    <a:pt x="6506" y="11770"/>
                    <a:pt x="7547" y="11123"/>
                    <a:pt x="8718" y="10865"/>
                  </a:cubicBezTo>
                  <a:cubicBezTo>
                    <a:pt x="9889" y="10606"/>
                    <a:pt x="11190" y="10735"/>
                    <a:pt x="13272" y="11770"/>
                  </a:cubicBezTo>
                  <a:cubicBezTo>
                    <a:pt x="15354" y="12805"/>
                    <a:pt x="18217" y="14745"/>
                    <a:pt x="19778" y="16103"/>
                  </a:cubicBezTo>
                  <a:cubicBezTo>
                    <a:pt x="21340" y="17461"/>
                    <a:pt x="21600" y="18237"/>
                    <a:pt x="21340" y="18884"/>
                  </a:cubicBezTo>
                  <a:cubicBezTo>
                    <a:pt x="21080" y="19531"/>
                    <a:pt x="20299" y="20048"/>
                    <a:pt x="17566" y="20501"/>
                  </a:cubicBezTo>
                  <a:cubicBezTo>
                    <a:pt x="14834" y="20953"/>
                    <a:pt x="10149" y="21341"/>
                    <a:pt x="6896" y="21471"/>
                  </a:cubicBezTo>
                  <a:cubicBezTo>
                    <a:pt x="3643" y="21600"/>
                    <a:pt x="1822" y="21471"/>
                    <a:pt x="0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680449" y="62865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6063"/>
                    <a:pt x="12436" y="12126"/>
                    <a:pt x="8836" y="15726"/>
                  </a:cubicBezTo>
                  <a:cubicBezTo>
                    <a:pt x="5236" y="19326"/>
                    <a:pt x="2618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090789" y="408818"/>
              <a:ext cx="269112" cy="22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5" fill="norm" stroke="1" extrusionOk="0">
                  <a:moveTo>
                    <a:pt x="15380" y="11663"/>
                  </a:moveTo>
                  <a:cubicBezTo>
                    <a:pt x="15211" y="8294"/>
                    <a:pt x="15042" y="4925"/>
                    <a:pt x="14536" y="2746"/>
                  </a:cubicBezTo>
                  <a:cubicBezTo>
                    <a:pt x="14030" y="566"/>
                    <a:pt x="13186" y="-425"/>
                    <a:pt x="11499" y="169"/>
                  </a:cubicBezTo>
                  <a:cubicBezTo>
                    <a:pt x="9811" y="764"/>
                    <a:pt x="7280" y="2944"/>
                    <a:pt x="5255" y="6015"/>
                  </a:cubicBezTo>
                  <a:cubicBezTo>
                    <a:pt x="3230" y="9087"/>
                    <a:pt x="1711" y="13050"/>
                    <a:pt x="867" y="15527"/>
                  </a:cubicBezTo>
                  <a:cubicBezTo>
                    <a:pt x="24" y="18004"/>
                    <a:pt x="-145" y="18995"/>
                    <a:pt x="108" y="19788"/>
                  </a:cubicBezTo>
                  <a:cubicBezTo>
                    <a:pt x="361" y="20581"/>
                    <a:pt x="1036" y="21175"/>
                    <a:pt x="2892" y="19887"/>
                  </a:cubicBezTo>
                  <a:cubicBezTo>
                    <a:pt x="4749" y="18599"/>
                    <a:pt x="7786" y="15428"/>
                    <a:pt x="9558" y="13447"/>
                  </a:cubicBezTo>
                  <a:cubicBezTo>
                    <a:pt x="11330" y="11465"/>
                    <a:pt x="11836" y="10672"/>
                    <a:pt x="12427" y="9979"/>
                  </a:cubicBezTo>
                  <a:cubicBezTo>
                    <a:pt x="13017" y="9285"/>
                    <a:pt x="13693" y="8691"/>
                    <a:pt x="14283" y="9087"/>
                  </a:cubicBezTo>
                  <a:cubicBezTo>
                    <a:pt x="14874" y="9483"/>
                    <a:pt x="15380" y="10870"/>
                    <a:pt x="16561" y="13050"/>
                  </a:cubicBezTo>
                  <a:cubicBezTo>
                    <a:pt x="17742" y="15230"/>
                    <a:pt x="19599" y="18203"/>
                    <a:pt x="21455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9486899" y="405269"/>
              <a:ext cx="178931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3" fill="norm" stroke="1" extrusionOk="0">
                  <a:moveTo>
                    <a:pt x="1525" y="2083"/>
                  </a:moveTo>
                  <a:cubicBezTo>
                    <a:pt x="762" y="1086"/>
                    <a:pt x="0" y="89"/>
                    <a:pt x="0" y="6"/>
                  </a:cubicBezTo>
                  <a:cubicBezTo>
                    <a:pt x="0" y="-77"/>
                    <a:pt x="762" y="754"/>
                    <a:pt x="3431" y="2581"/>
                  </a:cubicBezTo>
                  <a:cubicBezTo>
                    <a:pt x="6099" y="4409"/>
                    <a:pt x="10673" y="7234"/>
                    <a:pt x="13468" y="8895"/>
                  </a:cubicBezTo>
                  <a:cubicBezTo>
                    <a:pt x="16264" y="10557"/>
                    <a:pt x="17280" y="11055"/>
                    <a:pt x="18551" y="11803"/>
                  </a:cubicBezTo>
                  <a:cubicBezTo>
                    <a:pt x="19821" y="12551"/>
                    <a:pt x="21346" y="13548"/>
                    <a:pt x="21473" y="14295"/>
                  </a:cubicBezTo>
                  <a:cubicBezTo>
                    <a:pt x="21600" y="15043"/>
                    <a:pt x="20329" y="15541"/>
                    <a:pt x="17153" y="16455"/>
                  </a:cubicBezTo>
                  <a:cubicBezTo>
                    <a:pt x="13976" y="17369"/>
                    <a:pt x="8894" y="18698"/>
                    <a:pt x="5591" y="19612"/>
                  </a:cubicBezTo>
                  <a:cubicBezTo>
                    <a:pt x="2287" y="20526"/>
                    <a:pt x="762" y="21025"/>
                    <a:pt x="762" y="21274"/>
                  </a:cubicBezTo>
                  <a:cubicBezTo>
                    <a:pt x="762" y="21523"/>
                    <a:pt x="2287" y="21523"/>
                    <a:pt x="381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9740498" y="509346"/>
              <a:ext cx="153596" cy="1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0270" fill="norm" stroke="1" extrusionOk="0">
                  <a:moveTo>
                    <a:pt x="14549" y="13431"/>
                  </a:moveTo>
                  <a:cubicBezTo>
                    <a:pt x="14549" y="10231"/>
                    <a:pt x="14549" y="7031"/>
                    <a:pt x="13128" y="4631"/>
                  </a:cubicBezTo>
                  <a:cubicBezTo>
                    <a:pt x="11707" y="2231"/>
                    <a:pt x="8865" y="631"/>
                    <a:pt x="6449" y="1031"/>
                  </a:cubicBezTo>
                  <a:cubicBezTo>
                    <a:pt x="4033" y="1431"/>
                    <a:pt x="2044" y="3831"/>
                    <a:pt x="907" y="6897"/>
                  </a:cubicBezTo>
                  <a:cubicBezTo>
                    <a:pt x="-230" y="9964"/>
                    <a:pt x="-514" y="13697"/>
                    <a:pt x="1333" y="16497"/>
                  </a:cubicBezTo>
                  <a:cubicBezTo>
                    <a:pt x="3181" y="19297"/>
                    <a:pt x="7160" y="21164"/>
                    <a:pt x="10854" y="19831"/>
                  </a:cubicBezTo>
                  <a:cubicBezTo>
                    <a:pt x="14549" y="18497"/>
                    <a:pt x="17960" y="13964"/>
                    <a:pt x="19523" y="10231"/>
                  </a:cubicBezTo>
                  <a:cubicBezTo>
                    <a:pt x="21086" y="6497"/>
                    <a:pt x="20802" y="3564"/>
                    <a:pt x="19807" y="1831"/>
                  </a:cubicBezTo>
                  <a:cubicBezTo>
                    <a:pt x="18812" y="97"/>
                    <a:pt x="17107" y="-436"/>
                    <a:pt x="15544" y="364"/>
                  </a:cubicBezTo>
                  <a:cubicBezTo>
                    <a:pt x="13981" y="1164"/>
                    <a:pt x="12560" y="3297"/>
                    <a:pt x="11139" y="5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9823449" y="749300"/>
              <a:ext cx="139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94218" y="1231900"/>
              <a:ext cx="832982" cy="58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33" fill="norm" stroke="1" extrusionOk="0">
                  <a:moveTo>
                    <a:pt x="4634" y="0"/>
                  </a:moveTo>
                  <a:cubicBezTo>
                    <a:pt x="4415" y="231"/>
                    <a:pt x="4195" y="463"/>
                    <a:pt x="4031" y="1504"/>
                  </a:cubicBezTo>
                  <a:cubicBezTo>
                    <a:pt x="3866" y="2546"/>
                    <a:pt x="3757" y="4397"/>
                    <a:pt x="3675" y="6827"/>
                  </a:cubicBezTo>
                  <a:cubicBezTo>
                    <a:pt x="3592" y="9257"/>
                    <a:pt x="3537" y="12266"/>
                    <a:pt x="3565" y="14464"/>
                  </a:cubicBezTo>
                  <a:cubicBezTo>
                    <a:pt x="3592" y="16663"/>
                    <a:pt x="3702" y="18051"/>
                    <a:pt x="3839" y="18939"/>
                  </a:cubicBezTo>
                  <a:cubicBezTo>
                    <a:pt x="3976" y="19826"/>
                    <a:pt x="4140" y="20211"/>
                    <a:pt x="4360" y="20443"/>
                  </a:cubicBezTo>
                  <a:cubicBezTo>
                    <a:pt x="4579" y="20674"/>
                    <a:pt x="4853" y="20751"/>
                    <a:pt x="5045" y="20597"/>
                  </a:cubicBezTo>
                  <a:cubicBezTo>
                    <a:pt x="5237" y="20443"/>
                    <a:pt x="5347" y="20057"/>
                    <a:pt x="5292" y="19093"/>
                  </a:cubicBezTo>
                  <a:cubicBezTo>
                    <a:pt x="5237" y="18129"/>
                    <a:pt x="5018" y="16586"/>
                    <a:pt x="4469" y="15274"/>
                  </a:cubicBezTo>
                  <a:cubicBezTo>
                    <a:pt x="3921" y="13963"/>
                    <a:pt x="3044" y="12883"/>
                    <a:pt x="2331" y="12304"/>
                  </a:cubicBezTo>
                  <a:cubicBezTo>
                    <a:pt x="1619" y="11726"/>
                    <a:pt x="1070" y="11649"/>
                    <a:pt x="659" y="11687"/>
                  </a:cubicBezTo>
                  <a:cubicBezTo>
                    <a:pt x="248" y="11726"/>
                    <a:pt x="-26" y="11880"/>
                    <a:pt x="1" y="12034"/>
                  </a:cubicBezTo>
                  <a:cubicBezTo>
                    <a:pt x="29" y="12189"/>
                    <a:pt x="358" y="12343"/>
                    <a:pt x="1043" y="12073"/>
                  </a:cubicBezTo>
                  <a:cubicBezTo>
                    <a:pt x="1728" y="11803"/>
                    <a:pt x="2770" y="11109"/>
                    <a:pt x="3866" y="9874"/>
                  </a:cubicBezTo>
                  <a:cubicBezTo>
                    <a:pt x="4963" y="8640"/>
                    <a:pt x="6114" y="6866"/>
                    <a:pt x="6827" y="5747"/>
                  </a:cubicBezTo>
                  <a:cubicBezTo>
                    <a:pt x="7539" y="4629"/>
                    <a:pt x="7814" y="4166"/>
                    <a:pt x="7978" y="4166"/>
                  </a:cubicBezTo>
                  <a:cubicBezTo>
                    <a:pt x="8143" y="4166"/>
                    <a:pt x="8197" y="4629"/>
                    <a:pt x="8225" y="6287"/>
                  </a:cubicBezTo>
                  <a:cubicBezTo>
                    <a:pt x="8252" y="7946"/>
                    <a:pt x="8252" y="10800"/>
                    <a:pt x="8252" y="13114"/>
                  </a:cubicBezTo>
                  <a:cubicBezTo>
                    <a:pt x="8252" y="15429"/>
                    <a:pt x="8252" y="17203"/>
                    <a:pt x="8225" y="18399"/>
                  </a:cubicBezTo>
                  <a:cubicBezTo>
                    <a:pt x="8197" y="19594"/>
                    <a:pt x="8143" y="20211"/>
                    <a:pt x="8115" y="20327"/>
                  </a:cubicBezTo>
                  <a:cubicBezTo>
                    <a:pt x="8088" y="20443"/>
                    <a:pt x="8088" y="20057"/>
                    <a:pt x="8115" y="19363"/>
                  </a:cubicBezTo>
                  <a:cubicBezTo>
                    <a:pt x="8143" y="18669"/>
                    <a:pt x="8197" y="17666"/>
                    <a:pt x="8307" y="16971"/>
                  </a:cubicBezTo>
                  <a:cubicBezTo>
                    <a:pt x="8417" y="16277"/>
                    <a:pt x="8581" y="15891"/>
                    <a:pt x="8800" y="15776"/>
                  </a:cubicBezTo>
                  <a:cubicBezTo>
                    <a:pt x="9020" y="15660"/>
                    <a:pt x="9294" y="15814"/>
                    <a:pt x="9705" y="16354"/>
                  </a:cubicBezTo>
                  <a:cubicBezTo>
                    <a:pt x="10116" y="16894"/>
                    <a:pt x="10664" y="17820"/>
                    <a:pt x="11048" y="18437"/>
                  </a:cubicBezTo>
                  <a:cubicBezTo>
                    <a:pt x="11432" y="19054"/>
                    <a:pt x="11651" y="19363"/>
                    <a:pt x="11925" y="19517"/>
                  </a:cubicBezTo>
                  <a:cubicBezTo>
                    <a:pt x="12199" y="19671"/>
                    <a:pt x="12528" y="19671"/>
                    <a:pt x="12912" y="19093"/>
                  </a:cubicBezTo>
                  <a:cubicBezTo>
                    <a:pt x="13296" y="18514"/>
                    <a:pt x="13734" y="17357"/>
                    <a:pt x="13981" y="16470"/>
                  </a:cubicBezTo>
                  <a:cubicBezTo>
                    <a:pt x="14228" y="15583"/>
                    <a:pt x="14283" y="14966"/>
                    <a:pt x="14337" y="14387"/>
                  </a:cubicBezTo>
                  <a:cubicBezTo>
                    <a:pt x="14392" y="13809"/>
                    <a:pt x="14447" y="13269"/>
                    <a:pt x="14310" y="13153"/>
                  </a:cubicBezTo>
                  <a:cubicBezTo>
                    <a:pt x="14173" y="13037"/>
                    <a:pt x="13844" y="13346"/>
                    <a:pt x="13488" y="14387"/>
                  </a:cubicBezTo>
                  <a:cubicBezTo>
                    <a:pt x="13131" y="15429"/>
                    <a:pt x="12748" y="17203"/>
                    <a:pt x="12638" y="18476"/>
                  </a:cubicBezTo>
                  <a:cubicBezTo>
                    <a:pt x="12528" y="19749"/>
                    <a:pt x="12693" y="20520"/>
                    <a:pt x="12912" y="20983"/>
                  </a:cubicBezTo>
                  <a:cubicBezTo>
                    <a:pt x="13131" y="21446"/>
                    <a:pt x="13405" y="21600"/>
                    <a:pt x="13789" y="21214"/>
                  </a:cubicBezTo>
                  <a:cubicBezTo>
                    <a:pt x="14173" y="20829"/>
                    <a:pt x="14666" y="19903"/>
                    <a:pt x="14995" y="19286"/>
                  </a:cubicBezTo>
                  <a:cubicBezTo>
                    <a:pt x="15324" y="18669"/>
                    <a:pt x="15489" y="18360"/>
                    <a:pt x="15653" y="18013"/>
                  </a:cubicBezTo>
                  <a:cubicBezTo>
                    <a:pt x="15818" y="17666"/>
                    <a:pt x="15982" y="17280"/>
                    <a:pt x="16147" y="17280"/>
                  </a:cubicBezTo>
                  <a:cubicBezTo>
                    <a:pt x="16311" y="17280"/>
                    <a:pt x="16476" y="17666"/>
                    <a:pt x="16558" y="17704"/>
                  </a:cubicBezTo>
                  <a:cubicBezTo>
                    <a:pt x="16640" y="17743"/>
                    <a:pt x="16640" y="17434"/>
                    <a:pt x="16832" y="16547"/>
                  </a:cubicBezTo>
                  <a:cubicBezTo>
                    <a:pt x="17024" y="15660"/>
                    <a:pt x="17408" y="14194"/>
                    <a:pt x="17956" y="13346"/>
                  </a:cubicBezTo>
                  <a:cubicBezTo>
                    <a:pt x="18504" y="12497"/>
                    <a:pt x="19217" y="12266"/>
                    <a:pt x="19792" y="12613"/>
                  </a:cubicBezTo>
                  <a:cubicBezTo>
                    <a:pt x="20368" y="12960"/>
                    <a:pt x="20806" y="13886"/>
                    <a:pt x="21026" y="15043"/>
                  </a:cubicBezTo>
                  <a:cubicBezTo>
                    <a:pt x="21245" y="16200"/>
                    <a:pt x="21245" y="17589"/>
                    <a:pt x="21300" y="18437"/>
                  </a:cubicBezTo>
                  <a:cubicBezTo>
                    <a:pt x="21355" y="19286"/>
                    <a:pt x="21464" y="19594"/>
                    <a:pt x="21574" y="1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825750" y="1339850"/>
              <a:ext cx="2286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340"/>
                    <a:pt x="4800" y="4680"/>
                    <a:pt x="7700" y="8010"/>
                  </a:cubicBezTo>
                  <a:cubicBezTo>
                    <a:pt x="10600" y="11340"/>
                    <a:pt x="14000" y="15660"/>
                    <a:pt x="16400" y="18090"/>
                  </a:cubicBezTo>
                  <a:cubicBezTo>
                    <a:pt x="18800" y="20520"/>
                    <a:pt x="20200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099959" y="1384300"/>
              <a:ext cx="100441" cy="4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1" fill="norm" stroke="1" extrusionOk="0">
                  <a:moveTo>
                    <a:pt x="21353" y="665"/>
                  </a:moveTo>
                  <a:cubicBezTo>
                    <a:pt x="19553" y="332"/>
                    <a:pt x="17753" y="0"/>
                    <a:pt x="15728" y="0"/>
                  </a:cubicBezTo>
                  <a:cubicBezTo>
                    <a:pt x="13703" y="0"/>
                    <a:pt x="11453" y="332"/>
                    <a:pt x="8753" y="1108"/>
                  </a:cubicBezTo>
                  <a:cubicBezTo>
                    <a:pt x="6053" y="1883"/>
                    <a:pt x="2903" y="3102"/>
                    <a:pt x="1328" y="5095"/>
                  </a:cubicBezTo>
                  <a:cubicBezTo>
                    <a:pt x="-247" y="7089"/>
                    <a:pt x="-247" y="9858"/>
                    <a:pt x="428" y="12517"/>
                  </a:cubicBezTo>
                  <a:cubicBezTo>
                    <a:pt x="1103" y="15175"/>
                    <a:pt x="2453" y="17723"/>
                    <a:pt x="3803" y="19274"/>
                  </a:cubicBezTo>
                  <a:cubicBezTo>
                    <a:pt x="5153" y="20825"/>
                    <a:pt x="6503" y="21378"/>
                    <a:pt x="8078" y="21489"/>
                  </a:cubicBezTo>
                  <a:cubicBezTo>
                    <a:pt x="9653" y="21600"/>
                    <a:pt x="11453" y="21268"/>
                    <a:pt x="13253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589727" y="1534262"/>
              <a:ext cx="296474" cy="12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647" fill="norm" stroke="1" extrusionOk="0">
                  <a:moveTo>
                    <a:pt x="3074" y="19626"/>
                  </a:moveTo>
                  <a:cubicBezTo>
                    <a:pt x="2002" y="19964"/>
                    <a:pt x="929" y="20302"/>
                    <a:pt x="393" y="19289"/>
                  </a:cubicBezTo>
                  <a:cubicBezTo>
                    <a:pt x="-143" y="18277"/>
                    <a:pt x="-143" y="15914"/>
                    <a:pt x="470" y="12876"/>
                  </a:cubicBezTo>
                  <a:cubicBezTo>
                    <a:pt x="1083" y="9839"/>
                    <a:pt x="2308" y="6126"/>
                    <a:pt x="3304" y="3595"/>
                  </a:cubicBezTo>
                  <a:cubicBezTo>
                    <a:pt x="4300" y="1064"/>
                    <a:pt x="5066" y="-286"/>
                    <a:pt x="6061" y="51"/>
                  </a:cubicBezTo>
                  <a:cubicBezTo>
                    <a:pt x="7057" y="389"/>
                    <a:pt x="8283" y="2414"/>
                    <a:pt x="9355" y="6126"/>
                  </a:cubicBezTo>
                  <a:cubicBezTo>
                    <a:pt x="10427" y="9839"/>
                    <a:pt x="11346" y="15239"/>
                    <a:pt x="12189" y="18108"/>
                  </a:cubicBezTo>
                  <a:cubicBezTo>
                    <a:pt x="13031" y="20976"/>
                    <a:pt x="13797" y="21314"/>
                    <a:pt x="14793" y="19626"/>
                  </a:cubicBezTo>
                  <a:cubicBezTo>
                    <a:pt x="15789" y="17939"/>
                    <a:pt x="17014" y="14226"/>
                    <a:pt x="18163" y="10683"/>
                  </a:cubicBezTo>
                  <a:cubicBezTo>
                    <a:pt x="19312" y="7139"/>
                    <a:pt x="20385" y="3764"/>
                    <a:pt x="21457" y="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250266" y="1351418"/>
              <a:ext cx="226484" cy="43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826" y="5975"/>
                  </a:moveTo>
                  <a:cubicBezTo>
                    <a:pt x="2826" y="9298"/>
                    <a:pt x="2826" y="12621"/>
                    <a:pt x="2826" y="14906"/>
                  </a:cubicBezTo>
                  <a:cubicBezTo>
                    <a:pt x="2826" y="17190"/>
                    <a:pt x="2826" y="18437"/>
                    <a:pt x="2725" y="19475"/>
                  </a:cubicBezTo>
                  <a:cubicBezTo>
                    <a:pt x="2624" y="20514"/>
                    <a:pt x="2422" y="21344"/>
                    <a:pt x="2221" y="21448"/>
                  </a:cubicBezTo>
                  <a:cubicBezTo>
                    <a:pt x="2019" y="21552"/>
                    <a:pt x="1817" y="20929"/>
                    <a:pt x="1514" y="18852"/>
                  </a:cubicBezTo>
                  <a:cubicBezTo>
                    <a:pt x="1211" y="16775"/>
                    <a:pt x="807" y="13244"/>
                    <a:pt x="505" y="10337"/>
                  </a:cubicBezTo>
                  <a:cubicBezTo>
                    <a:pt x="202" y="7429"/>
                    <a:pt x="0" y="5144"/>
                    <a:pt x="0" y="3639"/>
                  </a:cubicBezTo>
                  <a:cubicBezTo>
                    <a:pt x="0" y="2133"/>
                    <a:pt x="202" y="1406"/>
                    <a:pt x="606" y="1354"/>
                  </a:cubicBezTo>
                  <a:cubicBezTo>
                    <a:pt x="1009" y="1302"/>
                    <a:pt x="1615" y="1925"/>
                    <a:pt x="2927" y="3742"/>
                  </a:cubicBezTo>
                  <a:cubicBezTo>
                    <a:pt x="4239" y="5560"/>
                    <a:pt x="6258" y="8571"/>
                    <a:pt x="8479" y="11323"/>
                  </a:cubicBezTo>
                  <a:cubicBezTo>
                    <a:pt x="10699" y="14075"/>
                    <a:pt x="13121" y="16567"/>
                    <a:pt x="14736" y="17969"/>
                  </a:cubicBezTo>
                  <a:cubicBezTo>
                    <a:pt x="16351" y="19371"/>
                    <a:pt x="17159" y="19683"/>
                    <a:pt x="17865" y="19631"/>
                  </a:cubicBezTo>
                  <a:cubicBezTo>
                    <a:pt x="18572" y="19579"/>
                    <a:pt x="19178" y="19164"/>
                    <a:pt x="19783" y="17502"/>
                  </a:cubicBezTo>
                  <a:cubicBezTo>
                    <a:pt x="20389" y="15840"/>
                    <a:pt x="20994" y="12933"/>
                    <a:pt x="21297" y="10025"/>
                  </a:cubicBezTo>
                  <a:cubicBezTo>
                    <a:pt x="21600" y="7117"/>
                    <a:pt x="21600" y="4210"/>
                    <a:pt x="21398" y="2444"/>
                  </a:cubicBezTo>
                  <a:cubicBezTo>
                    <a:pt x="21196" y="679"/>
                    <a:pt x="20793" y="56"/>
                    <a:pt x="20389" y="4"/>
                  </a:cubicBezTo>
                  <a:cubicBezTo>
                    <a:pt x="19985" y="-48"/>
                    <a:pt x="19581" y="471"/>
                    <a:pt x="19783" y="1302"/>
                  </a:cubicBezTo>
                  <a:cubicBezTo>
                    <a:pt x="19985" y="2133"/>
                    <a:pt x="20793" y="3275"/>
                    <a:pt x="21600" y="4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521729" y="1615793"/>
              <a:ext cx="94722" cy="15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26" fill="norm" stroke="1" extrusionOk="0">
                  <a:moveTo>
                    <a:pt x="21013" y="6349"/>
                  </a:moveTo>
                  <a:cubicBezTo>
                    <a:pt x="19135" y="4946"/>
                    <a:pt x="17256" y="3544"/>
                    <a:pt x="13970" y="3123"/>
                  </a:cubicBezTo>
                  <a:cubicBezTo>
                    <a:pt x="10683" y="2702"/>
                    <a:pt x="5987" y="3263"/>
                    <a:pt x="3170" y="5087"/>
                  </a:cubicBezTo>
                  <a:cubicBezTo>
                    <a:pt x="352" y="6910"/>
                    <a:pt x="-587" y="9996"/>
                    <a:pt x="352" y="12941"/>
                  </a:cubicBezTo>
                  <a:cubicBezTo>
                    <a:pt x="1291" y="15887"/>
                    <a:pt x="4109" y="18692"/>
                    <a:pt x="6691" y="20094"/>
                  </a:cubicBezTo>
                  <a:cubicBezTo>
                    <a:pt x="9274" y="21497"/>
                    <a:pt x="11622" y="21497"/>
                    <a:pt x="13970" y="18832"/>
                  </a:cubicBezTo>
                  <a:cubicBezTo>
                    <a:pt x="16317" y="16167"/>
                    <a:pt x="18665" y="10837"/>
                    <a:pt x="19604" y="7471"/>
                  </a:cubicBezTo>
                  <a:cubicBezTo>
                    <a:pt x="20543" y="4105"/>
                    <a:pt x="20074" y="2702"/>
                    <a:pt x="18665" y="1720"/>
                  </a:cubicBezTo>
                  <a:cubicBezTo>
                    <a:pt x="17256" y="739"/>
                    <a:pt x="14909" y="178"/>
                    <a:pt x="13970" y="37"/>
                  </a:cubicBezTo>
                  <a:cubicBezTo>
                    <a:pt x="13030" y="-103"/>
                    <a:pt x="13500" y="178"/>
                    <a:pt x="13970" y="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648199" y="1504950"/>
              <a:ext cx="196851" cy="25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0260"/>
                  </a:moveTo>
                  <a:cubicBezTo>
                    <a:pt x="0" y="9360"/>
                    <a:pt x="0" y="8460"/>
                    <a:pt x="581" y="7830"/>
                  </a:cubicBezTo>
                  <a:cubicBezTo>
                    <a:pt x="1161" y="7200"/>
                    <a:pt x="2323" y="6840"/>
                    <a:pt x="4413" y="7200"/>
                  </a:cubicBezTo>
                  <a:cubicBezTo>
                    <a:pt x="6503" y="7560"/>
                    <a:pt x="9523" y="8640"/>
                    <a:pt x="11845" y="10530"/>
                  </a:cubicBezTo>
                  <a:cubicBezTo>
                    <a:pt x="14168" y="12420"/>
                    <a:pt x="15794" y="15120"/>
                    <a:pt x="16606" y="17100"/>
                  </a:cubicBezTo>
                  <a:cubicBezTo>
                    <a:pt x="17419" y="19080"/>
                    <a:pt x="17419" y="20340"/>
                    <a:pt x="16839" y="20970"/>
                  </a:cubicBezTo>
                  <a:cubicBezTo>
                    <a:pt x="16258" y="21600"/>
                    <a:pt x="15097" y="21600"/>
                    <a:pt x="13935" y="20520"/>
                  </a:cubicBezTo>
                  <a:cubicBezTo>
                    <a:pt x="12774" y="19440"/>
                    <a:pt x="11613" y="17280"/>
                    <a:pt x="11381" y="14220"/>
                  </a:cubicBezTo>
                  <a:cubicBezTo>
                    <a:pt x="11148" y="11160"/>
                    <a:pt x="11845" y="7200"/>
                    <a:pt x="13703" y="4680"/>
                  </a:cubicBezTo>
                  <a:cubicBezTo>
                    <a:pt x="15561" y="2160"/>
                    <a:pt x="18581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991499" y="1274613"/>
              <a:ext cx="160795" cy="5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502" fill="norm" stroke="1" extrusionOk="0">
                  <a:moveTo>
                    <a:pt x="20455" y="1065"/>
                  </a:moveTo>
                  <a:cubicBezTo>
                    <a:pt x="20729" y="650"/>
                    <a:pt x="21002" y="234"/>
                    <a:pt x="20455" y="68"/>
                  </a:cubicBezTo>
                  <a:cubicBezTo>
                    <a:pt x="19908" y="-98"/>
                    <a:pt x="18541" y="-15"/>
                    <a:pt x="16080" y="940"/>
                  </a:cubicBezTo>
                  <a:cubicBezTo>
                    <a:pt x="13620" y="1896"/>
                    <a:pt x="10065" y="3724"/>
                    <a:pt x="7194" y="6050"/>
                  </a:cubicBezTo>
                  <a:cubicBezTo>
                    <a:pt x="4324" y="8376"/>
                    <a:pt x="2136" y="11200"/>
                    <a:pt x="906" y="13527"/>
                  </a:cubicBezTo>
                  <a:cubicBezTo>
                    <a:pt x="-325" y="15853"/>
                    <a:pt x="-598" y="17680"/>
                    <a:pt x="1999" y="18927"/>
                  </a:cubicBezTo>
                  <a:cubicBezTo>
                    <a:pt x="4597" y="20173"/>
                    <a:pt x="10065" y="20837"/>
                    <a:pt x="1553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225269" y="1536446"/>
              <a:ext cx="210332" cy="23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54" fill="norm" stroke="1" extrusionOk="0">
                  <a:moveTo>
                    <a:pt x="17401" y="9117"/>
                  </a:moveTo>
                  <a:cubicBezTo>
                    <a:pt x="16332" y="7412"/>
                    <a:pt x="15263" y="5707"/>
                    <a:pt x="13659" y="3717"/>
                  </a:cubicBezTo>
                  <a:cubicBezTo>
                    <a:pt x="12055" y="1728"/>
                    <a:pt x="9916" y="-546"/>
                    <a:pt x="7564" y="117"/>
                  </a:cubicBezTo>
                  <a:cubicBezTo>
                    <a:pt x="5211" y="780"/>
                    <a:pt x="2645" y="4380"/>
                    <a:pt x="1255" y="7412"/>
                  </a:cubicBezTo>
                  <a:cubicBezTo>
                    <a:pt x="-135" y="10443"/>
                    <a:pt x="-349" y="12907"/>
                    <a:pt x="506" y="14801"/>
                  </a:cubicBezTo>
                  <a:cubicBezTo>
                    <a:pt x="1362" y="16696"/>
                    <a:pt x="3287" y="18022"/>
                    <a:pt x="5960" y="17170"/>
                  </a:cubicBezTo>
                  <a:cubicBezTo>
                    <a:pt x="8633" y="16317"/>
                    <a:pt x="12055" y="13286"/>
                    <a:pt x="13873" y="11107"/>
                  </a:cubicBezTo>
                  <a:cubicBezTo>
                    <a:pt x="15691" y="8928"/>
                    <a:pt x="15904" y="7601"/>
                    <a:pt x="16011" y="6275"/>
                  </a:cubicBezTo>
                  <a:cubicBezTo>
                    <a:pt x="16118" y="4949"/>
                    <a:pt x="16118" y="3622"/>
                    <a:pt x="15904" y="3433"/>
                  </a:cubicBezTo>
                  <a:cubicBezTo>
                    <a:pt x="15691" y="3243"/>
                    <a:pt x="15263" y="4191"/>
                    <a:pt x="15263" y="6749"/>
                  </a:cubicBezTo>
                  <a:cubicBezTo>
                    <a:pt x="15263" y="9307"/>
                    <a:pt x="15691" y="13475"/>
                    <a:pt x="16760" y="16128"/>
                  </a:cubicBezTo>
                  <a:cubicBezTo>
                    <a:pt x="17829" y="18780"/>
                    <a:pt x="19540" y="19917"/>
                    <a:pt x="21251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467349" y="1530090"/>
              <a:ext cx="336551" cy="43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1509"/>
                  </a:moveTo>
                  <a:cubicBezTo>
                    <a:pt x="1358" y="18913"/>
                    <a:pt x="2717" y="16317"/>
                    <a:pt x="3940" y="12994"/>
                  </a:cubicBezTo>
                  <a:cubicBezTo>
                    <a:pt x="5162" y="9671"/>
                    <a:pt x="6249" y="5621"/>
                    <a:pt x="6860" y="3232"/>
                  </a:cubicBezTo>
                  <a:cubicBezTo>
                    <a:pt x="7472" y="844"/>
                    <a:pt x="7608" y="117"/>
                    <a:pt x="7675" y="13"/>
                  </a:cubicBezTo>
                  <a:cubicBezTo>
                    <a:pt x="7743" y="-91"/>
                    <a:pt x="7743" y="428"/>
                    <a:pt x="7608" y="2038"/>
                  </a:cubicBezTo>
                  <a:cubicBezTo>
                    <a:pt x="7472" y="3647"/>
                    <a:pt x="7200" y="6347"/>
                    <a:pt x="7268" y="8217"/>
                  </a:cubicBezTo>
                  <a:cubicBezTo>
                    <a:pt x="7336" y="10086"/>
                    <a:pt x="7743" y="11124"/>
                    <a:pt x="8287" y="11747"/>
                  </a:cubicBezTo>
                  <a:cubicBezTo>
                    <a:pt x="8830" y="12371"/>
                    <a:pt x="9509" y="12578"/>
                    <a:pt x="10121" y="12474"/>
                  </a:cubicBezTo>
                  <a:cubicBezTo>
                    <a:pt x="10732" y="12371"/>
                    <a:pt x="11275" y="11955"/>
                    <a:pt x="12430" y="10242"/>
                  </a:cubicBezTo>
                  <a:cubicBezTo>
                    <a:pt x="13585" y="8528"/>
                    <a:pt x="15351" y="5517"/>
                    <a:pt x="16302" y="3751"/>
                  </a:cubicBezTo>
                  <a:cubicBezTo>
                    <a:pt x="17253" y="1986"/>
                    <a:pt x="17389" y="1467"/>
                    <a:pt x="17321" y="1519"/>
                  </a:cubicBezTo>
                  <a:cubicBezTo>
                    <a:pt x="17253" y="1571"/>
                    <a:pt x="16981" y="2194"/>
                    <a:pt x="17049" y="3855"/>
                  </a:cubicBezTo>
                  <a:cubicBezTo>
                    <a:pt x="17117" y="5517"/>
                    <a:pt x="17525" y="8217"/>
                    <a:pt x="17932" y="9878"/>
                  </a:cubicBezTo>
                  <a:cubicBezTo>
                    <a:pt x="18340" y="11540"/>
                    <a:pt x="18747" y="12163"/>
                    <a:pt x="19358" y="12474"/>
                  </a:cubicBezTo>
                  <a:cubicBezTo>
                    <a:pt x="19970" y="12786"/>
                    <a:pt x="20785" y="12786"/>
                    <a:pt x="21600" y="12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937249" y="160655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8720"/>
                    <a:pt x="8862" y="15840"/>
                    <a:pt x="12462" y="12240"/>
                  </a:cubicBezTo>
                  <a:cubicBezTo>
                    <a:pt x="16062" y="8640"/>
                    <a:pt x="1883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032499" y="154305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19"/>
                    <a:pt x="0" y="8037"/>
                    <a:pt x="3600" y="11637"/>
                  </a:cubicBezTo>
                  <a:cubicBezTo>
                    <a:pt x="7200" y="15237"/>
                    <a:pt x="14400" y="18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234477" y="1296398"/>
              <a:ext cx="173223" cy="46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62" fill="norm" stroke="1" extrusionOk="0">
                  <a:moveTo>
                    <a:pt x="9405" y="1427"/>
                  </a:moveTo>
                  <a:cubicBezTo>
                    <a:pt x="9148" y="739"/>
                    <a:pt x="8891" y="52"/>
                    <a:pt x="8505" y="3"/>
                  </a:cubicBezTo>
                  <a:cubicBezTo>
                    <a:pt x="8120" y="-46"/>
                    <a:pt x="7605" y="543"/>
                    <a:pt x="7091" y="2458"/>
                  </a:cubicBezTo>
                  <a:cubicBezTo>
                    <a:pt x="6577" y="4372"/>
                    <a:pt x="6062" y="7612"/>
                    <a:pt x="5805" y="10558"/>
                  </a:cubicBezTo>
                  <a:cubicBezTo>
                    <a:pt x="5548" y="13503"/>
                    <a:pt x="5548" y="16154"/>
                    <a:pt x="5548" y="17725"/>
                  </a:cubicBezTo>
                  <a:cubicBezTo>
                    <a:pt x="5548" y="19296"/>
                    <a:pt x="5548" y="19787"/>
                    <a:pt x="5677" y="19787"/>
                  </a:cubicBezTo>
                  <a:cubicBezTo>
                    <a:pt x="5805" y="19787"/>
                    <a:pt x="6062" y="19296"/>
                    <a:pt x="6577" y="18314"/>
                  </a:cubicBezTo>
                  <a:cubicBezTo>
                    <a:pt x="7091" y="17332"/>
                    <a:pt x="7862" y="15859"/>
                    <a:pt x="8891" y="14829"/>
                  </a:cubicBezTo>
                  <a:cubicBezTo>
                    <a:pt x="9920" y="13798"/>
                    <a:pt x="11205" y="13209"/>
                    <a:pt x="12491" y="12914"/>
                  </a:cubicBezTo>
                  <a:cubicBezTo>
                    <a:pt x="13777" y="12619"/>
                    <a:pt x="15062" y="12619"/>
                    <a:pt x="16477" y="13012"/>
                  </a:cubicBezTo>
                  <a:cubicBezTo>
                    <a:pt x="17891" y="13405"/>
                    <a:pt x="19434" y="14190"/>
                    <a:pt x="20334" y="15123"/>
                  </a:cubicBezTo>
                  <a:cubicBezTo>
                    <a:pt x="21234" y="16056"/>
                    <a:pt x="21491" y="17136"/>
                    <a:pt x="19820" y="18265"/>
                  </a:cubicBezTo>
                  <a:cubicBezTo>
                    <a:pt x="18148" y="19394"/>
                    <a:pt x="14548" y="20572"/>
                    <a:pt x="11205" y="21063"/>
                  </a:cubicBezTo>
                  <a:cubicBezTo>
                    <a:pt x="7862" y="21554"/>
                    <a:pt x="4777" y="21358"/>
                    <a:pt x="2848" y="21063"/>
                  </a:cubicBezTo>
                  <a:cubicBezTo>
                    <a:pt x="920" y="20769"/>
                    <a:pt x="148" y="20376"/>
                    <a:pt x="20" y="20032"/>
                  </a:cubicBezTo>
                  <a:cubicBezTo>
                    <a:pt x="-109" y="19689"/>
                    <a:pt x="405" y="19394"/>
                    <a:pt x="920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457949" y="1739900"/>
              <a:ext cx="889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963432" y="1557265"/>
              <a:ext cx="300968" cy="26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98" fill="norm" stroke="1" extrusionOk="0">
                  <a:moveTo>
                    <a:pt x="14681" y="7591"/>
                  </a:moveTo>
                  <a:cubicBezTo>
                    <a:pt x="13321" y="5534"/>
                    <a:pt x="11962" y="3477"/>
                    <a:pt x="10980" y="2191"/>
                  </a:cubicBezTo>
                  <a:cubicBezTo>
                    <a:pt x="9998" y="906"/>
                    <a:pt x="9394" y="391"/>
                    <a:pt x="8714" y="134"/>
                  </a:cubicBezTo>
                  <a:cubicBezTo>
                    <a:pt x="8035" y="-123"/>
                    <a:pt x="7279" y="-123"/>
                    <a:pt x="6071" y="1163"/>
                  </a:cubicBezTo>
                  <a:cubicBezTo>
                    <a:pt x="4863" y="2448"/>
                    <a:pt x="3201" y="5020"/>
                    <a:pt x="2068" y="8020"/>
                  </a:cubicBezTo>
                  <a:cubicBezTo>
                    <a:pt x="935" y="11020"/>
                    <a:pt x="331" y="14448"/>
                    <a:pt x="105" y="16591"/>
                  </a:cubicBezTo>
                  <a:cubicBezTo>
                    <a:pt x="-122" y="18734"/>
                    <a:pt x="29" y="19591"/>
                    <a:pt x="482" y="20191"/>
                  </a:cubicBezTo>
                  <a:cubicBezTo>
                    <a:pt x="935" y="20791"/>
                    <a:pt x="1691" y="21134"/>
                    <a:pt x="2521" y="21306"/>
                  </a:cubicBezTo>
                  <a:cubicBezTo>
                    <a:pt x="3352" y="21477"/>
                    <a:pt x="4258" y="21477"/>
                    <a:pt x="5240" y="20706"/>
                  </a:cubicBezTo>
                  <a:cubicBezTo>
                    <a:pt x="6222" y="19934"/>
                    <a:pt x="7279" y="18391"/>
                    <a:pt x="8563" y="15906"/>
                  </a:cubicBezTo>
                  <a:cubicBezTo>
                    <a:pt x="9847" y="13420"/>
                    <a:pt x="11358" y="9991"/>
                    <a:pt x="12340" y="7934"/>
                  </a:cubicBezTo>
                  <a:cubicBezTo>
                    <a:pt x="13321" y="5877"/>
                    <a:pt x="13775" y="5191"/>
                    <a:pt x="13926" y="5277"/>
                  </a:cubicBezTo>
                  <a:cubicBezTo>
                    <a:pt x="14077" y="5363"/>
                    <a:pt x="13926" y="6220"/>
                    <a:pt x="13926" y="8363"/>
                  </a:cubicBezTo>
                  <a:cubicBezTo>
                    <a:pt x="13926" y="10506"/>
                    <a:pt x="14077" y="13934"/>
                    <a:pt x="14379" y="16077"/>
                  </a:cubicBezTo>
                  <a:cubicBezTo>
                    <a:pt x="14681" y="18220"/>
                    <a:pt x="15134" y="19077"/>
                    <a:pt x="16342" y="18906"/>
                  </a:cubicBezTo>
                  <a:cubicBezTo>
                    <a:pt x="17551" y="18734"/>
                    <a:pt x="19514" y="17534"/>
                    <a:pt x="21478" y="16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156449" y="1363704"/>
              <a:ext cx="279401" cy="16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194"/>
                  </a:moveTo>
                  <a:cubicBezTo>
                    <a:pt x="1636" y="-72"/>
                    <a:pt x="3273" y="-339"/>
                    <a:pt x="4827" y="1394"/>
                  </a:cubicBezTo>
                  <a:cubicBezTo>
                    <a:pt x="6382" y="3128"/>
                    <a:pt x="7855" y="6861"/>
                    <a:pt x="8264" y="10061"/>
                  </a:cubicBezTo>
                  <a:cubicBezTo>
                    <a:pt x="8673" y="13261"/>
                    <a:pt x="8018" y="15928"/>
                    <a:pt x="7282" y="17794"/>
                  </a:cubicBezTo>
                  <a:cubicBezTo>
                    <a:pt x="6545" y="19661"/>
                    <a:pt x="5727" y="20728"/>
                    <a:pt x="6055" y="20994"/>
                  </a:cubicBezTo>
                  <a:cubicBezTo>
                    <a:pt x="6382" y="21261"/>
                    <a:pt x="7855" y="20728"/>
                    <a:pt x="10636" y="20594"/>
                  </a:cubicBezTo>
                  <a:cubicBezTo>
                    <a:pt x="13418" y="20461"/>
                    <a:pt x="17509" y="20728"/>
                    <a:pt x="21600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549018" y="1651000"/>
              <a:ext cx="426583" cy="18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75" fill="norm" stroke="1" extrusionOk="0">
                  <a:moveTo>
                    <a:pt x="4548" y="4273"/>
                  </a:moveTo>
                  <a:cubicBezTo>
                    <a:pt x="4227" y="8545"/>
                    <a:pt x="3906" y="12818"/>
                    <a:pt x="3586" y="15547"/>
                  </a:cubicBezTo>
                  <a:cubicBezTo>
                    <a:pt x="3265" y="18277"/>
                    <a:pt x="2944" y="19464"/>
                    <a:pt x="2516" y="20295"/>
                  </a:cubicBezTo>
                  <a:cubicBezTo>
                    <a:pt x="2089" y="21125"/>
                    <a:pt x="1554" y="21600"/>
                    <a:pt x="1019" y="20651"/>
                  </a:cubicBezTo>
                  <a:cubicBezTo>
                    <a:pt x="485" y="19701"/>
                    <a:pt x="-50" y="17327"/>
                    <a:pt x="3" y="14004"/>
                  </a:cubicBezTo>
                  <a:cubicBezTo>
                    <a:pt x="57" y="10681"/>
                    <a:pt x="699" y="6409"/>
                    <a:pt x="2035" y="3916"/>
                  </a:cubicBezTo>
                  <a:cubicBezTo>
                    <a:pt x="3372" y="1424"/>
                    <a:pt x="5403" y="712"/>
                    <a:pt x="8184" y="475"/>
                  </a:cubicBezTo>
                  <a:cubicBezTo>
                    <a:pt x="10964" y="237"/>
                    <a:pt x="14493" y="475"/>
                    <a:pt x="16845" y="475"/>
                  </a:cubicBezTo>
                  <a:cubicBezTo>
                    <a:pt x="19198" y="475"/>
                    <a:pt x="20374" y="237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909655" y="1398840"/>
              <a:ext cx="243745" cy="14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72" fill="norm" stroke="1" extrusionOk="0">
                  <a:moveTo>
                    <a:pt x="215" y="7839"/>
                  </a:moveTo>
                  <a:cubicBezTo>
                    <a:pt x="29" y="6339"/>
                    <a:pt x="-157" y="4839"/>
                    <a:pt x="215" y="3489"/>
                  </a:cubicBezTo>
                  <a:cubicBezTo>
                    <a:pt x="588" y="2139"/>
                    <a:pt x="1519" y="939"/>
                    <a:pt x="2636" y="339"/>
                  </a:cubicBezTo>
                  <a:cubicBezTo>
                    <a:pt x="3753" y="-261"/>
                    <a:pt x="5057" y="-261"/>
                    <a:pt x="5895" y="1989"/>
                  </a:cubicBezTo>
                  <a:cubicBezTo>
                    <a:pt x="6733" y="4239"/>
                    <a:pt x="7105" y="8739"/>
                    <a:pt x="7012" y="11589"/>
                  </a:cubicBezTo>
                  <a:cubicBezTo>
                    <a:pt x="6919" y="14439"/>
                    <a:pt x="6360" y="15639"/>
                    <a:pt x="5802" y="16989"/>
                  </a:cubicBezTo>
                  <a:cubicBezTo>
                    <a:pt x="5243" y="18339"/>
                    <a:pt x="4684" y="19839"/>
                    <a:pt x="4964" y="20589"/>
                  </a:cubicBezTo>
                  <a:cubicBezTo>
                    <a:pt x="5243" y="21339"/>
                    <a:pt x="6360" y="21339"/>
                    <a:pt x="9246" y="20739"/>
                  </a:cubicBezTo>
                  <a:cubicBezTo>
                    <a:pt x="12133" y="20139"/>
                    <a:pt x="16788" y="18939"/>
                    <a:pt x="21443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216899" y="1327150"/>
              <a:ext cx="146636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600" fill="norm" stroke="1" extrusionOk="0">
                  <a:moveTo>
                    <a:pt x="3551" y="0"/>
                  </a:moveTo>
                  <a:cubicBezTo>
                    <a:pt x="7989" y="2566"/>
                    <a:pt x="12427" y="5131"/>
                    <a:pt x="15830" y="7490"/>
                  </a:cubicBezTo>
                  <a:cubicBezTo>
                    <a:pt x="19233" y="9848"/>
                    <a:pt x="21600" y="12000"/>
                    <a:pt x="19973" y="14234"/>
                  </a:cubicBezTo>
                  <a:cubicBezTo>
                    <a:pt x="18345" y="16469"/>
                    <a:pt x="12723" y="18786"/>
                    <a:pt x="8729" y="20028"/>
                  </a:cubicBezTo>
                  <a:cubicBezTo>
                    <a:pt x="4734" y="21269"/>
                    <a:pt x="2367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464549" y="19113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52223" y="2645954"/>
              <a:ext cx="370127" cy="3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75" fill="norm" stroke="1" extrusionOk="0">
                  <a:moveTo>
                    <a:pt x="2683" y="2640"/>
                  </a:moveTo>
                  <a:cubicBezTo>
                    <a:pt x="5874" y="2083"/>
                    <a:pt x="9065" y="1525"/>
                    <a:pt x="11642" y="1107"/>
                  </a:cubicBezTo>
                  <a:cubicBezTo>
                    <a:pt x="14219" y="689"/>
                    <a:pt x="16183" y="410"/>
                    <a:pt x="17471" y="201"/>
                  </a:cubicBezTo>
                  <a:cubicBezTo>
                    <a:pt x="18760" y="-8"/>
                    <a:pt x="19374" y="-147"/>
                    <a:pt x="19803" y="271"/>
                  </a:cubicBezTo>
                  <a:cubicBezTo>
                    <a:pt x="20233" y="689"/>
                    <a:pt x="20478" y="1665"/>
                    <a:pt x="19558" y="3337"/>
                  </a:cubicBezTo>
                  <a:cubicBezTo>
                    <a:pt x="18637" y="5009"/>
                    <a:pt x="16551" y="7378"/>
                    <a:pt x="14342" y="9329"/>
                  </a:cubicBezTo>
                  <a:cubicBezTo>
                    <a:pt x="12133" y="11280"/>
                    <a:pt x="9801" y="12813"/>
                    <a:pt x="7715" y="13998"/>
                  </a:cubicBezTo>
                  <a:cubicBezTo>
                    <a:pt x="5628" y="15182"/>
                    <a:pt x="3787" y="16018"/>
                    <a:pt x="2499" y="16854"/>
                  </a:cubicBezTo>
                  <a:cubicBezTo>
                    <a:pt x="1210" y="17690"/>
                    <a:pt x="474" y="18527"/>
                    <a:pt x="167" y="19293"/>
                  </a:cubicBezTo>
                  <a:cubicBezTo>
                    <a:pt x="-140" y="20059"/>
                    <a:pt x="-17" y="20756"/>
                    <a:pt x="474" y="21105"/>
                  </a:cubicBezTo>
                  <a:cubicBezTo>
                    <a:pt x="965" y="21453"/>
                    <a:pt x="1824" y="21453"/>
                    <a:pt x="4462" y="21174"/>
                  </a:cubicBezTo>
                  <a:cubicBezTo>
                    <a:pt x="7101" y="20896"/>
                    <a:pt x="11519" y="20338"/>
                    <a:pt x="14649" y="20059"/>
                  </a:cubicBezTo>
                  <a:cubicBezTo>
                    <a:pt x="17778" y="19781"/>
                    <a:pt x="19619" y="19781"/>
                    <a:pt x="21460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335023" y="2724150"/>
              <a:ext cx="309627" cy="16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5" fill="norm" stroke="1" extrusionOk="0">
                  <a:moveTo>
                    <a:pt x="1657" y="16831"/>
                  </a:moveTo>
                  <a:cubicBezTo>
                    <a:pt x="1070" y="17953"/>
                    <a:pt x="482" y="19075"/>
                    <a:pt x="188" y="18655"/>
                  </a:cubicBezTo>
                  <a:cubicBezTo>
                    <a:pt x="-106" y="18234"/>
                    <a:pt x="-106" y="16270"/>
                    <a:pt x="555" y="13886"/>
                  </a:cubicBezTo>
                  <a:cubicBezTo>
                    <a:pt x="1216" y="11501"/>
                    <a:pt x="2539" y="8696"/>
                    <a:pt x="3567" y="7153"/>
                  </a:cubicBezTo>
                  <a:cubicBezTo>
                    <a:pt x="4596" y="5610"/>
                    <a:pt x="5331" y="5330"/>
                    <a:pt x="6727" y="7434"/>
                  </a:cubicBezTo>
                  <a:cubicBezTo>
                    <a:pt x="8123" y="9538"/>
                    <a:pt x="10180" y="14026"/>
                    <a:pt x="11502" y="16691"/>
                  </a:cubicBezTo>
                  <a:cubicBezTo>
                    <a:pt x="12825" y="19356"/>
                    <a:pt x="13412" y="20197"/>
                    <a:pt x="14074" y="20758"/>
                  </a:cubicBezTo>
                  <a:cubicBezTo>
                    <a:pt x="14735" y="21319"/>
                    <a:pt x="15470" y="21600"/>
                    <a:pt x="16131" y="20899"/>
                  </a:cubicBezTo>
                  <a:cubicBezTo>
                    <a:pt x="16792" y="20197"/>
                    <a:pt x="17380" y="18514"/>
                    <a:pt x="18041" y="15429"/>
                  </a:cubicBezTo>
                  <a:cubicBezTo>
                    <a:pt x="18702" y="12343"/>
                    <a:pt x="19437" y="7855"/>
                    <a:pt x="20025" y="5049"/>
                  </a:cubicBezTo>
                  <a:cubicBezTo>
                    <a:pt x="20612" y="2244"/>
                    <a:pt x="21053" y="1122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876652" y="2531406"/>
              <a:ext cx="250598" cy="49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42" fill="norm" stroke="1" extrusionOk="0">
                  <a:moveTo>
                    <a:pt x="1342" y="9197"/>
                  </a:moveTo>
                  <a:cubicBezTo>
                    <a:pt x="1524" y="12506"/>
                    <a:pt x="1705" y="15815"/>
                    <a:pt x="1796" y="17699"/>
                  </a:cubicBezTo>
                  <a:cubicBezTo>
                    <a:pt x="1887" y="19584"/>
                    <a:pt x="1887" y="20043"/>
                    <a:pt x="1887" y="20503"/>
                  </a:cubicBezTo>
                  <a:cubicBezTo>
                    <a:pt x="1887" y="20962"/>
                    <a:pt x="1887" y="21422"/>
                    <a:pt x="1796" y="21330"/>
                  </a:cubicBezTo>
                  <a:cubicBezTo>
                    <a:pt x="1705" y="21238"/>
                    <a:pt x="1524" y="20595"/>
                    <a:pt x="1161" y="18665"/>
                  </a:cubicBezTo>
                  <a:cubicBezTo>
                    <a:pt x="798" y="16734"/>
                    <a:pt x="253" y="13517"/>
                    <a:pt x="72" y="11036"/>
                  </a:cubicBezTo>
                  <a:cubicBezTo>
                    <a:pt x="-110" y="8554"/>
                    <a:pt x="72" y="6808"/>
                    <a:pt x="435" y="5659"/>
                  </a:cubicBezTo>
                  <a:cubicBezTo>
                    <a:pt x="798" y="4510"/>
                    <a:pt x="1342" y="3958"/>
                    <a:pt x="1977" y="3912"/>
                  </a:cubicBezTo>
                  <a:cubicBezTo>
                    <a:pt x="2613" y="3866"/>
                    <a:pt x="3339" y="4326"/>
                    <a:pt x="5063" y="6026"/>
                  </a:cubicBezTo>
                  <a:cubicBezTo>
                    <a:pt x="6787" y="7727"/>
                    <a:pt x="9510" y="10668"/>
                    <a:pt x="11688" y="13058"/>
                  </a:cubicBezTo>
                  <a:cubicBezTo>
                    <a:pt x="13866" y="15448"/>
                    <a:pt x="15500" y="17286"/>
                    <a:pt x="16680" y="18343"/>
                  </a:cubicBezTo>
                  <a:cubicBezTo>
                    <a:pt x="17860" y="19400"/>
                    <a:pt x="18586" y="19676"/>
                    <a:pt x="19130" y="19446"/>
                  </a:cubicBezTo>
                  <a:cubicBezTo>
                    <a:pt x="19675" y="19216"/>
                    <a:pt x="20038" y="18481"/>
                    <a:pt x="20310" y="16137"/>
                  </a:cubicBezTo>
                  <a:cubicBezTo>
                    <a:pt x="20582" y="13793"/>
                    <a:pt x="20764" y="9841"/>
                    <a:pt x="20855" y="7037"/>
                  </a:cubicBezTo>
                  <a:cubicBezTo>
                    <a:pt x="20945" y="4234"/>
                    <a:pt x="20945" y="2579"/>
                    <a:pt x="20764" y="1476"/>
                  </a:cubicBezTo>
                  <a:cubicBezTo>
                    <a:pt x="20582" y="373"/>
                    <a:pt x="20219" y="-178"/>
                    <a:pt x="20038" y="52"/>
                  </a:cubicBezTo>
                  <a:cubicBezTo>
                    <a:pt x="19856" y="282"/>
                    <a:pt x="19856" y="1293"/>
                    <a:pt x="20129" y="2074"/>
                  </a:cubicBezTo>
                  <a:cubicBezTo>
                    <a:pt x="20401" y="2855"/>
                    <a:pt x="20945" y="3407"/>
                    <a:pt x="21490" y="3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182283" y="2784388"/>
              <a:ext cx="78317" cy="19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18097" y="12899"/>
                  </a:moveTo>
                  <a:cubicBezTo>
                    <a:pt x="17514" y="9416"/>
                    <a:pt x="16930" y="5932"/>
                    <a:pt x="15178" y="3609"/>
                  </a:cubicBezTo>
                  <a:cubicBezTo>
                    <a:pt x="13427" y="1287"/>
                    <a:pt x="10508" y="125"/>
                    <a:pt x="8173" y="9"/>
                  </a:cubicBezTo>
                  <a:cubicBezTo>
                    <a:pt x="5838" y="-107"/>
                    <a:pt x="4086" y="822"/>
                    <a:pt x="2627" y="3841"/>
                  </a:cubicBezTo>
                  <a:cubicBezTo>
                    <a:pt x="1168" y="6861"/>
                    <a:pt x="0" y="11970"/>
                    <a:pt x="0" y="15106"/>
                  </a:cubicBezTo>
                  <a:cubicBezTo>
                    <a:pt x="0" y="18241"/>
                    <a:pt x="1168" y="19403"/>
                    <a:pt x="3211" y="20216"/>
                  </a:cubicBezTo>
                  <a:cubicBezTo>
                    <a:pt x="5254" y="21028"/>
                    <a:pt x="8173" y="21493"/>
                    <a:pt x="10508" y="20680"/>
                  </a:cubicBezTo>
                  <a:cubicBezTo>
                    <a:pt x="12843" y="19867"/>
                    <a:pt x="14595" y="17777"/>
                    <a:pt x="15470" y="15454"/>
                  </a:cubicBezTo>
                  <a:cubicBezTo>
                    <a:pt x="16346" y="13132"/>
                    <a:pt x="16346" y="10577"/>
                    <a:pt x="17222" y="8951"/>
                  </a:cubicBezTo>
                  <a:cubicBezTo>
                    <a:pt x="18097" y="7325"/>
                    <a:pt x="19849" y="6628"/>
                    <a:pt x="21600" y="5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286000" y="2743200"/>
              <a:ext cx="22225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90"/>
                  </a:moveTo>
                  <a:cubicBezTo>
                    <a:pt x="3497" y="8969"/>
                    <a:pt x="6994" y="11349"/>
                    <a:pt x="9154" y="13546"/>
                  </a:cubicBezTo>
                  <a:cubicBezTo>
                    <a:pt x="11314" y="15742"/>
                    <a:pt x="12137" y="17756"/>
                    <a:pt x="12446" y="19220"/>
                  </a:cubicBezTo>
                  <a:cubicBezTo>
                    <a:pt x="12754" y="20685"/>
                    <a:pt x="12549" y="21600"/>
                    <a:pt x="12034" y="21600"/>
                  </a:cubicBezTo>
                  <a:cubicBezTo>
                    <a:pt x="11520" y="21600"/>
                    <a:pt x="10697" y="20685"/>
                    <a:pt x="9977" y="18671"/>
                  </a:cubicBezTo>
                  <a:cubicBezTo>
                    <a:pt x="9257" y="16658"/>
                    <a:pt x="8640" y="13546"/>
                    <a:pt x="10594" y="10251"/>
                  </a:cubicBezTo>
                  <a:cubicBezTo>
                    <a:pt x="12549" y="6956"/>
                    <a:pt x="17074" y="34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671198" y="2575983"/>
              <a:ext cx="116452" cy="4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20848" y="377"/>
                  </a:moveTo>
                  <a:cubicBezTo>
                    <a:pt x="18953" y="189"/>
                    <a:pt x="17059" y="0"/>
                    <a:pt x="15164" y="0"/>
                  </a:cubicBezTo>
                  <a:cubicBezTo>
                    <a:pt x="13269" y="0"/>
                    <a:pt x="11374" y="189"/>
                    <a:pt x="9101" y="1085"/>
                  </a:cubicBezTo>
                  <a:cubicBezTo>
                    <a:pt x="6827" y="1981"/>
                    <a:pt x="4174" y="3584"/>
                    <a:pt x="2280" y="6272"/>
                  </a:cubicBezTo>
                  <a:cubicBezTo>
                    <a:pt x="385" y="8961"/>
                    <a:pt x="-752" y="12734"/>
                    <a:pt x="574" y="15422"/>
                  </a:cubicBezTo>
                  <a:cubicBezTo>
                    <a:pt x="1901" y="18110"/>
                    <a:pt x="5690" y="19714"/>
                    <a:pt x="9480" y="20562"/>
                  </a:cubicBezTo>
                  <a:cubicBezTo>
                    <a:pt x="13269" y="21411"/>
                    <a:pt x="17059" y="21506"/>
                    <a:pt x="208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869160" y="2723485"/>
              <a:ext cx="184007" cy="23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377" fill="norm" stroke="1" extrusionOk="0">
                  <a:moveTo>
                    <a:pt x="12358" y="3935"/>
                  </a:moveTo>
                  <a:cubicBezTo>
                    <a:pt x="9718" y="3935"/>
                    <a:pt x="7078" y="3935"/>
                    <a:pt x="4798" y="5596"/>
                  </a:cubicBezTo>
                  <a:cubicBezTo>
                    <a:pt x="2518" y="7258"/>
                    <a:pt x="598" y="10581"/>
                    <a:pt x="118" y="13258"/>
                  </a:cubicBezTo>
                  <a:cubicBezTo>
                    <a:pt x="-362" y="15935"/>
                    <a:pt x="598" y="17966"/>
                    <a:pt x="3478" y="19258"/>
                  </a:cubicBezTo>
                  <a:cubicBezTo>
                    <a:pt x="6358" y="20550"/>
                    <a:pt x="11158" y="21104"/>
                    <a:pt x="14638" y="18796"/>
                  </a:cubicBezTo>
                  <a:cubicBezTo>
                    <a:pt x="18118" y="16489"/>
                    <a:pt x="20278" y="11319"/>
                    <a:pt x="20758" y="7535"/>
                  </a:cubicBezTo>
                  <a:cubicBezTo>
                    <a:pt x="21238" y="3750"/>
                    <a:pt x="20038" y="1350"/>
                    <a:pt x="18118" y="427"/>
                  </a:cubicBezTo>
                  <a:cubicBezTo>
                    <a:pt x="16198" y="-496"/>
                    <a:pt x="13558" y="58"/>
                    <a:pt x="12238" y="2273"/>
                  </a:cubicBezTo>
                  <a:cubicBezTo>
                    <a:pt x="10918" y="4489"/>
                    <a:pt x="10918" y="8366"/>
                    <a:pt x="10918" y="12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073400" y="2984500"/>
              <a:ext cx="88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200"/>
                    <a:pt x="12343" y="10400"/>
                    <a:pt x="8743" y="14000"/>
                  </a:cubicBezTo>
                  <a:cubicBezTo>
                    <a:pt x="5143" y="17600"/>
                    <a:pt x="2571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530600" y="2679700"/>
              <a:ext cx="190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676650" y="2603500"/>
              <a:ext cx="130229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0" y="0"/>
                  </a:moveTo>
                  <a:cubicBezTo>
                    <a:pt x="5226" y="2145"/>
                    <a:pt x="10452" y="4289"/>
                    <a:pt x="14458" y="6702"/>
                  </a:cubicBezTo>
                  <a:cubicBezTo>
                    <a:pt x="18465" y="9115"/>
                    <a:pt x="21252" y="11796"/>
                    <a:pt x="21426" y="14094"/>
                  </a:cubicBezTo>
                  <a:cubicBezTo>
                    <a:pt x="21600" y="16391"/>
                    <a:pt x="19161" y="18306"/>
                    <a:pt x="16026" y="19494"/>
                  </a:cubicBezTo>
                  <a:cubicBezTo>
                    <a:pt x="12890" y="20681"/>
                    <a:pt x="9058" y="21140"/>
                    <a:pt x="5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653418" y="2914650"/>
              <a:ext cx="401182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4835" y="21600"/>
                  </a:moveTo>
                  <a:cubicBezTo>
                    <a:pt x="3585" y="14400"/>
                    <a:pt x="2334" y="7200"/>
                    <a:pt x="1425" y="3600"/>
                  </a:cubicBezTo>
                  <a:cubicBezTo>
                    <a:pt x="515" y="0"/>
                    <a:pt x="-53" y="0"/>
                    <a:pt x="4" y="3600"/>
                  </a:cubicBezTo>
                  <a:cubicBezTo>
                    <a:pt x="61" y="7200"/>
                    <a:pt x="743" y="14400"/>
                    <a:pt x="2903" y="12600"/>
                  </a:cubicBezTo>
                  <a:cubicBezTo>
                    <a:pt x="5063" y="10800"/>
                    <a:pt x="8701" y="0"/>
                    <a:pt x="12054" y="0"/>
                  </a:cubicBezTo>
                  <a:cubicBezTo>
                    <a:pt x="15408" y="0"/>
                    <a:pt x="18478" y="10800"/>
                    <a:pt x="21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705349" y="2984500"/>
              <a:ext cx="374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9" y="18000"/>
                    <a:pt x="9519" y="14400"/>
                    <a:pt x="13119" y="10800"/>
                  </a:cubicBezTo>
                  <a:cubicBezTo>
                    <a:pt x="16719" y="7200"/>
                    <a:pt x="1915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945862" y="2832100"/>
              <a:ext cx="19475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4759" y="0"/>
                  </a:moveTo>
                  <a:cubicBezTo>
                    <a:pt x="2977" y="0"/>
                    <a:pt x="1196" y="0"/>
                    <a:pt x="416" y="286"/>
                  </a:cubicBezTo>
                  <a:cubicBezTo>
                    <a:pt x="-363" y="571"/>
                    <a:pt x="-140" y="1143"/>
                    <a:pt x="1864" y="2400"/>
                  </a:cubicBezTo>
                  <a:cubicBezTo>
                    <a:pt x="3868" y="3657"/>
                    <a:pt x="7653" y="5600"/>
                    <a:pt x="11439" y="7657"/>
                  </a:cubicBezTo>
                  <a:cubicBezTo>
                    <a:pt x="15225" y="9714"/>
                    <a:pt x="19010" y="11886"/>
                    <a:pt x="20124" y="13829"/>
                  </a:cubicBezTo>
                  <a:cubicBezTo>
                    <a:pt x="21237" y="15771"/>
                    <a:pt x="19678" y="17486"/>
                    <a:pt x="17117" y="18743"/>
                  </a:cubicBezTo>
                  <a:cubicBezTo>
                    <a:pt x="14557" y="20000"/>
                    <a:pt x="10994" y="20800"/>
                    <a:pt x="74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744379" y="2667948"/>
              <a:ext cx="161064" cy="6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32" fill="norm" stroke="1" extrusionOk="0">
                  <a:moveTo>
                    <a:pt x="1141" y="6468"/>
                  </a:moveTo>
                  <a:cubicBezTo>
                    <a:pt x="1418" y="8337"/>
                    <a:pt x="1694" y="10205"/>
                    <a:pt x="1833" y="12560"/>
                  </a:cubicBezTo>
                  <a:cubicBezTo>
                    <a:pt x="1971" y="14914"/>
                    <a:pt x="1971" y="17754"/>
                    <a:pt x="2110" y="19399"/>
                  </a:cubicBezTo>
                  <a:cubicBezTo>
                    <a:pt x="2248" y="21043"/>
                    <a:pt x="2525" y="21491"/>
                    <a:pt x="2525" y="21529"/>
                  </a:cubicBezTo>
                  <a:cubicBezTo>
                    <a:pt x="2525" y="21566"/>
                    <a:pt x="2248" y="21192"/>
                    <a:pt x="1833" y="19735"/>
                  </a:cubicBezTo>
                  <a:cubicBezTo>
                    <a:pt x="1418" y="18277"/>
                    <a:pt x="864" y="15736"/>
                    <a:pt x="448" y="13120"/>
                  </a:cubicBezTo>
                  <a:cubicBezTo>
                    <a:pt x="33" y="10504"/>
                    <a:pt x="-244" y="7814"/>
                    <a:pt x="310" y="5684"/>
                  </a:cubicBezTo>
                  <a:cubicBezTo>
                    <a:pt x="864" y="3554"/>
                    <a:pt x="2248" y="1984"/>
                    <a:pt x="3494" y="1087"/>
                  </a:cubicBezTo>
                  <a:cubicBezTo>
                    <a:pt x="4741" y="190"/>
                    <a:pt x="5848" y="-34"/>
                    <a:pt x="8202" y="3"/>
                  </a:cubicBezTo>
                  <a:cubicBezTo>
                    <a:pt x="10556" y="41"/>
                    <a:pt x="14156" y="340"/>
                    <a:pt x="16648" y="1050"/>
                  </a:cubicBezTo>
                  <a:cubicBezTo>
                    <a:pt x="19141" y="1760"/>
                    <a:pt x="20525" y="2881"/>
                    <a:pt x="20941" y="4002"/>
                  </a:cubicBezTo>
                  <a:cubicBezTo>
                    <a:pt x="21356" y="5123"/>
                    <a:pt x="20802" y="6244"/>
                    <a:pt x="19002" y="7104"/>
                  </a:cubicBezTo>
                  <a:cubicBezTo>
                    <a:pt x="17202" y="7963"/>
                    <a:pt x="14156" y="8561"/>
                    <a:pt x="10971" y="8860"/>
                  </a:cubicBezTo>
                  <a:cubicBezTo>
                    <a:pt x="7787" y="9159"/>
                    <a:pt x="4464" y="9159"/>
                    <a:pt x="1141" y="9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888037" y="2946400"/>
              <a:ext cx="207963" cy="28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2" fill="norm" stroke="1" extrusionOk="0">
                  <a:moveTo>
                    <a:pt x="3763" y="12121"/>
                  </a:moveTo>
                  <a:cubicBezTo>
                    <a:pt x="2454" y="11033"/>
                    <a:pt x="1145" y="9945"/>
                    <a:pt x="491" y="9013"/>
                  </a:cubicBezTo>
                  <a:cubicBezTo>
                    <a:pt x="-164" y="8081"/>
                    <a:pt x="-164" y="7304"/>
                    <a:pt x="491" y="6837"/>
                  </a:cubicBezTo>
                  <a:cubicBezTo>
                    <a:pt x="1145" y="6371"/>
                    <a:pt x="2454" y="6216"/>
                    <a:pt x="4418" y="7071"/>
                  </a:cubicBezTo>
                  <a:cubicBezTo>
                    <a:pt x="6381" y="7925"/>
                    <a:pt x="9000" y="9790"/>
                    <a:pt x="10636" y="11888"/>
                  </a:cubicBezTo>
                  <a:cubicBezTo>
                    <a:pt x="12272" y="13986"/>
                    <a:pt x="12927" y="16317"/>
                    <a:pt x="13145" y="17871"/>
                  </a:cubicBezTo>
                  <a:cubicBezTo>
                    <a:pt x="13363" y="19424"/>
                    <a:pt x="13145" y="20201"/>
                    <a:pt x="12491" y="20745"/>
                  </a:cubicBezTo>
                  <a:cubicBezTo>
                    <a:pt x="11836" y="21289"/>
                    <a:pt x="10745" y="21600"/>
                    <a:pt x="9654" y="20357"/>
                  </a:cubicBezTo>
                  <a:cubicBezTo>
                    <a:pt x="8563" y="19114"/>
                    <a:pt x="7472" y="16317"/>
                    <a:pt x="8345" y="12976"/>
                  </a:cubicBezTo>
                  <a:cubicBezTo>
                    <a:pt x="9218" y="9635"/>
                    <a:pt x="12054" y="5750"/>
                    <a:pt x="14563" y="3496"/>
                  </a:cubicBezTo>
                  <a:cubicBezTo>
                    <a:pt x="17072" y="1243"/>
                    <a:pt x="19254" y="622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297723" y="2688166"/>
              <a:ext cx="172927" cy="53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1" fill="norm" stroke="1" extrusionOk="0">
                  <a:moveTo>
                    <a:pt x="21261" y="680"/>
                  </a:moveTo>
                  <a:cubicBezTo>
                    <a:pt x="20480" y="340"/>
                    <a:pt x="19700" y="0"/>
                    <a:pt x="18789" y="0"/>
                  </a:cubicBezTo>
                  <a:cubicBezTo>
                    <a:pt x="17878" y="0"/>
                    <a:pt x="16837" y="340"/>
                    <a:pt x="14365" y="1871"/>
                  </a:cubicBezTo>
                  <a:cubicBezTo>
                    <a:pt x="11892" y="3402"/>
                    <a:pt x="7989" y="6123"/>
                    <a:pt x="5256" y="8972"/>
                  </a:cubicBezTo>
                  <a:cubicBezTo>
                    <a:pt x="2524" y="11820"/>
                    <a:pt x="962" y="14797"/>
                    <a:pt x="312" y="16838"/>
                  </a:cubicBezTo>
                  <a:cubicBezTo>
                    <a:pt x="-339" y="18879"/>
                    <a:pt x="-79" y="19984"/>
                    <a:pt x="2133" y="20665"/>
                  </a:cubicBezTo>
                  <a:cubicBezTo>
                    <a:pt x="4345" y="21345"/>
                    <a:pt x="8509" y="21600"/>
                    <a:pt x="12022" y="21515"/>
                  </a:cubicBezTo>
                  <a:cubicBezTo>
                    <a:pt x="15536" y="21430"/>
                    <a:pt x="18398" y="21005"/>
                    <a:pt x="21261" y="2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542206" y="2838920"/>
              <a:ext cx="436444" cy="29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2" fill="norm" stroke="1" extrusionOk="0">
                  <a:moveTo>
                    <a:pt x="2733" y="1843"/>
                  </a:moveTo>
                  <a:cubicBezTo>
                    <a:pt x="2003" y="1217"/>
                    <a:pt x="1273" y="591"/>
                    <a:pt x="1220" y="278"/>
                  </a:cubicBezTo>
                  <a:cubicBezTo>
                    <a:pt x="1168" y="-35"/>
                    <a:pt x="1794" y="-35"/>
                    <a:pt x="3725" y="43"/>
                  </a:cubicBezTo>
                  <a:cubicBezTo>
                    <a:pt x="5655" y="122"/>
                    <a:pt x="8890" y="278"/>
                    <a:pt x="10768" y="356"/>
                  </a:cubicBezTo>
                  <a:cubicBezTo>
                    <a:pt x="12646" y="435"/>
                    <a:pt x="13168" y="435"/>
                    <a:pt x="13690" y="513"/>
                  </a:cubicBezTo>
                  <a:cubicBezTo>
                    <a:pt x="14212" y="591"/>
                    <a:pt x="14733" y="748"/>
                    <a:pt x="14890" y="1217"/>
                  </a:cubicBezTo>
                  <a:cubicBezTo>
                    <a:pt x="15046" y="1687"/>
                    <a:pt x="14838" y="2469"/>
                    <a:pt x="13690" y="4113"/>
                  </a:cubicBezTo>
                  <a:cubicBezTo>
                    <a:pt x="12542" y="5756"/>
                    <a:pt x="10455" y="8261"/>
                    <a:pt x="8368" y="10765"/>
                  </a:cubicBezTo>
                  <a:cubicBezTo>
                    <a:pt x="6281" y="13269"/>
                    <a:pt x="4194" y="15774"/>
                    <a:pt x="2890" y="17261"/>
                  </a:cubicBezTo>
                  <a:cubicBezTo>
                    <a:pt x="1586" y="18748"/>
                    <a:pt x="1064" y="19217"/>
                    <a:pt x="646" y="19765"/>
                  </a:cubicBezTo>
                  <a:cubicBezTo>
                    <a:pt x="229" y="20313"/>
                    <a:pt x="-84" y="20939"/>
                    <a:pt x="20" y="21252"/>
                  </a:cubicBezTo>
                  <a:cubicBezTo>
                    <a:pt x="125" y="21565"/>
                    <a:pt x="646" y="21565"/>
                    <a:pt x="2629" y="21408"/>
                  </a:cubicBezTo>
                  <a:cubicBezTo>
                    <a:pt x="4612" y="21252"/>
                    <a:pt x="8055" y="20939"/>
                    <a:pt x="11446" y="20861"/>
                  </a:cubicBezTo>
                  <a:cubicBezTo>
                    <a:pt x="14838" y="20782"/>
                    <a:pt x="18177" y="20939"/>
                    <a:pt x="21516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283269" y="2869069"/>
              <a:ext cx="28593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9" fill="norm" stroke="1" extrusionOk="0">
                  <a:moveTo>
                    <a:pt x="18596" y="2184"/>
                  </a:moveTo>
                  <a:cubicBezTo>
                    <a:pt x="18596" y="1138"/>
                    <a:pt x="18596" y="93"/>
                    <a:pt x="18358" y="6"/>
                  </a:cubicBezTo>
                  <a:cubicBezTo>
                    <a:pt x="18120" y="-81"/>
                    <a:pt x="17643" y="790"/>
                    <a:pt x="15499" y="2880"/>
                  </a:cubicBezTo>
                  <a:cubicBezTo>
                    <a:pt x="13355" y="4971"/>
                    <a:pt x="9543" y="8280"/>
                    <a:pt x="7081" y="10196"/>
                  </a:cubicBezTo>
                  <a:cubicBezTo>
                    <a:pt x="4620" y="12113"/>
                    <a:pt x="3508" y="12635"/>
                    <a:pt x="2317" y="13419"/>
                  </a:cubicBezTo>
                  <a:cubicBezTo>
                    <a:pt x="1126" y="14203"/>
                    <a:pt x="-145" y="15248"/>
                    <a:pt x="14" y="16032"/>
                  </a:cubicBezTo>
                  <a:cubicBezTo>
                    <a:pt x="173" y="16816"/>
                    <a:pt x="1761" y="17338"/>
                    <a:pt x="5573" y="18209"/>
                  </a:cubicBezTo>
                  <a:cubicBezTo>
                    <a:pt x="9384" y="19080"/>
                    <a:pt x="15420" y="20300"/>
                    <a:pt x="21455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378699" y="3194050"/>
              <a:ext cx="234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946" y="9257"/>
                    <a:pt x="3892" y="18514"/>
                    <a:pt x="7492" y="20057"/>
                  </a:cubicBezTo>
                  <a:cubicBezTo>
                    <a:pt x="11092" y="21600"/>
                    <a:pt x="16346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761816" y="2915169"/>
              <a:ext cx="251885" cy="27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7244" y="2950"/>
                  </a:moveTo>
                  <a:cubicBezTo>
                    <a:pt x="17788" y="1621"/>
                    <a:pt x="18333" y="291"/>
                    <a:pt x="18514" y="42"/>
                  </a:cubicBezTo>
                  <a:cubicBezTo>
                    <a:pt x="18696" y="-207"/>
                    <a:pt x="18514" y="624"/>
                    <a:pt x="17334" y="3116"/>
                  </a:cubicBezTo>
                  <a:cubicBezTo>
                    <a:pt x="16155" y="5608"/>
                    <a:pt x="13976" y="9762"/>
                    <a:pt x="11798" y="12919"/>
                  </a:cubicBezTo>
                  <a:cubicBezTo>
                    <a:pt x="9620" y="16076"/>
                    <a:pt x="7442" y="18236"/>
                    <a:pt x="5718" y="19399"/>
                  </a:cubicBezTo>
                  <a:cubicBezTo>
                    <a:pt x="3993" y="20562"/>
                    <a:pt x="2723" y="20728"/>
                    <a:pt x="1906" y="20313"/>
                  </a:cubicBezTo>
                  <a:cubicBezTo>
                    <a:pt x="1089" y="19898"/>
                    <a:pt x="726" y="18901"/>
                    <a:pt x="454" y="17655"/>
                  </a:cubicBezTo>
                  <a:cubicBezTo>
                    <a:pt x="182" y="16408"/>
                    <a:pt x="0" y="14913"/>
                    <a:pt x="0" y="13750"/>
                  </a:cubicBezTo>
                  <a:cubicBezTo>
                    <a:pt x="0" y="12587"/>
                    <a:pt x="182" y="11756"/>
                    <a:pt x="726" y="11175"/>
                  </a:cubicBezTo>
                  <a:cubicBezTo>
                    <a:pt x="1271" y="10593"/>
                    <a:pt x="2178" y="10261"/>
                    <a:pt x="4356" y="11008"/>
                  </a:cubicBezTo>
                  <a:cubicBezTo>
                    <a:pt x="6534" y="11756"/>
                    <a:pt x="9983" y="13584"/>
                    <a:pt x="12797" y="15411"/>
                  </a:cubicBezTo>
                  <a:cubicBezTo>
                    <a:pt x="15610" y="17239"/>
                    <a:pt x="17788" y="19067"/>
                    <a:pt x="19150" y="20064"/>
                  </a:cubicBezTo>
                  <a:cubicBezTo>
                    <a:pt x="20511" y="21061"/>
                    <a:pt x="21055" y="21227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108949" y="2827451"/>
              <a:ext cx="158795" cy="53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1" fill="norm" stroke="1" extrusionOk="0">
                  <a:moveTo>
                    <a:pt x="10099" y="445"/>
                  </a:moveTo>
                  <a:cubicBezTo>
                    <a:pt x="11221" y="188"/>
                    <a:pt x="12343" y="-69"/>
                    <a:pt x="13605" y="17"/>
                  </a:cubicBezTo>
                  <a:cubicBezTo>
                    <a:pt x="14868" y="102"/>
                    <a:pt x="16270" y="531"/>
                    <a:pt x="17953" y="2117"/>
                  </a:cubicBezTo>
                  <a:cubicBezTo>
                    <a:pt x="19636" y="3702"/>
                    <a:pt x="21600" y="6445"/>
                    <a:pt x="20899" y="9274"/>
                  </a:cubicBezTo>
                  <a:cubicBezTo>
                    <a:pt x="20197" y="12102"/>
                    <a:pt x="16831" y="15017"/>
                    <a:pt x="12904" y="17074"/>
                  </a:cubicBezTo>
                  <a:cubicBezTo>
                    <a:pt x="8977" y="19131"/>
                    <a:pt x="4488" y="2033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464549" y="3072177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470627" y="3206750"/>
              <a:ext cx="17807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700" fill="norm" stroke="1" extrusionOk="0">
                  <a:moveTo>
                    <a:pt x="2320" y="0"/>
                  </a:moveTo>
                  <a:cubicBezTo>
                    <a:pt x="1050" y="7200"/>
                    <a:pt x="-221" y="14400"/>
                    <a:pt x="33" y="18000"/>
                  </a:cubicBezTo>
                  <a:cubicBezTo>
                    <a:pt x="287" y="21600"/>
                    <a:pt x="2066" y="21600"/>
                    <a:pt x="5878" y="18000"/>
                  </a:cubicBezTo>
                  <a:cubicBezTo>
                    <a:pt x="9690" y="14400"/>
                    <a:pt x="15534" y="7200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930216" y="2921000"/>
              <a:ext cx="2963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32"/>
                    <a:pt x="9257" y="665"/>
                    <a:pt x="5400" y="2049"/>
                  </a:cubicBezTo>
                  <a:cubicBezTo>
                    <a:pt x="1543" y="3434"/>
                    <a:pt x="0" y="5871"/>
                    <a:pt x="0" y="8751"/>
                  </a:cubicBezTo>
                  <a:cubicBezTo>
                    <a:pt x="0" y="11631"/>
                    <a:pt x="1543" y="14954"/>
                    <a:pt x="4629" y="17169"/>
                  </a:cubicBezTo>
                  <a:cubicBezTo>
                    <a:pt x="7714" y="19385"/>
                    <a:pt x="12343" y="20492"/>
                    <a:pt x="169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902649" y="2901950"/>
              <a:ext cx="298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459" y="21600"/>
                  </a:moveTo>
                  <a:cubicBezTo>
                    <a:pt x="155" y="18720"/>
                    <a:pt x="-149" y="15840"/>
                    <a:pt x="79" y="13680"/>
                  </a:cubicBezTo>
                  <a:cubicBezTo>
                    <a:pt x="307" y="11520"/>
                    <a:pt x="1068" y="10080"/>
                    <a:pt x="3274" y="7920"/>
                  </a:cubicBezTo>
                  <a:cubicBezTo>
                    <a:pt x="5479" y="5760"/>
                    <a:pt x="9130" y="2880"/>
                    <a:pt x="12400" y="1440"/>
                  </a:cubicBezTo>
                  <a:cubicBezTo>
                    <a:pt x="15671" y="0"/>
                    <a:pt x="18561" y="0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947149" y="30861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300"/>
                    <a:pt x="8100" y="9000"/>
                    <a:pt x="11700" y="5400"/>
                  </a:cubicBezTo>
                  <a:cubicBezTo>
                    <a:pt x="15300" y="1800"/>
                    <a:pt x="1845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050573" y="3352800"/>
              <a:ext cx="315678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4" fill="norm" stroke="1" extrusionOk="0">
                  <a:moveTo>
                    <a:pt x="1604" y="0"/>
                  </a:moveTo>
                  <a:cubicBezTo>
                    <a:pt x="884" y="0"/>
                    <a:pt x="164" y="0"/>
                    <a:pt x="380" y="0"/>
                  </a:cubicBezTo>
                  <a:cubicBezTo>
                    <a:pt x="596" y="0"/>
                    <a:pt x="1748" y="0"/>
                    <a:pt x="3476" y="0"/>
                  </a:cubicBezTo>
                  <a:cubicBezTo>
                    <a:pt x="5204" y="0"/>
                    <a:pt x="7508" y="0"/>
                    <a:pt x="9020" y="0"/>
                  </a:cubicBezTo>
                  <a:cubicBezTo>
                    <a:pt x="10532" y="0"/>
                    <a:pt x="11252" y="0"/>
                    <a:pt x="11396" y="514"/>
                  </a:cubicBezTo>
                  <a:cubicBezTo>
                    <a:pt x="11540" y="1029"/>
                    <a:pt x="11108" y="2057"/>
                    <a:pt x="9524" y="4243"/>
                  </a:cubicBezTo>
                  <a:cubicBezTo>
                    <a:pt x="7940" y="6429"/>
                    <a:pt x="5204" y="9771"/>
                    <a:pt x="3404" y="12214"/>
                  </a:cubicBezTo>
                  <a:cubicBezTo>
                    <a:pt x="1604" y="14657"/>
                    <a:pt x="740" y="16200"/>
                    <a:pt x="308" y="17614"/>
                  </a:cubicBezTo>
                  <a:cubicBezTo>
                    <a:pt x="-124" y="19029"/>
                    <a:pt x="-124" y="20314"/>
                    <a:pt x="452" y="20957"/>
                  </a:cubicBezTo>
                  <a:cubicBezTo>
                    <a:pt x="1028" y="21600"/>
                    <a:pt x="2180" y="21600"/>
                    <a:pt x="5420" y="20829"/>
                  </a:cubicBezTo>
                  <a:cubicBezTo>
                    <a:pt x="8660" y="20057"/>
                    <a:pt x="13988" y="18514"/>
                    <a:pt x="17012" y="17614"/>
                  </a:cubicBezTo>
                  <a:cubicBezTo>
                    <a:pt x="20036" y="16714"/>
                    <a:pt x="20756" y="16457"/>
                    <a:pt x="2147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446465" y="2863445"/>
              <a:ext cx="180135" cy="43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96" fill="norm" stroke="1" extrusionOk="0">
                  <a:moveTo>
                    <a:pt x="21129" y="2488"/>
                  </a:moveTo>
                  <a:cubicBezTo>
                    <a:pt x="20136" y="1563"/>
                    <a:pt x="19143" y="637"/>
                    <a:pt x="18026" y="225"/>
                  </a:cubicBezTo>
                  <a:cubicBezTo>
                    <a:pt x="16908" y="-186"/>
                    <a:pt x="15667" y="-83"/>
                    <a:pt x="13557" y="945"/>
                  </a:cubicBezTo>
                  <a:cubicBezTo>
                    <a:pt x="11446" y="1974"/>
                    <a:pt x="8467" y="3928"/>
                    <a:pt x="5860" y="6705"/>
                  </a:cubicBezTo>
                  <a:cubicBezTo>
                    <a:pt x="3253" y="9483"/>
                    <a:pt x="1019" y="13083"/>
                    <a:pt x="274" y="15705"/>
                  </a:cubicBezTo>
                  <a:cubicBezTo>
                    <a:pt x="-471" y="18328"/>
                    <a:pt x="274" y="19974"/>
                    <a:pt x="2881" y="20694"/>
                  </a:cubicBezTo>
                  <a:cubicBezTo>
                    <a:pt x="5488" y="21414"/>
                    <a:pt x="9957" y="21208"/>
                    <a:pt x="14426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602208" y="3022600"/>
              <a:ext cx="24029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9236" y="0"/>
                  </a:moveTo>
                  <a:cubicBezTo>
                    <a:pt x="17721" y="3703"/>
                    <a:pt x="16205" y="7406"/>
                    <a:pt x="14310" y="10697"/>
                  </a:cubicBezTo>
                  <a:cubicBezTo>
                    <a:pt x="12415" y="13989"/>
                    <a:pt x="10142" y="16869"/>
                    <a:pt x="8531" y="18617"/>
                  </a:cubicBezTo>
                  <a:cubicBezTo>
                    <a:pt x="6921" y="20366"/>
                    <a:pt x="5973" y="20983"/>
                    <a:pt x="4931" y="21291"/>
                  </a:cubicBezTo>
                  <a:cubicBezTo>
                    <a:pt x="3889" y="21600"/>
                    <a:pt x="2752" y="21600"/>
                    <a:pt x="1899" y="21189"/>
                  </a:cubicBezTo>
                  <a:cubicBezTo>
                    <a:pt x="1047" y="20777"/>
                    <a:pt x="478" y="19954"/>
                    <a:pt x="194" y="18720"/>
                  </a:cubicBezTo>
                  <a:cubicBezTo>
                    <a:pt x="-90" y="17486"/>
                    <a:pt x="-90" y="15840"/>
                    <a:pt x="384" y="14914"/>
                  </a:cubicBezTo>
                  <a:cubicBezTo>
                    <a:pt x="857" y="13989"/>
                    <a:pt x="1805" y="13783"/>
                    <a:pt x="3889" y="13886"/>
                  </a:cubicBezTo>
                  <a:cubicBezTo>
                    <a:pt x="5973" y="13989"/>
                    <a:pt x="9194" y="14400"/>
                    <a:pt x="12321" y="15737"/>
                  </a:cubicBezTo>
                  <a:cubicBezTo>
                    <a:pt x="15447" y="17074"/>
                    <a:pt x="18478" y="19337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905999" y="2905039"/>
              <a:ext cx="132976" cy="4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55" fill="norm" stroke="1" extrusionOk="0">
                  <a:moveTo>
                    <a:pt x="11963" y="1030"/>
                  </a:moveTo>
                  <a:cubicBezTo>
                    <a:pt x="11631" y="541"/>
                    <a:pt x="11298" y="53"/>
                    <a:pt x="11631" y="4"/>
                  </a:cubicBezTo>
                  <a:cubicBezTo>
                    <a:pt x="11963" y="-45"/>
                    <a:pt x="12960" y="346"/>
                    <a:pt x="14622" y="2105"/>
                  </a:cubicBezTo>
                  <a:cubicBezTo>
                    <a:pt x="16283" y="3865"/>
                    <a:pt x="18609" y="6992"/>
                    <a:pt x="19938" y="9680"/>
                  </a:cubicBezTo>
                  <a:cubicBezTo>
                    <a:pt x="21268" y="12368"/>
                    <a:pt x="21600" y="14616"/>
                    <a:pt x="18111" y="16522"/>
                  </a:cubicBezTo>
                  <a:cubicBezTo>
                    <a:pt x="14622" y="18427"/>
                    <a:pt x="7311" y="19991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325099" y="3108506"/>
              <a:ext cx="234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27" y="11918"/>
                    <a:pt x="12454" y="3818"/>
                    <a:pt x="16054" y="1118"/>
                  </a:cubicBezTo>
                  <a:cubicBezTo>
                    <a:pt x="19654" y="-1582"/>
                    <a:pt x="2062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369549" y="320040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560"/>
                    <a:pt x="10716" y="11520"/>
                    <a:pt x="14316" y="7920"/>
                  </a:cubicBezTo>
                  <a:cubicBezTo>
                    <a:pt x="17916" y="4320"/>
                    <a:pt x="19758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953848" y="2996862"/>
              <a:ext cx="259091" cy="31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979" fill="norm" stroke="1" extrusionOk="0">
                  <a:moveTo>
                    <a:pt x="14392" y="7318"/>
                  </a:moveTo>
                  <a:cubicBezTo>
                    <a:pt x="14906" y="5745"/>
                    <a:pt x="15420" y="4171"/>
                    <a:pt x="15678" y="2956"/>
                  </a:cubicBezTo>
                  <a:cubicBezTo>
                    <a:pt x="15935" y="1740"/>
                    <a:pt x="15935" y="881"/>
                    <a:pt x="14563" y="381"/>
                  </a:cubicBezTo>
                  <a:cubicBezTo>
                    <a:pt x="13192" y="-120"/>
                    <a:pt x="10449" y="-263"/>
                    <a:pt x="7792" y="810"/>
                  </a:cubicBezTo>
                  <a:cubicBezTo>
                    <a:pt x="5135" y="1883"/>
                    <a:pt x="2563" y="4171"/>
                    <a:pt x="1192" y="7032"/>
                  </a:cubicBezTo>
                  <a:cubicBezTo>
                    <a:pt x="-180" y="9893"/>
                    <a:pt x="-351" y="13326"/>
                    <a:pt x="592" y="15901"/>
                  </a:cubicBezTo>
                  <a:cubicBezTo>
                    <a:pt x="1535" y="18476"/>
                    <a:pt x="3592" y="20193"/>
                    <a:pt x="6592" y="20765"/>
                  </a:cubicBezTo>
                  <a:cubicBezTo>
                    <a:pt x="9592" y="21337"/>
                    <a:pt x="13535" y="20765"/>
                    <a:pt x="16278" y="19048"/>
                  </a:cubicBezTo>
                  <a:cubicBezTo>
                    <a:pt x="19020" y="17332"/>
                    <a:pt x="20563" y="14471"/>
                    <a:pt x="20906" y="11610"/>
                  </a:cubicBezTo>
                  <a:cubicBezTo>
                    <a:pt x="21249" y="8749"/>
                    <a:pt x="20392" y="5888"/>
                    <a:pt x="19535" y="4100"/>
                  </a:cubicBezTo>
                  <a:cubicBezTo>
                    <a:pt x="18678" y="2312"/>
                    <a:pt x="17820" y="1597"/>
                    <a:pt x="16792" y="1239"/>
                  </a:cubicBezTo>
                  <a:cubicBezTo>
                    <a:pt x="15763" y="881"/>
                    <a:pt x="14563" y="881"/>
                    <a:pt x="13706" y="1382"/>
                  </a:cubicBezTo>
                  <a:cubicBezTo>
                    <a:pt x="12849" y="1883"/>
                    <a:pt x="12335" y="2884"/>
                    <a:pt x="11820" y="3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043829" y="2889250"/>
              <a:ext cx="100422" cy="53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7" fill="norm" stroke="1" extrusionOk="0">
                  <a:moveTo>
                    <a:pt x="21349" y="1012"/>
                  </a:moveTo>
                  <a:cubicBezTo>
                    <a:pt x="19999" y="506"/>
                    <a:pt x="18649" y="0"/>
                    <a:pt x="17974" y="0"/>
                  </a:cubicBezTo>
                  <a:cubicBezTo>
                    <a:pt x="17299" y="0"/>
                    <a:pt x="17299" y="506"/>
                    <a:pt x="17524" y="1898"/>
                  </a:cubicBezTo>
                  <a:cubicBezTo>
                    <a:pt x="17749" y="3291"/>
                    <a:pt x="18199" y="5569"/>
                    <a:pt x="16174" y="8269"/>
                  </a:cubicBezTo>
                  <a:cubicBezTo>
                    <a:pt x="14149" y="10969"/>
                    <a:pt x="9649" y="14091"/>
                    <a:pt x="6499" y="16200"/>
                  </a:cubicBezTo>
                  <a:cubicBezTo>
                    <a:pt x="3349" y="18309"/>
                    <a:pt x="1549" y="19406"/>
                    <a:pt x="649" y="20166"/>
                  </a:cubicBezTo>
                  <a:cubicBezTo>
                    <a:pt x="-251" y="20925"/>
                    <a:pt x="-251" y="21347"/>
                    <a:pt x="874" y="21473"/>
                  </a:cubicBezTo>
                  <a:cubicBezTo>
                    <a:pt x="1999" y="21600"/>
                    <a:pt x="4249" y="21431"/>
                    <a:pt x="6274" y="21220"/>
                  </a:cubicBezTo>
                  <a:cubicBezTo>
                    <a:pt x="8299" y="21009"/>
                    <a:pt x="10099" y="20756"/>
                    <a:pt x="11899" y="20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010899" y="2913591"/>
              <a:ext cx="311151" cy="6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0" y="10463"/>
                  </a:moveTo>
                  <a:cubicBezTo>
                    <a:pt x="1469" y="7088"/>
                    <a:pt x="2939" y="3713"/>
                    <a:pt x="6024" y="1688"/>
                  </a:cubicBezTo>
                  <a:cubicBezTo>
                    <a:pt x="9110" y="-337"/>
                    <a:pt x="13812" y="-1012"/>
                    <a:pt x="16678" y="2363"/>
                  </a:cubicBezTo>
                  <a:cubicBezTo>
                    <a:pt x="19543" y="5738"/>
                    <a:pt x="20571" y="13163"/>
                    <a:pt x="21600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928349" y="3441700"/>
              <a:ext cx="28575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560" y="18900"/>
                    <a:pt x="5120" y="21600"/>
                    <a:pt x="8720" y="18900"/>
                  </a:cubicBezTo>
                  <a:cubicBezTo>
                    <a:pt x="12320" y="16200"/>
                    <a:pt x="16960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258814" y="2986677"/>
              <a:ext cx="158487" cy="40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35" fill="norm" stroke="1" extrusionOk="0">
                  <a:moveTo>
                    <a:pt x="21004" y="1555"/>
                  </a:moveTo>
                  <a:cubicBezTo>
                    <a:pt x="21004" y="998"/>
                    <a:pt x="21004" y="442"/>
                    <a:pt x="20303" y="163"/>
                  </a:cubicBezTo>
                  <a:cubicBezTo>
                    <a:pt x="19601" y="-115"/>
                    <a:pt x="18199" y="-115"/>
                    <a:pt x="16095" y="776"/>
                  </a:cubicBezTo>
                  <a:cubicBezTo>
                    <a:pt x="13991" y="1666"/>
                    <a:pt x="11186" y="3448"/>
                    <a:pt x="8381" y="6064"/>
                  </a:cubicBezTo>
                  <a:cubicBezTo>
                    <a:pt x="5575" y="8681"/>
                    <a:pt x="2770" y="12132"/>
                    <a:pt x="1227" y="14638"/>
                  </a:cubicBezTo>
                  <a:cubicBezTo>
                    <a:pt x="-315" y="17143"/>
                    <a:pt x="-596" y="18701"/>
                    <a:pt x="1508" y="19759"/>
                  </a:cubicBezTo>
                  <a:cubicBezTo>
                    <a:pt x="3612" y="20817"/>
                    <a:pt x="8100" y="21374"/>
                    <a:pt x="11607" y="21429"/>
                  </a:cubicBezTo>
                  <a:cubicBezTo>
                    <a:pt x="15113" y="21485"/>
                    <a:pt x="17638" y="21040"/>
                    <a:pt x="20162" y="2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410415" y="3149600"/>
              <a:ext cx="21008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847" y="0"/>
                  </a:moveTo>
                  <a:cubicBezTo>
                    <a:pt x="17335" y="1846"/>
                    <a:pt x="15823" y="3692"/>
                    <a:pt x="13555" y="6000"/>
                  </a:cubicBezTo>
                  <a:cubicBezTo>
                    <a:pt x="11287" y="8308"/>
                    <a:pt x="8263" y="11077"/>
                    <a:pt x="6211" y="12554"/>
                  </a:cubicBezTo>
                  <a:cubicBezTo>
                    <a:pt x="4159" y="14031"/>
                    <a:pt x="3079" y="14215"/>
                    <a:pt x="2107" y="13385"/>
                  </a:cubicBezTo>
                  <a:cubicBezTo>
                    <a:pt x="1135" y="12554"/>
                    <a:pt x="271" y="10708"/>
                    <a:pt x="55" y="9323"/>
                  </a:cubicBezTo>
                  <a:cubicBezTo>
                    <a:pt x="-161" y="7938"/>
                    <a:pt x="271" y="7015"/>
                    <a:pt x="1243" y="6554"/>
                  </a:cubicBezTo>
                  <a:cubicBezTo>
                    <a:pt x="2215" y="6092"/>
                    <a:pt x="3727" y="6092"/>
                    <a:pt x="5563" y="7385"/>
                  </a:cubicBezTo>
                  <a:cubicBezTo>
                    <a:pt x="7399" y="8677"/>
                    <a:pt x="9559" y="11262"/>
                    <a:pt x="11287" y="13477"/>
                  </a:cubicBezTo>
                  <a:cubicBezTo>
                    <a:pt x="13015" y="15692"/>
                    <a:pt x="14311" y="17538"/>
                    <a:pt x="15931" y="18831"/>
                  </a:cubicBezTo>
                  <a:cubicBezTo>
                    <a:pt x="17551" y="20123"/>
                    <a:pt x="19495" y="20862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569699" y="3073400"/>
              <a:ext cx="182415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8621" y="0"/>
                  </a:moveTo>
                  <a:cubicBezTo>
                    <a:pt x="19862" y="1029"/>
                    <a:pt x="21103" y="2057"/>
                    <a:pt x="21352" y="4029"/>
                  </a:cubicBezTo>
                  <a:cubicBezTo>
                    <a:pt x="21600" y="6000"/>
                    <a:pt x="20855" y="8914"/>
                    <a:pt x="18000" y="11829"/>
                  </a:cubicBezTo>
                  <a:cubicBezTo>
                    <a:pt x="15145" y="14743"/>
                    <a:pt x="10179" y="17657"/>
                    <a:pt x="6828" y="19286"/>
                  </a:cubicBezTo>
                  <a:cubicBezTo>
                    <a:pt x="3476" y="20914"/>
                    <a:pt x="1738" y="21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966449" y="3722042"/>
              <a:ext cx="463551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96" y="17028"/>
                    <a:pt x="592" y="12913"/>
                    <a:pt x="2022" y="8799"/>
                  </a:cubicBezTo>
                  <a:cubicBezTo>
                    <a:pt x="3452" y="4685"/>
                    <a:pt x="6016" y="571"/>
                    <a:pt x="9074" y="56"/>
                  </a:cubicBezTo>
                  <a:cubicBezTo>
                    <a:pt x="12132" y="-458"/>
                    <a:pt x="15682" y="2628"/>
                    <a:pt x="17852" y="6742"/>
                  </a:cubicBezTo>
                  <a:cubicBezTo>
                    <a:pt x="20022" y="10856"/>
                    <a:pt x="20811" y="15999"/>
                    <a:pt x="2160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1093449" y="3911600"/>
              <a:ext cx="393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065" y="18900"/>
                    <a:pt x="8129" y="21600"/>
                    <a:pt x="11729" y="18900"/>
                  </a:cubicBezTo>
                  <a:cubicBezTo>
                    <a:pt x="15329" y="16200"/>
                    <a:pt x="18465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33695" y="3627966"/>
              <a:ext cx="2519056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310" y="6557"/>
                  </a:moveTo>
                  <a:cubicBezTo>
                    <a:pt x="165" y="6171"/>
                    <a:pt x="20" y="5786"/>
                    <a:pt x="2" y="6171"/>
                  </a:cubicBezTo>
                  <a:cubicBezTo>
                    <a:pt x="-16" y="6557"/>
                    <a:pt x="93" y="7714"/>
                    <a:pt x="474" y="8486"/>
                  </a:cubicBezTo>
                  <a:cubicBezTo>
                    <a:pt x="855" y="9257"/>
                    <a:pt x="1507" y="9643"/>
                    <a:pt x="2160" y="9450"/>
                  </a:cubicBezTo>
                  <a:cubicBezTo>
                    <a:pt x="2813" y="9257"/>
                    <a:pt x="3466" y="8486"/>
                    <a:pt x="4065" y="7714"/>
                  </a:cubicBezTo>
                  <a:cubicBezTo>
                    <a:pt x="4663" y="6943"/>
                    <a:pt x="5207" y="6171"/>
                    <a:pt x="5806" y="5207"/>
                  </a:cubicBezTo>
                  <a:cubicBezTo>
                    <a:pt x="6404" y="4243"/>
                    <a:pt x="7057" y="3086"/>
                    <a:pt x="7746" y="2314"/>
                  </a:cubicBezTo>
                  <a:cubicBezTo>
                    <a:pt x="8435" y="1543"/>
                    <a:pt x="9161" y="1157"/>
                    <a:pt x="9913" y="771"/>
                  </a:cubicBezTo>
                  <a:cubicBezTo>
                    <a:pt x="10666" y="386"/>
                    <a:pt x="11446" y="0"/>
                    <a:pt x="12253" y="0"/>
                  </a:cubicBezTo>
                  <a:cubicBezTo>
                    <a:pt x="13060" y="0"/>
                    <a:pt x="13894" y="386"/>
                    <a:pt x="14656" y="1350"/>
                  </a:cubicBezTo>
                  <a:cubicBezTo>
                    <a:pt x="15418" y="2314"/>
                    <a:pt x="16107" y="3857"/>
                    <a:pt x="16941" y="6171"/>
                  </a:cubicBezTo>
                  <a:cubicBezTo>
                    <a:pt x="17775" y="8486"/>
                    <a:pt x="18755" y="11571"/>
                    <a:pt x="19553" y="14271"/>
                  </a:cubicBezTo>
                  <a:cubicBezTo>
                    <a:pt x="20351" y="16971"/>
                    <a:pt x="20967" y="19286"/>
                    <a:pt x="215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44549" y="4222750"/>
              <a:ext cx="304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965"/>
                    <a:pt x="6000" y="5929"/>
                    <a:pt x="8775" y="8824"/>
                  </a:cubicBezTo>
                  <a:cubicBezTo>
                    <a:pt x="11550" y="11718"/>
                    <a:pt x="14100" y="14541"/>
                    <a:pt x="16200" y="16659"/>
                  </a:cubicBezTo>
                  <a:cubicBezTo>
                    <a:pt x="18300" y="18776"/>
                    <a:pt x="19950" y="201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49299" y="4163604"/>
              <a:ext cx="444501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99"/>
                  </a:moveTo>
                  <a:cubicBezTo>
                    <a:pt x="21086" y="-6"/>
                    <a:pt x="20571" y="-111"/>
                    <a:pt x="19800" y="256"/>
                  </a:cubicBezTo>
                  <a:cubicBezTo>
                    <a:pt x="19029" y="623"/>
                    <a:pt x="18000" y="1462"/>
                    <a:pt x="16251" y="3454"/>
                  </a:cubicBezTo>
                  <a:cubicBezTo>
                    <a:pt x="14503" y="5446"/>
                    <a:pt x="12034" y="8592"/>
                    <a:pt x="9411" y="11528"/>
                  </a:cubicBezTo>
                  <a:cubicBezTo>
                    <a:pt x="6789" y="14464"/>
                    <a:pt x="4011" y="17190"/>
                    <a:pt x="2417" y="18815"/>
                  </a:cubicBezTo>
                  <a:cubicBezTo>
                    <a:pt x="823" y="20440"/>
                    <a:pt x="411" y="20965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414109" y="4400550"/>
              <a:ext cx="306741" cy="11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0" fill="norm" stroke="1" extrusionOk="0">
                  <a:moveTo>
                    <a:pt x="4130" y="13200"/>
                  </a:moveTo>
                  <a:cubicBezTo>
                    <a:pt x="4278" y="15200"/>
                    <a:pt x="4426" y="17200"/>
                    <a:pt x="4130" y="18600"/>
                  </a:cubicBezTo>
                  <a:cubicBezTo>
                    <a:pt x="3835" y="20000"/>
                    <a:pt x="3095" y="20800"/>
                    <a:pt x="2355" y="21200"/>
                  </a:cubicBezTo>
                  <a:cubicBezTo>
                    <a:pt x="1615" y="21600"/>
                    <a:pt x="876" y="21600"/>
                    <a:pt x="432" y="20600"/>
                  </a:cubicBezTo>
                  <a:cubicBezTo>
                    <a:pt x="-12" y="19600"/>
                    <a:pt x="-160" y="17600"/>
                    <a:pt x="210" y="14600"/>
                  </a:cubicBezTo>
                  <a:cubicBezTo>
                    <a:pt x="580" y="11600"/>
                    <a:pt x="1467" y="7600"/>
                    <a:pt x="2651" y="4800"/>
                  </a:cubicBezTo>
                  <a:cubicBezTo>
                    <a:pt x="3835" y="2000"/>
                    <a:pt x="5314" y="400"/>
                    <a:pt x="6867" y="2000"/>
                  </a:cubicBezTo>
                  <a:cubicBezTo>
                    <a:pt x="8421" y="3600"/>
                    <a:pt x="10048" y="8400"/>
                    <a:pt x="11084" y="11800"/>
                  </a:cubicBezTo>
                  <a:cubicBezTo>
                    <a:pt x="12119" y="15200"/>
                    <a:pt x="12563" y="17200"/>
                    <a:pt x="13155" y="18400"/>
                  </a:cubicBezTo>
                  <a:cubicBezTo>
                    <a:pt x="13747" y="19600"/>
                    <a:pt x="14487" y="20000"/>
                    <a:pt x="15078" y="19000"/>
                  </a:cubicBezTo>
                  <a:cubicBezTo>
                    <a:pt x="15670" y="18000"/>
                    <a:pt x="16114" y="15600"/>
                    <a:pt x="17150" y="12200"/>
                  </a:cubicBezTo>
                  <a:cubicBezTo>
                    <a:pt x="18185" y="8800"/>
                    <a:pt x="19813" y="440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911350" y="4227969"/>
              <a:ext cx="234950" cy="31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4670" y="8230"/>
                  </a:moveTo>
                  <a:cubicBezTo>
                    <a:pt x="4086" y="9946"/>
                    <a:pt x="3503" y="11663"/>
                    <a:pt x="3114" y="13522"/>
                  </a:cubicBezTo>
                  <a:cubicBezTo>
                    <a:pt x="2724" y="15382"/>
                    <a:pt x="2530" y="17385"/>
                    <a:pt x="2335" y="18887"/>
                  </a:cubicBezTo>
                  <a:cubicBezTo>
                    <a:pt x="2141" y="20389"/>
                    <a:pt x="1946" y="21390"/>
                    <a:pt x="1654" y="21461"/>
                  </a:cubicBezTo>
                  <a:cubicBezTo>
                    <a:pt x="1362" y="21533"/>
                    <a:pt x="973" y="20675"/>
                    <a:pt x="681" y="17885"/>
                  </a:cubicBezTo>
                  <a:cubicBezTo>
                    <a:pt x="389" y="15096"/>
                    <a:pt x="195" y="10375"/>
                    <a:pt x="97" y="7658"/>
                  </a:cubicBezTo>
                  <a:cubicBezTo>
                    <a:pt x="0" y="4940"/>
                    <a:pt x="0" y="4224"/>
                    <a:pt x="0" y="3509"/>
                  </a:cubicBezTo>
                  <a:cubicBezTo>
                    <a:pt x="0" y="2794"/>
                    <a:pt x="0" y="2079"/>
                    <a:pt x="195" y="2150"/>
                  </a:cubicBezTo>
                  <a:cubicBezTo>
                    <a:pt x="389" y="2222"/>
                    <a:pt x="778" y="3080"/>
                    <a:pt x="2432" y="5655"/>
                  </a:cubicBezTo>
                  <a:cubicBezTo>
                    <a:pt x="4086" y="8230"/>
                    <a:pt x="7005" y="12521"/>
                    <a:pt x="8757" y="14953"/>
                  </a:cubicBezTo>
                  <a:cubicBezTo>
                    <a:pt x="10508" y="17385"/>
                    <a:pt x="11092" y="17957"/>
                    <a:pt x="11870" y="18314"/>
                  </a:cubicBezTo>
                  <a:cubicBezTo>
                    <a:pt x="12649" y="18672"/>
                    <a:pt x="13622" y="18815"/>
                    <a:pt x="14886" y="17313"/>
                  </a:cubicBezTo>
                  <a:cubicBezTo>
                    <a:pt x="16151" y="15811"/>
                    <a:pt x="17708" y="12664"/>
                    <a:pt x="18584" y="9732"/>
                  </a:cubicBezTo>
                  <a:cubicBezTo>
                    <a:pt x="19459" y="6799"/>
                    <a:pt x="19654" y="4081"/>
                    <a:pt x="19751" y="2365"/>
                  </a:cubicBezTo>
                  <a:cubicBezTo>
                    <a:pt x="19849" y="648"/>
                    <a:pt x="19849" y="-67"/>
                    <a:pt x="20141" y="5"/>
                  </a:cubicBezTo>
                  <a:cubicBezTo>
                    <a:pt x="20432" y="76"/>
                    <a:pt x="21016" y="934"/>
                    <a:pt x="21600" y="1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191391" y="4406900"/>
              <a:ext cx="73229" cy="9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172" fill="norm" stroke="1" extrusionOk="0">
                  <a:moveTo>
                    <a:pt x="19618" y="11520"/>
                  </a:moveTo>
                  <a:cubicBezTo>
                    <a:pt x="18418" y="9120"/>
                    <a:pt x="17218" y="6720"/>
                    <a:pt x="14818" y="4800"/>
                  </a:cubicBezTo>
                  <a:cubicBezTo>
                    <a:pt x="12418" y="2880"/>
                    <a:pt x="8818" y="1440"/>
                    <a:pt x="6118" y="1680"/>
                  </a:cubicBezTo>
                  <a:cubicBezTo>
                    <a:pt x="3418" y="1920"/>
                    <a:pt x="1618" y="3840"/>
                    <a:pt x="718" y="6240"/>
                  </a:cubicBezTo>
                  <a:cubicBezTo>
                    <a:pt x="-182" y="8640"/>
                    <a:pt x="-182" y="11520"/>
                    <a:pt x="418" y="14160"/>
                  </a:cubicBezTo>
                  <a:cubicBezTo>
                    <a:pt x="1018" y="16800"/>
                    <a:pt x="2218" y="19200"/>
                    <a:pt x="4318" y="20400"/>
                  </a:cubicBezTo>
                  <a:cubicBezTo>
                    <a:pt x="6418" y="21600"/>
                    <a:pt x="9418" y="21600"/>
                    <a:pt x="12718" y="18960"/>
                  </a:cubicBezTo>
                  <a:cubicBezTo>
                    <a:pt x="16018" y="16320"/>
                    <a:pt x="19618" y="11040"/>
                    <a:pt x="20518" y="7440"/>
                  </a:cubicBezTo>
                  <a:cubicBezTo>
                    <a:pt x="21418" y="3840"/>
                    <a:pt x="19618" y="1920"/>
                    <a:pt x="178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298700" y="4337050"/>
              <a:ext cx="209550" cy="16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1782"/>
                  </a:moveTo>
                  <a:cubicBezTo>
                    <a:pt x="436" y="10379"/>
                    <a:pt x="873" y="8977"/>
                    <a:pt x="1636" y="8275"/>
                  </a:cubicBezTo>
                  <a:cubicBezTo>
                    <a:pt x="2400" y="7574"/>
                    <a:pt x="3491" y="7574"/>
                    <a:pt x="4909" y="9117"/>
                  </a:cubicBezTo>
                  <a:cubicBezTo>
                    <a:pt x="6327" y="10660"/>
                    <a:pt x="8073" y="13745"/>
                    <a:pt x="9164" y="16270"/>
                  </a:cubicBezTo>
                  <a:cubicBezTo>
                    <a:pt x="10255" y="18795"/>
                    <a:pt x="10691" y="20758"/>
                    <a:pt x="10473" y="21179"/>
                  </a:cubicBezTo>
                  <a:cubicBezTo>
                    <a:pt x="10255" y="21600"/>
                    <a:pt x="9382" y="20478"/>
                    <a:pt x="9164" y="18094"/>
                  </a:cubicBezTo>
                  <a:cubicBezTo>
                    <a:pt x="8945" y="15709"/>
                    <a:pt x="9382" y="12062"/>
                    <a:pt x="11564" y="8836"/>
                  </a:cubicBezTo>
                  <a:cubicBezTo>
                    <a:pt x="13745" y="5610"/>
                    <a:pt x="17673" y="28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582768" y="4197540"/>
              <a:ext cx="128682" cy="44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488" fill="norm" stroke="1" extrusionOk="0">
                  <a:moveTo>
                    <a:pt x="20518" y="1219"/>
                  </a:moveTo>
                  <a:cubicBezTo>
                    <a:pt x="20518" y="707"/>
                    <a:pt x="20518" y="195"/>
                    <a:pt x="19674" y="42"/>
                  </a:cubicBezTo>
                  <a:cubicBezTo>
                    <a:pt x="18831" y="-112"/>
                    <a:pt x="17143" y="93"/>
                    <a:pt x="14106" y="1731"/>
                  </a:cubicBezTo>
                  <a:cubicBezTo>
                    <a:pt x="11068" y="3369"/>
                    <a:pt x="6681" y="6440"/>
                    <a:pt x="3643" y="9460"/>
                  </a:cubicBezTo>
                  <a:cubicBezTo>
                    <a:pt x="605" y="12479"/>
                    <a:pt x="-1082" y="15448"/>
                    <a:pt x="774" y="17444"/>
                  </a:cubicBezTo>
                  <a:cubicBezTo>
                    <a:pt x="2630" y="19441"/>
                    <a:pt x="8030" y="20464"/>
                    <a:pt x="11743" y="20976"/>
                  </a:cubicBezTo>
                  <a:cubicBezTo>
                    <a:pt x="15456" y="21488"/>
                    <a:pt x="17481" y="21488"/>
                    <a:pt x="19506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774950" y="4329569"/>
              <a:ext cx="317500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872" y="17943"/>
                    <a:pt x="3744" y="14375"/>
                    <a:pt x="5040" y="11651"/>
                  </a:cubicBezTo>
                  <a:cubicBezTo>
                    <a:pt x="6336" y="8928"/>
                    <a:pt x="7056" y="7049"/>
                    <a:pt x="7416" y="5641"/>
                  </a:cubicBezTo>
                  <a:cubicBezTo>
                    <a:pt x="7776" y="4232"/>
                    <a:pt x="7776" y="3293"/>
                    <a:pt x="7704" y="2260"/>
                  </a:cubicBezTo>
                  <a:cubicBezTo>
                    <a:pt x="7632" y="1227"/>
                    <a:pt x="7488" y="100"/>
                    <a:pt x="7272" y="6"/>
                  </a:cubicBezTo>
                  <a:cubicBezTo>
                    <a:pt x="7056" y="-88"/>
                    <a:pt x="6768" y="851"/>
                    <a:pt x="6480" y="3199"/>
                  </a:cubicBezTo>
                  <a:cubicBezTo>
                    <a:pt x="6192" y="5547"/>
                    <a:pt x="5904" y="9303"/>
                    <a:pt x="5832" y="11651"/>
                  </a:cubicBezTo>
                  <a:cubicBezTo>
                    <a:pt x="5760" y="13999"/>
                    <a:pt x="5904" y="14938"/>
                    <a:pt x="6192" y="15783"/>
                  </a:cubicBezTo>
                  <a:cubicBezTo>
                    <a:pt x="6480" y="16629"/>
                    <a:pt x="6912" y="17380"/>
                    <a:pt x="7488" y="17662"/>
                  </a:cubicBezTo>
                  <a:cubicBezTo>
                    <a:pt x="8064" y="17943"/>
                    <a:pt x="8784" y="17755"/>
                    <a:pt x="9936" y="16159"/>
                  </a:cubicBezTo>
                  <a:cubicBezTo>
                    <a:pt x="11088" y="14562"/>
                    <a:pt x="12672" y="11557"/>
                    <a:pt x="13536" y="9491"/>
                  </a:cubicBezTo>
                  <a:cubicBezTo>
                    <a:pt x="14400" y="7425"/>
                    <a:pt x="14544" y="6298"/>
                    <a:pt x="14760" y="5265"/>
                  </a:cubicBezTo>
                  <a:cubicBezTo>
                    <a:pt x="14976" y="4232"/>
                    <a:pt x="15264" y="3293"/>
                    <a:pt x="15480" y="3575"/>
                  </a:cubicBezTo>
                  <a:cubicBezTo>
                    <a:pt x="15696" y="3856"/>
                    <a:pt x="15840" y="5359"/>
                    <a:pt x="16560" y="7895"/>
                  </a:cubicBezTo>
                  <a:cubicBezTo>
                    <a:pt x="17280" y="10430"/>
                    <a:pt x="18576" y="13999"/>
                    <a:pt x="19512" y="16065"/>
                  </a:cubicBezTo>
                  <a:cubicBezTo>
                    <a:pt x="20448" y="18131"/>
                    <a:pt x="21024" y="18695"/>
                    <a:pt x="21600" y="19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238500" y="45466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550322" y="4328022"/>
              <a:ext cx="431128" cy="16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80" fill="norm" stroke="1" extrusionOk="0">
                  <a:moveTo>
                    <a:pt x="7516" y="11537"/>
                  </a:moveTo>
                  <a:cubicBezTo>
                    <a:pt x="7097" y="10471"/>
                    <a:pt x="6677" y="9404"/>
                    <a:pt x="6468" y="9537"/>
                  </a:cubicBezTo>
                  <a:cubicBezTo>
                    <a:pt x="6258" y="9671"/>
                    <a:pt x="6258" y="11004"/>
                    <a:pt x="6153" y="12737"/>
                  </a:cubicBezTo>
                  <a:cubicBezTo>
                    <a:pt x="6048" y="14471"/>
                    <a:pt x="5839" y="16604"/>
                    <a:pt x="5262" y="18337"/>
                  </a:cubicBezTo>
                  <a:cubicBezTo>
                    <a:pt x="4685" y="20071"/>
                    <a:pt x="3741" y="21404"/>
                    <a:pt x="2798" y="21271"/>
                  </a:cubicBezTo>
                  <a:cubicBezTo>
                    <a:pt x="1854" y="21137"/>
                    <a:pt x="910" y="19537"/>
                    <a:pt x="386" y="17137"/>
                  </a:cubicBezTo>
                  <a:cubicBezTo>
                    <a:pt x="-138" y="14737"/>
                    <a:pt x="-243" y="11537"/>
                    <a:pt x="806" y="9004"/>
                  </a:cubicBezTo>
                  <a:cubicBezTo>
                    <a:pt x="1854" y="6471"/>
                    <a:pt x="4056" y="4604"/>
                    <a:pt x="7097" y="3137"/>
                  </a:cubicBezTo>
                  <a:cubicBezTo>
                    <a:pt x="10138" y="1671"/>
                    <a:pt x="14017" y="604"/>
                    <a:pt x="16534" y="204"/>
                  </a:cubicBezTo>
                  <a:cubicBezTo>
                    <a:pt x="19050" y="-196"/>
                    <a:pt x="20204" y="71"/>
                    <a:pt x="21357" y="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043818" y="4071796"/>
              <a:ext cx="172582" cy="14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3" fill="norm" stroke="1" extrusionOk="0">
                  <a:moveTo>
                    <a:pt x="1721" y="5501"/>
                  </a:moveTo>
                  <a:cubicBezTo>
                    <a:pt x="2248" y="3595"/>
                    <a:pt x="2775" y="1689"/>
                    <a:pt x="3828" y="736"/>
                  </a:cubicBezTo>
                  <a:cubicBezTo>
                    <a:pt x="4882" y="-217"/>
                    <a:pt x="6462" y="-217"/>
                    <a:pt x="7648" y="577"/>
                  </a:cubicBezTo>
                  <a:cubicBezTo>
                    <a:pt x="8833" y="1371"/>
                    <a:pt x="9623" y="2959"/>
                    <a:pt x="8701" y="5818"/>
                  </a:cubicBezTo>
                  <a:cubicBezTo>
                    <a:pt x="7779" y="8677"/>
                    <a:pt x="5145" y="12807"/>
                    <a:pt x="3170" y="15507"/>
                  </a:cubicBezTo>
                  <a:cubicBezTo>
                    <a:pt x="1194" y="18207"/>
                    <a:pt x="-123" y="19477"/>
                    <a:pt x="9" y="20271"/>
                  </a:cubicBezTo>
                  <a:cubicBezTo>
                    <a:pt x="140" y="21065"/>
                    <a:pt x="1721" y="21383"/>
                    <a:pt x="5540" y="21383"/>
                  </a:cubicBezTo>
                  <a:cubicBezTo>
                    <a:pt x="9360" y="21383"/>
                    <a:pt x="15418" y="21065"/>
                    <a:pt x="21477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216400" y="4064000"/>
              <a:ext cx="23426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16779" y="0"/>
                  </a:moveTo>
                  <a:cubicBezTo>
                    <a:pt x="18900" y="1980"/>
                    <a:pt x="21021" y="3960"/>
                    <a:pt x="21311" y="6210"/>
                  </a:cubicBezTo>
                  <a:cubicBezTo>
                    <a:pt x="21600" y="8460"/>
                    <a:pt x="20057" y="10980"/>
                    <a:pt x="16200" y="13590"/>
                  </a:cubicBezTo>
                  <a:cubicBezTo>
                    <a:pt x="12343" y="16200"/>
                    <a:pt x="6171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695949" y="4349750"/>
              <a:ext cx="952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77"/>
                    <a:pt x="12000" y="7754"/>
                    <a:pt x="8400" y="11354"/>
                  </a:cubicBezTo>
                  <a:cubicBezTo>
                    <a:pt x="4800" y="14954"/>
                    <a:pt x="240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708649" y="4296672"/>
              <a:ext cx="387351" cy="12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20940"/>
                  </a:moveTo>
                  <a:cubicBezTo>
                    <a:pt x="944" y="16826"/>
                    <a:pt x="1889" y="12711"/>
                    <a:pt x="4072" y="8940"/>
                  </a:cubicBezTo>
                  <a:cubicBezTo>
                    <a:pt x="6256" y="5169"/>
                    <a:pt x="9679" y="1740"/>
                    <a:pt x="12807" y="540"/>
                  </a:cubicBezTo>
                  <a:cubicBezTo>
                    <a:pt x="15934" y="-660"/>
                    <a:pt x="18767" y="369"/>
                    <a:pt x="21600" y="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676899" y="45593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911849" y="4660900"/>
              <a:ext cx="1905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24"/>
                    <a:pt x="8640" y="8047"/>
                    <a:pt x="12240" y="11647"/>
                  </a:cubicBezTo>
                  <a:cubicBezTo>
                    <a:pt x="15840" y="15247"/>
                    <a:pt x="18720" y="18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949949" y="4718050"/>
              <a:ext cx="1905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411"/>
                    <a:pt x="15360" y="823"/>
                    <a:pt x="11880" y="2983"/>
                  </a:cubicBezTo>
                  <a:cubicBezTo>
                    <a:pt x="8400" y="5143"/>
                    <a:pt x="4560" y="9051"/>
                    <a:pt x="2520" y="12446"/>
                  </a:cubicBezTo>
                  <a:cubicBezTo>
                    <a:pt x="480" y="15840"/>
                    <a:pt x="24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277903" y="4406996"/>
              <a:ext cx="207892" cy="33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26" fill="norm" stroke="1" extrusionOk="0">
                  <a:moveTo>
                    <a:pt x="20757" y="3214"/>
                  </a:moveTo>
                  <a:cubicBezTo>
                    <a:pt x="20971" y="2141"/>
                    <a:pt x="21185" y="1068"/>
                    <a:pt x="20757" y="464"/>
                  </a:cubicBezTo>
                  <a:cubicBezTo>
                    <a:pt x="20330" y="-140"/>
                    <a:pt x="19260" y="-274"/>
                    <a:pt x="16587" y="799"/>
                  </a:cubicBezTo>
                  <a:cubicBezTo>
                    <a:pt x="13914" y="1873"/>
                    <a:pt x="9636" y="4153"/>
                    <a:pt x="6322" y="6769"/>
                  </a:cubicBezTo>
                  <a:cubicBezTo>
                    <a:pt x="3007" y="9386"/>
                    <a:pt x="654" y="12337"/>
                    <a:pt x="120" y="14685"/>
                  </a:cubicBezTo>
                  <a:cubicBezTo>
                    <a:pt x="-415" y="17033"/>
                    <a:pt x="868" y="18777"/>
                    <a:pt x="3328" y="19783"/>
                  </a:cubicBezTo>
                  <a:cubicBezTo>
                    <a:pt x="5787" y="20789"/>
                    <a:pt x="9423" y="21058"/>
                    <a:pt x="13058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467073" y="4432300"/>
              <a:ext cx="33377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20199" y="1507"/>
                    <a:pt x="18977" y="3014"/>
                    <a:pt x="17143" y="5777"/>
                  </a:cubicBezTo>
                  <a:cubicBezTo>
                    <a:pt x="15309" y="8540"/>
                    <a:pt x="12864" y="12558"/>
                    <a:pt x="10622" y="15237"/>
                  </a:cubicBezTo>
                  <a:cubicBezTo>
                    <a:pt x="8380" y="17916"/>
                    <a:pt x="6343" y="19256"/>
                    <a:pt x="4577" y="19591"/>
                  </a:cubicBezTo>
                  <a:cubicBezTo>
                    <a:pt x="2811" y="19926"/>
                    <a:pt x="1316" y="19256"/>
                    <a:pt x="569" y="18419"/>
                  </a:cubicBezTo>
                  <a:cubicBezTo>
                    <a:pt x="-178" y="17581"/>
                    <a:pt x="-178" y="16577"/>
                    <a:pt x="501" y="15405"/>
                  </a:cubicBezTo>
                  <a:cubicBezTo>
                    <a:pt x="1180" y="14233"/>
                    <a:pt x="2539" y="12893"/>
                    <a:pt x="4305" y="12140"/>
                  </a:cubicBezTo>
                  <a:cubicBezTo>
                    <a:pt x="6071" y="11386"/>
                    <a:pt x="8245" y="11219"/>
                    <a:pt x="10350" y="12558"/>
                  </a:cubicBezTo>
                  <a:cubicBezTo>
                    <a:pt x="12456" y="13898"/>
                    <a:pt x="14494" y="16744"/>
                    <a:pt x="15852" y="18502"/>
                  </a:cubicBezTo>
                  <a:cubicBezTo>
                    <a:pt x="17211" y="20260"/>
                    <a:pt x="17890" y="20930"/>
                    <a:pt x="18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908799" y="4387371"/>
              <a:ext cx="116418" cy="39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9425" y="1066"/>
                  </a:moveTo>
                  <a:cubicBezTo>
                    <a:pt x="8247" y="604"/>
                    <a:pt x="7069" y="142"/>
                    <a:pt x="7658" y="27"/>
                  </a:cubicBezTo>
                  <a:cubicBezTo>
                    <a:pt x="8247" y="-89"/>
                    <a:pt x="10604" y="142"/>
                    <a:pt x="13942" y="1470"/>
                  </a:cubicBezTo>
                  <a:cubicBezTo>
                    <a:pt x="17280" y="2799"/>
                    <a:pt x="21600" y="5224"/>
                    <a:pt x="21600" y="7997"/>
                  </a:cubicBezTo>
                  <a:cubicBezTo>
                    <a:pt x="21600" y="10769"/>
                    <a:pt x="17280" y="13887"/>
                    <a:pt x="12960" y="16198"/>
                  </a:cubicBezTo>
                  <a:cubicBezTo>
                    <a:pt x="8640" y="18508"/>
                    <a:pt x="4320" y="20009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378699" y="4544397"/>
              <a:ext cx="15240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600" y="14028"/>
                    <a:pt x="1200" y="7675"/>
                    <a:pt x="2250" y="3863"/>
                  </a:cubicBezTo>
                  <a:cubicBezTo>
                    <a:pt x="3300" y="52"/>
                    <a:pt x="4800" y="-1219"/>
                    <a:pt x="8100" y="1322"/>
                  </a:cubicBezTo>
                  <a:cubicBezTo>
                    <a:pt x="11400" y="3863"/>
                    <a:pt x="16500" y="10216"/>
                    <a:pt x="21600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378699" y="4648200"/>
              <a:ext cx="304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0" y="14400"/>
                    <a:pt x="3300" y="7200"/>
                    <a:pt x="6900" y="3600"/>
                  </a:cubicBezTo>
                  <a:cubicBezTo>
                    <a:pt x="10500" y="0"/>
                    <a:pt x="160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981949" y="4281704"/>
              <a:ext cx="177034" cy="36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7" fill="norm" stroke="1" extrusionOk="0">
                  <a:moveTo>
                    <a:pt x="0" y="5167"/>
                  </a:moveTo>
                  <a:cubicBezTo>
                    <a:pt x="762" y="3786"/>
                    <a:pt x="1525" y="2404"/>
                    <a:pt x="3812" y="1400"/>
                  </a:cubicBezTo>
                  <a:cubicBezTo>
                    <a:pt x="6099" y="395"/>
                    <a:pt x="9911" y="-233"/>
                    <a:pt x="13595" y="81"/>
                  </a:cubicBezTo>
                  <a:cubicBezTo>
                    <a:pt x="17280" y="395"/>
                    <a:pt x="20838" y="1651"/>
                    <a:pt x="21219" y="3660"/>
                  </a:cubicBezTo>
                  <a:cubicBezTo>
                    <a:pt x="21600" y="5669"/>
                    <a:pt x="18805" y="8432"/>
                    <a:pt x="15882" y="10755"/>
                  </a:cubicBezTo>
                  <a:cubicBezTo>
                    <a:pt x="12960" y="13079"/>
                    <a:pt x="9911" y="14962"/>
                    <a:pt x="8513" y="16658"/>
                  </a:cubicBezTo>
                  <a:cubicBezTo>
                    <a:pt x="7115" y="18353"/>
                    <a:pt x="7369" y="19860"/>
                    <a:pt x="7624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005233" y="4768850"/>
              <a:ext cx="2116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29708" y="5415138"/>
              <a:ext cx="297442" cy="23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002" fill="norm" stroke="1" extrusionOk="0">
                  <a:moveTo>
                    <a:pt x="16472" y="5711"/>
                  </a:moveTo>
                  <a:cubicBezTo>
                    <a:pt x="15399" y="4035"/>
                    <a:pt x="14327" y="2359"/>
                    <a:pt x="12872" y="1242"/>
                  </a:cubicBezTo>
                  <a:cubicBezTo>
                    <a:pt x="11416" y="125"/>
                    <a:pt x="9578" y="-434"/>
                    <a:pt x="7740" y="404"/>
                  </a:cubicBezTo>
                  <a:cubicBezTo>
                    <a:pt x="5901" y="1242"/>
                    <a:pt x="4063" y="3476"/>
                    <a:pt x="2761" y="6176"/>
                  </a:cubicBezTo>
                  <a:cubicBezTo>
                    <a:pt x="1459" y="8876"/>
                    <a:pt x="693" y="12042"/>
                    <a:pt x="310" y="14276"/>
                  </a:cubicBezTo>
                  <a:cubicBezTo>
                    <a:pt x="-73" y="16511"/>
                    <a:pt x="-73" y="17814"/>
                    <a:pt x="157" y="18838"/>
                  </a:cubicBezTo>
                  <a:cubicBezTo>
                    <a:pt x="387" y="19863"/>
                    <a:pt x="846" y="20607"/>
                    <a:pt x="1995" y="20887"/>
                  </a:cubicBezTo>
                  <a:cubicBezTo>
                    <a:pt x="3144" y="21166"/>
                    <a:pt x="4982" y="20980"/>
                    <a:pt x="6744" y="19863"/>
                  </a:cubicBezTo>
                  <a:cubicBezTo>
                    <a:pt x="8506" y="18745"/>
                    <a:pt x="10191" y="16697"/>
                    <a:pt x="11493" y="14276"/>
                  </a:cubicBezTo>
                  <a:cubicBezTo>
                    <a:pt x="12795" y="11856"/>
                    <a:pt x="13714" y="9063"/>
                    <a:pt x="14174" y="7200"/>
                  </a:cubicBezTo>
                  <a:cubicBezTo>
                    <a:pt x="14633" y="5338"/>
                    <a:pt x="14633" y="4407"/>
                    <a:pt x="14557" y="4407"/>
                  </a:cubicBezTo>
                  <a:cubicBezTo>
                    <a:pt x="14480" y="4407"/>
                    <a:pt x="14327" y="5338"/>
                    <a:pt x="14250" y="6828"/>
                  </a:cubicBezTo>
                  <a:cubicBezTo>
                    <a:pt x="14174" y="8318"/>
                    <a:pt x="14174" y="10366"/>
                    <a:pt x="15399" y="12414"/>
                  </a:cubicBezTo>
                  <a:cubicBezTo>
                    <a:pt x="16625" y="14463"/>
                    <a:pt x="19076" y="16511"/>
                    <a:pt x="21527" y="18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416049" y="5290500"/>
              <a:ext cx="355601" cy="40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961"/>
                  </a:moveTo>
                  <a:cubicBezTo>
                    <a:pt x="386" y="511"/>
                    <a:pt x="771" y="61"/>
                    <a:pt x="1221" y="5"/>
                  </a:cubicBezTo>
                  <a:cubicBezTo>
                    <a:pt x="1671" y="-51"/>
                    <a:pt x="2186" y="286"/>
                    <a:pt x="3857" y="1974"/>
                  </a:cubicBezTo>
                  <a:cubicBezTo>
                    <a:pt x="5529" y="3662"/>
                    <a:pt x="8357" y="6699"/>
                    <a:pt x="11121" y="9624"/>
                  </a:cubicBezTo>
                  <a:cubicBezTo>
                    <a:pt x="13886" y="12549"/>
                    <a:pt x="16586" y="15362"/>
                    <a:pt x="18321" y="17330"/>
                  </a:cubicBezTo>
                  <a:cubicBezTo>
                    <a:pt x="20057" y="19299"/>
                    <a:pt x="20829" y="20424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484677" y="5247216"/>
              <a:ext cx="369523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21548" y="793"/>
                  </a:moveTo>
                  <a:cubicBezTo>
                    <a:pt x="21178" y="396"/>
                    <a:pt x="20807" y="0"/>
                    <a:pt x="20375" y="0"/>
                  </a:cubicBezTo>
                  <a:cubicBezTo>
                    <a:pt x="19943" y="0"/>
                    <a:pt x="19450" y="396"/>
                    <a:pt x="18462" y="1783"/>
                  </a:cubicBezTo>
                  <a:cubicBezTo>
                    <a:pt x="17475" y="3171"/>
                    <a:pt x="15994" y="5549"/>
                    <a:pt x="13649" y="8026"/>
                  </a:cubicBezTo>
                  <a:cubicBezTo>
                    <a:pt x="11303" y="10503"/>
                    <a:pt x="8094" y="13079"/>
                    <a:pt x="5811" y="14813"/>
                  </a:cubicBezTo>
                  <a:cubicBezTo>
                    <a:pt x="3527" y="16547"/>
                    <a:pt x="2170" y="17439"/>
                    <a:pt x="1306" y="18330"/>
                  </a:cubicBezTo>
                  <a:cubicBezTo>
                    <a:pt x="442" y="19222"/>
                    <a:pt x="71" y="20114"/>
                    <a:pt x="10" y="20659"/>
                  </a:cubicBezTo>
                  <a:cubicBezTo>
                    <a:pt x="-52" y="21204"/>
                    <a:pt x="195" y="21402"/>
                    <a:pt x="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924050" y="5530850"/>
              <a:ext cx="330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800"/>
                    <a:pt x="6646" y="12000"/>
                    <a:pt x="10246" y="8400"/>
                  </a:cubicBezTo>
                  <a:cubicBezTo>
                    <a:pt x="13846" y="4800"/>
                    <a:pt x="1772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108464" y="5441950"/>
              <a:ext cx="608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960"/>
                    <a:pt x="6300" y="9920"/>
                    <a:pt x="2700" y="13440"/>
                  </a:cubicBezTo>
                  <a:cubicBezTo>
                    <a:pt x="-900" y="16960"/>
                    <a:pt x="-900" y="19040"/>
                    <a:pt x="2700" y="20160"/>
                  </a:cubicBezTo>
                  <a:cubicBezTo>
                    <a:pt x="6300" y="21280"/>
                    <a:pt x="13500" y="21440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358749" y="5264150"/>
              <a:ext cx="20241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392" y="0"/>
                  </a:moveTo>
                  <a:cubicBezTo>
                    <a:pt x="2167" y="3548"/>
                    <a:pt x="1942" y="7096"/>
                    <a:pt x="1605" y="10278"/>
                  </a:cubicBezTo>
                  <a:cubicBezTo>
                    <a:pt x="1267" y="13461"/>
                    <a:pt x="817" y="16278"/>
                    <a:pt x="480" y="18104"/>
                  </a:cubicBezTo>
                  <a:cubicBezTo>
                    <a:pt x="142" y="19930"/>
                    <a:pt x="-83" y="20765"/>
                    <a:pt x="30" y="20765"/>
                  </a:cubicBezTo>
                  <a:cubicBezTo>
                    <a:pt x="142" y="20765"/>
                    <a:pt x="592" y="19930"/>
                    <a:pt x="1830" y="18626"/>
                  </a:cubicBezTo>
                  <a:cubicBezTo>
                    <a:pt x="3067" y="17322"/>
                    <a:pt x="5092" y="15548"/>
                    <a:pt x="6780" y="14452"/>
                  </a:cubicBezTo>
                  <a:cubicBezTo>
                    <a:pt x="8467" y="13357"/>
                    <a:pt x="9817" y="12939"/>
                    <a:pt x="11054" y="12730"/>
                  </a:cubicBezTo>
                  <a:cubicBezTo>
                    <a:pt x="12292" y="12522"/>
                    <a:pt x="13417" y="12522"/>
                    <a:pt x="14992" y="13148"/>
                  </a:cubicBezTo>
                  <a:cubicBezTo>
                    <a:pt x="16567" y="13774"/>
                    <a:pt x="18592" y="15026"/>
                    <a:pt x="19829" y="15965"/>
                  </a:cubicBezTo>
                  <a:cubicBezTo>
                    <a:pt x="21067" y="16904"/>
                    <a:pt x="21517" y="17530"/>
                    <a:pt x="21517" y="18157"/>
                  </a:cubicBezTo>
                  <a:cubicBezTo>
                    <a:pt x="21517" y="18783"/>
                    <a:pt x="21067" y="19409"/>
                    <a:pt x="18705" y="19983"/>
                  </a:cubicBezTo>
                  <a:cubicBezTo>
                    <a:pt x="16342" y="20557"/>
                    <a:pt x="12067" y="21078"/>
                    <a:pt x="9029" y="21339"/>
                  </a:cubicBezTo>
                  <a:cubicBezTo>
                    <a:pt x="5992" y="21600"/>
                    <a:pt x="4192" y="21600"/>
                    <a:pt x="2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800350" y="5546906"/>
              <a:ext cx="279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55" y="11918"/>
                    <a:pt x="8509" y="3818"/>
                    <a:pt x="12109" y="1118"/>
                  </a:cubicBezTo>
                  <a:cubicBezTo>
                    <a:pt x="15709" y="-1582"/>
                    <a:pt x="1865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823439" y="5645150"/>
              <a:ext cx="35156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470" y="0"/>
                  </a:moveTo>
                  <a:cubicBezTo>
                    <a:pt x="1306" y="3600"/>
                    <a:pt x="142" y="7200"/>
                    <a:pt x="12" y="9900"/>
                  </a:cubicBezTo>
                  <a:cubicBezTo>
                    <a:pt x="-117" y="12600"/>
                    <a:pt x="788" y="14400"/>
                    <a:pt x="3828" y="14400"/>
                  </a:cubicBezTo>
                  <a:cubicBezTo>
                    <a:pt x="6867" y="14400"/>
                    <a:pt x="12041" y="12600"/>
                    <a:pt x="15339" y="13500"/>
                  </a:cubicBezTo>
                  <a:cubicBezTo>
                    <a:pt x="18637" y="14400"/>
                    <a:pt x="20060" y="18000"/>
                    <a:pt x="214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532346" y="5385979"/>
              <a:ext cx="468155" cy="43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2" fill="norm" stroke="1" extrusionOk="0">
                  <a:moveTo>
                    <a:pt x="2255" y="3072"/>
                  </a:moveTo>
                  <a:cubicBezTo>
                    <a:pt x="4882" y="2446"/>
                    <a:pt x="7509" y="1820"/>
                    <a:pt x="10088" y="1299"/>
                  </a:cubicBezTo>
                  <a:cubicBezTo>
                    <a:pt x="12666" y="777"/>
                    <a:pt x="15196" y="359"/>
                    <a:pt x="16850" y="151"/>
                  </a:cubicBezTo>
                  <a:cubicBezTo>
                    <a:pt x="18504" y="-58"/>
                    <a:pt x="19282" y="-58"/>
                    <a:pt x="19574" y="203"/>
                  </a:cubicBezTo>
                  <a:cubicBezTo>
                    <a:pt x="19866" y="464"/>
                    <a:pt x="19671" y="985"/>
                    <a:pt x="18844" y="2081"/>
                  </a:cubicBezTo>
                  <a:cubicBezTo>
                    <a:pt x="18017" y="3177"/>
                    <a:pt x="16558" y="4846"/>
                    <a:pt x="14223" y="6985"/>
                  </a:cubicBezTo>
                  <a:cubicBezTo>
                    <a:pt x="11888" y="9125"/>
                    <a:pt x="8677" y="11733"/>
                    <a:pt x="6342" y="13559"/>
                  </a:cubicBezTo>
                  <a:cubicBezTo>
                    <a:pt x="4006" y="15385"/>
                    <a:pt x="2547" y="16429"/>
                    <a:pt x="1574" y="17159"/>
                  </a:cubicBezTo>
                  <a:cubicBezTo>
                    <a:pt x="601" y="17890"/>
                    <a:pt x="115" y="18307"/>
                    <a:pt x="17" y="18777"/>
                  </a:cubicBezTo>
                  <a:cubicBezTo>
                    <a:pt x="-80" y="19246"/>
                    <a:pt x="212" y="19768"/>
                    <a:pt x="1623" y="20081"/>
                  </a:cubicBezTo>
                  <a:cubicBezTo>
                    <a:pt x="3034" y="20394"/>
                    <a:pt x="5563" y="20499"/>
                    <a:pt x="8628" y="20551"/>
                  </a:cubicBezTo>
                  <a:cubicBezTo>
                    <a:pt x="11693" y="20603"/>
                    <a:pt x="15293" y="20603"/>
                    <a:pt x="17531" y="20759"/>
                  </a:cubicBezTo>
                  <a:cubicBezTo>
                    <a:pt x="19769" y="20916"/>
                    <a:pt x="20644" y="21229"/>
                    <a:pt x="2152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737099" y="5736943"/>
              <a:ext cx="368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79" y="11375"/>
                    <a:pt x="5959" y="2735"/>
                    <a:pt x="9559" y="575"/>
                  </a:cubicBezTo>
                  <a:cubicBezTo>
                    <a:pt x="13159" y="-1585"/>
                    <a:pt x="1737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760180" y="5791200"/>
              <a:ext cx="491270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214" y="20618"/>
                  </a:moveTo>
                  <a:cubicBezTo>
                    <a:pt x="565" y="21109"/>
                    <a:pt x="-84" y="21600"/>
                    <a:pt x="9" y="21600"/>
                  </a:cubicBezTo>
                  <a:cubicBezTo>
                    <a:pt x="101" y="21600"/>
                    <a:pt x="936" y="21109"/>
                    <a:pt x="3207" y="19391"/>
                  </a:cubicBezTo>
                  <a:cubicBezTo>
                    <a:pt x="5478" y="17673"/>
                    <a:pt x="9186" y="14727"/>
                    <a:pt x="12477" y="11291"/>
                  </a:cubicBezTo>
                  <a:cubicBezTo>
                    <a:pt x="15768" y="7855"/>
                    <a:pt x="18642" y="3927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110059" y="5638800"/>
              <a:ext cx="19752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3592" y="0"/>
                  </a:moveTo>
                  <a:cubicBezTo>
                    <a:pt x="2001" y="147"/>
                    <a:pt x="409" y="294"/>
                    <a:pt x="68" y="588"/>
                  </a:cubicBezTo>
                  <a:cubicBezTo>
                    <a:pt x="-273" y="882"/>
                    <a:pt x="636" y="1322"/>
                    <a:pt x="3592" y="1910"/>
                  </a:cubicBezTo>
                  <a:cubicBezTo>
                    <a:pt x="6548" y="2498"/>
                    <a:pt x="11550" y="3233"/>
                    <a:pt x="15188" y="4114"/>
                  </a:cubicBezTo>
                  <a:cubicBezTo>
                    <a:pt x="18826" y="4996"/>
                    <a:pt x="21100" y="6024"/>
                    <a:pt x="21213" y="8229"/>
                  </a:cubicBezTo>
                  <a:cubicBezTo>
                    <a:pt x="21327" y="10433"/>
                    <a:pt x="19281" y="13812"/>
                    <a:pt x="17689" y="16237"/>
                  </a:cubicBezTo>
                  <a:cubicBezTo>
                    <a:pt x="16098" y="18661"/>
                    <a:pt x="14961" y="20131"/>
                    <a:pt x="138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904436" y="5738081"/>
              <a:ext cx="261414" cy="20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1" fill="norm" stroke="1" extrusionOk="0">
                  <a:moveTo>
                    <a:pt x="15120" y="10821"/>
                  </a:moveTo>
                  <a:cubicBezTo>
                    <a:pt x="14947" y="8177"/>
                    <a:pt x="14775" y="5532"/>
                    <a:pt x="14083" y="3438"/>
                  </a:cubicBezTo>
                  <a:cubicBezTo>
                    <a:pt x="13392" y="1344"/>
                    <a:pt x="12183" y="-199"/>
                    <a:pt x="10282" y="21"/>
                  </a:cubicBezTo>
                  <a:cubicBezTo>
                    <a:pt x="8381" y="242"/>
                    <a:pt x="5789" y="2225"/>
                    <a:pt x="3802" y="5201"/>
                  </a:cubicBezTo>
                  <a:cubicBezTo>
                    <a:pt x="1815" y="8177"/>
                    <a:pt x="432" y="12144"/>
                    <a:pt x="87" y="15119"/>
                  </a:cubicBezTo>
                  <a:cubicBezTo>
                    <a:pt x="-259" y="18095"/>
                    <a:pt x="432" y="20079"/>
                    <a:pt x="2074" y="20740"/>
                  </a:cubicBezTo>
                  <a:cubicBezTo>
                    <a:pt x="3715" y="21401"/>
                    <a:pt x="6307" y="20740"/>
                    <a:pt x="8640" y="18425"/>
                  </a:cubicBezTo>
                  <a:cubicBezTo>
                    <a:pt x="10973" y="16111"/>
                    <a:pt x="13047" y="12144"/>
                    <a:pt x="14083" y="9279"/>
                  </a:cubicBezTo>
                  <a:cubicBezTo>
                    <a:pt x="15120" y="6413"/>
                    <a:pt x="15120" y="4650"/>
                    <a:pt x="14947" y="4319"/>
                  </a:cubicBezTo>
                  <a:cubicBezTo>
                    <a:pt x="14775" y="3989"/>
                    <a:pt x="14429" y="5091"/>
                    <a:pt x="14515" y="7295"/>
                  </a:cubicBezTo>
                  <a:cubicBezTo>
                    <a:pt x="14602" y="9499"/>
                    <a:pt x="15120" y="12805"/>
                    <a:pt x="16330" y="15340"/>
                  </a:cubicBezTo>
                  <a:cubicBezTo>
                    <a:pt x="17539" y="17874"/>
                    <a:pt x="19440" y="19638"/>
                    <a:pt x="21341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216649" y="5767688"/>
              <a:ext cx="266701" cy="27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2057" y="16545"/>
                    <a:pt x="4114" y="11636"/>
                    <a:pt x="5314" y="8527"/>
                  </a:cubicBezTo>
                  <a:cubicBezTo>
                    <a:pt x="6514" y="5418"/>
                    <a:pt x="6857" y="4109"/>
                    <a:pt x="7029" y="2963"/>
                  </a:cubicBezTo>
                  <a:cubicBezTo>
                    <a:pt x="7200" y="1818"/>
                    <a:pt x="7200" y="836"/>
                    <a:pt x="7029" y="754"/>
                  </a:cubicBezTo>
                  <a:cubicBezTo>
                    <a:pt x="6857" y="672"/>
                    <a:pt x="6514" y="1490"/>
                    <a:pt x="6257" y="3290"/>
                  </a:cubicBezTo>
                  <a:cubicBezTo>
                    <a:pt x="6000" y="5090"/>
                    <a:pt x="5829" y="7872"/>
                    <a:pt x="5829" y="9754"/>
                  </a:cubicBezTo>
                  <a:cubicBezTo>
                    <a:pt x="5829" y="11636"/>
                    <a:pt x="6000" y="12618"/>
                    <a:pt x="6600" y="13190"/>
                  </a:cubicBezTo>
                  <a:cubicBezTo>
                    <a:pt x="7200" y="13763"/>
                    <a:pt x="8229" y="13927"/>
                    <a:pt x="9257" y="13272"/>
                  </a:cubicBezTo>
                  <a:cubicBezTo>
                    <a:pt x="10286" y="12618"/>
                    <a:pt x="11314" y="11145"/>
                    <a:pt x="12343" y="9099"/>
                  </a:cubicBezTo>
                  <a:cubicBezTo>
                    <a:pt x="13371" y="7054"/>
                    <a:pt x="14400" y="4436"/>
                    <a:pt x="15000" y="2636"/>
                  </a:cubicBezTo>
                  <a:cubicBezTo>
                    <a:pt x="15600" y="836"/>
                    <a:pt x="15771" y="-146"/>
                    <a:pt x="15686" y="18"/>
                  </a:cubicBezTo>
                  <a:cubicBezTo>
                    <a:pt x="15600" y="181"/>
                    <a:pt x="15257" y="1490"/>
                    <a:pt x="15343" y="3536"/>
                  </a:cubicBezTo>
                  <a:cubicBezTo>
                    <a:pt x="15429" y="5581"/>
                    <a:pt x="15943" y="8363"/>
                    <a:pt x="17057" y="10163"/>
                  </a:cubicBezTo>
                  <a:cubicBezTo>
                    <a:pt x="18171" y="11963"/>
                    <a:pt x="19886" y="12781"/>
                    <a:pt x="21600" y="13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591299" y="58293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689490" y="5753100"/>
              <a:ext cx="7961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621" y="0"/>
                  </a:moveTo>
                  <a:cubicBezTo>
                    <a:pt x="1484" y="5400"/>
                    <a:pt x="347" y="10800"/>
                    <a:pt x="63" y="14063"/>
                  </a:cubicBezTo>
                  <a:cubicBezTo>
                    <a:pt x="-221" y="17325"/>
                    <a:pt x="347" y="18450"/>
                    <a:pt x="4042" y="19350"/>
                  </a:cubicBezTo>
                  <a:cubicBezTo>
                    <a:pt x="7737" y="20250"/>
                    <a:pt x="14558" y="20925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848186" y="5575300"/>
              <a:ext cx="162765" cy="35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8" fill="norm" stroke="1" extrusionOk="0">
                  <a:moveTo>
                    <a:pt x="2945" y="1552"/>
                  </a:moveTo>
                  <a:cubicBezTo>
                    <a:pt x="2668" y="776"/>
                    <a:pt x="2391" y="0"/>
                    <a:pt x="2253" y="0"/>
                  </a:cubicBezTo>
                  <a:cubicBezTo>
                    <a:pt x="2114" y="0"/>
                    <a:pt x="2114" y="776"/>
                    <a:pt x="1837" y="3428"/>
                  </a:cubicBezTo>
                  <a:cubicBezTo>
                    <a:pt x="1561" y="6079"/>
                    <a:pt x="1007" y="10606"/>
                    <a:pt x="730" y="13257"/>
                  </a:cubicBezTo>
                  <a:cubicBezTo>
                    <a:pt x="453" y="15909"/>
                    <a:pt x="453" y="16685"/>
                    <a:pt x="314" y="17396"/>
                  </a:cubicBezTo>
                  <a:cubicBezTo>
                    <a:pt x="176" y="18108"/>
                    <a:pt x="-101" y="18754"/>
                    <a:pt x="37" y="18690"/>
                  </a:cubicBezTo>
                  <a:cubicBezTo>
                    <a:pt x="176" y="18625"/>
                    <a:pt x="730" y="17849"/>
                    <a:pt x="1976" y="16556"/>
                  </a:cubicBezTo>
                  <a:cubicBezTo>
                    <a:pt x="3222" y="15262"/>
                    <a:pt x="5161" y="13451"/>
                    <a:pt x="6684" y="12352"/>
                  </a:cubicBezTo>
                  <a:cubicBezTo>
                    <a:pt x="8207" y="11253"/>
                    <a:pt x="9314" y="10865"/>
                    <a:pt x="10976" y="10606"/>
                  </a:cubicBezTo>
                  <a:cubicBezTo>
                    <a:pt x="12637" y="10347"/>
                    <a:pt x="14853" y="10218"/>
                    <a:pt x="16514" y="10412"/>
                  </a:cubicBezTo>
                  <a:cubicBezTo>
                    <a:pt x="18176" y="10606"/>
                    <a:pt x="19284" y="11123"/>
                    <a:pt x="20114" y="12158"/>
                  </a:cubicBezTo>
                  <a:cubicBezTo>
                    <a:pt x="20945" y="13193"/>
                    <a:pt x="21499" y="14745"/>
                    <a:pt x="21222" y="16232"/>
                  </a:cubicBezTo>
                  <a:cubicBezTo>
                    <a:pt x="20945" y="17720"/>
                    <a:pt x="19837" y="19143"/>
                    <a:pt x="17484" y="20113"/>
                  </a:cubicBezTo>
                  <a:cubicBezTo>
                    <a:pt x="15130" y="21083"/>
                    <a:pt x="11530" y="21600"/>
                    <a:pt x="8345" y="21341"/>
                  </a:cubicBezTo>
                  <a:cubicBezTo>
                    <a:pt x="5161" y="21083"/>
                    <a:pt x="2391" y="20048"/>
                    <a:pt x="1284" y="19207"/>
                  </a:cubicBezTo>
                  <a:cubicBezTo>
                    <a:pt x="176" y="18366"/>
                    <a:pt x="730" y="17720"/>
                    <a:pt x="2114" y="17202"/>
                  </a:cubicBezTo>
                  <a:cubicBezTo>
                    <a:pt x="3499" y="16685"/>
                    <a:pt x="5714" y="16297"/>
                    <a:pt x="7930" y="15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254784" y="5781856"/>
              <a:ext cx="187416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67" fill="norm" stroke="1" extrusionOk="0">
                  <a:moveTo>
                    <a:pt x="1831" y="20967"/>
                  </a:moveTo>
                  <a:cubicBezTo>
                    <a:pt x="860" y="16647"/>
                    <a:pt x="-111" y="12327"/>
                    <a:pt x="10" y="8547"/>
                  </a:cubicBezTo>
                  <a:cubicBezTo>
                    <a:pt x="132" y="4767"/>
                    <a:pt x="1345" y="1527"/>
                    <a:pt x="4743" y="447"/>
                  </a:cubicBezTo>
                  <a:cubicBezTo>
                    <a:pt x="8141" y="-633"/>
                    <a:pt x="13723" y="447"/>
                    <a:pt x="16878" y="1527"/>
                  </a:cubicBezTo>
                  <a:cubicBezTo>
                    <a:pt x="20033" y="2607"/>
                    <a:pt x="20761" y="3687"/>
                    <a:pt x="21489" y="4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264399" y="5918200"/>
              <a:ext cx="266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21600"/>
                    <a:pt x="9257" y="21600"/>
                    <a:pt x="12857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729662" y="5726994"/>
              <a:ext cx="226868" cy="28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078" fill="norm" stroke="1" extrusionOk="0">
                  <a:moveTo>
                    <a:pt x="15157" y="3339"/>
                  </a:moveTo>
                  <a:cubicBezTo>
                    <a:pt x="14961" y="2087"/>
                    <a:pt x="14765" y="835"/>
                    <a:pt x="14176" y="287"/>
                  </a:cubicBezTo>
                  <a:cubicBezTo>
                    <a:pt x="13586" y="-261"/>
                    <a:pt x="12605" y="-104"/>
                    <a:pt x="10837" y="1461"/>
                  </a:cubicBezTo>
                  <a:cubicBezTo>
                    <a:pt x="9070" y="3026"/>
                    <a:pt x="6517" y="6000"/>
                    <a:pt x="4554" y="9052"/>
                  </a:cubicBezTo>
                  <a:cubicBezTo>
                    <a:pt x="2590" y="12104"/>
                    <a:pt x="1216" y="15235"/>
                    <a:pt x="528" y="17191"/>
                  </a:cubicBezTo>
                  <a:cubicBezTo>
                    <a:pt x="-159" y="19148"/>
                    <a:pt x="-159" y="19930"/>
                    <a:pt x="430" y="20478"/>
                  </a:cubicBezTo>
                  <a:cubicBezTo>
                    <a:pt x="1019" y="21026"/>
                    <a:pt x="2197" y="21339"/>
                    <a:pt x="4652" y="20791"/>
                  </a:cubicBezTo>
                  <a:cubicBezTo>
                    <a:pt x="7106" y="20243"/>
                    <a:pt x="10837" y="18835"/>
                    <a:pt x="13881" y="16330"/>
                  </a:cubicBezTo>
                  <a:cubicBezTo>
                    <a:pt x="16925" y="13826"/>
                    <a:pt x="19281" y="10226"/>
                    <a:pt x="20361" y="8035"/>
                  </a:cubicBezTo>
                  <a:cubicBezTo>
                    <a:pt x="21441" y="5843"/>
                    <a:pt x="21245" y="5061"/>
                    <a:pt x="19772" y="4356"/>
                  </a:cubicBezTo>
                  <a:cubicBezTo>
                    <a:pt x="18299" y="3652"/>
                    <a:pt x="15550" y="3026"/>
                    <a:pt x="12801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388966" y="5677908"/>
              <a:ext cx="305341" cy="51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58" fill="norm" stroke="1" extrusionOk="0">
                  <a:moveTo>
                    <a:pt x="19353" y="12338"/>
                  </a:moveTo>
                  <a:cubicBezTo>
                    <a:pt x="18030" y="10846"/>
                    <a:pt x="16708" y="9353"/>
                    <a:pt x="15826" y="7860"/>
                  </a:cubicBezTo>
                  <a:cubicBezTo>
                    <a:pt x="14945" y="6368"/>
                    <a:pt x="14504" y="4875"/>
                    <a:pt x="14651" y="3690"/>
                  </a:cubicBezTo>
                  <a:cubicBezTo>
                    <a:pt x="14798" y="2504"/>
                    <a:pt x="15532" y="1626"/>
                    <a:pt x="16194" y="1056"/>
                  </a:cubicBezTo>
                  <a:cubicBezTo>
                    <a:pt x="16855" y="485"/>
                    <a:pt x="17443" y="221"/>
                    <a:pt x="18251" y="90"/>
                  </a:cubicBezTo>
                  <a:cubicBezTo>
                    <a:pt x="19059" y="-42"/>
                    <a:pt x="20088" y="-42"/>
                    <a:pt x="20675" y="178"/>
                  </a:cubicBezTo>
                  <a:cubicBezTo>
                    <a:pt x="21263" y="397"/>
                    <a:pt x="21410" y="836"/>
                    <a:pt x="20822" y="1978"/>
                  </a:cubicBezTo>
                  <a:cubicBezTo>
                    <a:pt x="20234" y="3119"/>
                    <a:pt x="18912" y="4963"/>
                    <a:pt x="16561" y="6938"/>
                  </a:cubicBezTo>
                  <a:cubicBezTo>
                    <a:pt x="14210" y="8914"/>
                    <a:pt x="10830" y="11021"/>
                    <a:pt x="7965" y="12734"/>
                  </a:cubicBezTo>
                  <a:cubicBezTo>
                    <a:pt x="5100" y="14446"/>
                    <a:pt x="2749" y="15763"/>
                    <a:pt x="1426" y="16641"/>
                  </a:cubicBezTo>
                  <a:cubicBezTo>
                    <a:pt x="104" y="17519"/>
                    <a:pt x="-190" y="17958"/>
                    <a:pt x="104" y="18134"/>
                  </a:cubicBezTo>
                  <a:cubicBezTo>
                    <a:pt x="398" y="18309"/>
                    <a:pt x="1279" y="18221"/>
                    <a:pt x="2749" y="17958"/>
                  </a:cubicBezTo>
                  <a:cubicBezTo>
                    <a:pt x="4218" y="17695"/>
                    <a:pt x="6275" y="17256"/>
                    <a:pt x="7598" y="17212"/>
                  </a:cubicBezTo>
                  <a:cubicBezTo>
                    <a:pt x="8920" y="17168"/>
                    <a:pt x="9508" y="17519"/>
                    <a:pt x="9655" y="17914"/>
                  </a:cubicBezTo>
                  <a:cubicBezTo>
                    <a:pt x="9802" y="18309"/>
                    <a:pt x="9508" y="18748"/>
                    <a:pt x="9361" y="19231"/>
                  </a:cubicBezTo>
                  <a:cubicBezTo>
                    <a:pt x="9214" y="19714"/>
                    <a:pt x="9214" y="20241"/>
                    <a:pt x="9581" y="20636"/>
                  </a:cubicBezTo>
                  <a:cubicBezTo>
                    <a:pt x="9949" y="21031"/>
                    <a:pt x="10683" y="21295"/>
                    <a:pt x="11418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018040" y="5912553"/>
              <a:ext cx="246610" cy="16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469" fill="norm" stroke="1" extrusionOk="0">
                  <a:moveTo>
                    <a:pt x="11540" y="13511"/>
                  </a:moveTo>
                  <a:cubicBezTo>
                    <a:pt x="12647" y="11378"/>
                    <a:pt x="13755" y="9244"/>
                    <a:pt x="14309" y="7378"/>
                  </a:cubicBezTo>
                  <a:cubicBezTo>
                    <a:pt x="14863" y="5511"/>
                    <a:pt x="14863" y="3911"/>
                    <a:pt x="13940" y="2311"/>
                  </a:cubicBezTo>
                  <a:cubicBezTo>
                    <a:pt x="13017" y="711"/>
                    <a:pt x="11171" y="-889"/>
                    <a:pt x="8863" y="578"/>
                  </a:cubicBezTo>
                  <a:cubicBezTo>
                    <a:pt x="6555" y="2044"/>
                    <a:pt x="3786" y="6578"/>
                    <a:pt x="2217" y="9644"/>
                  </a:cubicBezTo>
                  <a:cubicBezTo>
                    <a:pt x="647" y="12711"/>
                    <a:pt x="278" y="14311"/>
                    <a:pt x="94" y="15911"/>
                  </a:cubicBezTo>
                  <a:cubicBezTo>
                    <a:pt x="-91" y="17511"/>
                    <a:pt x="-91" y="19111"/>
                    <a:pt x="924" y="19911"/>
                  </a:cubicBezTo>
                  <a:cubicBezTo>
                    <a:pt x="1940" y="20711"/>
                    <a:pt x="3971" y="20711"/>
                    <a:pt x="6001" y="19511"/>
                  </a:cubicBezTo>
                  <a:cubicBezTo>
                    <a:pt x="8032" y="18311"/>
                    <a:pt x="10063" y="15911"/>
                    <a:pt x="11540" y="13778"/>
                  </a:cubicBezTo>
                  <a:cubicBezTo>
                    <a:pt x="13017" y="11644"/>
                    <a:pt x="13940" y="9778"/>
                    <a:pt x="14771" y="10044"/>
                  </a:cubicBezTo>
                  <a:cubicBezTo>
                    <a:pt x="15601" y="10311"/>
                    <a:pt x="16340" y="12711"/>
                    <a:pt x="16986" y="14444"/>
                  </a:cubicBezTo>
                  <a:cubicBezTo>
                    <a:pt x="17632" y="16178"/>
                    <a:pt x="18186" y="17244"/>
                    <a:pt x="18924" y="17911"/>
                  </a:cubicBezTo>
                  <a:cubicBezTo>
                    <a:pt x="19663" y="18578"/>
                    <a:pt x="20586" y="18844"/>
                    <a:pt x="21509" y="19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264649" y="5697232"/>
              <a:ext cx="171451" cy="15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800" y="3418"/>
                  </a:moveTo>
                  <a:cubicBezTo>
                    <a:pt x="1600" y="2218"/>
                    <a:pt x="2400" y="1018"/>
                    <a:pt x="3467" y="418"/>
                  </a:cubicBezTo>
                  <a:cubicBezTo>
                    <a:pt x="4533" y="-182"/>
                    <a:pt x="5867" y="-182"/>
                    <a:pt x="6800" y="718"/>
                  </a:cubicBezTo>
                  <a:cubicBezTo>
                    <a:pt x="7733" y="1618"/>
                    <a:pt x="8267" y="3418"/>
                    <a:pt x="8133" y="5818"/>
                  </a:cubicBezTo>
                  <a:cubicBezTo>
                    <a:pt x="8000" y="8218"/>
                    <a:pt x="7200" y="11218"/>
                    <a:pt x="6267" y="13168"/>
                  </a:cubicBezTo>
                  <a:cubicBezTo>
                    <a:pt x="5333" y="15118"/>
                    <a:pt x="4267" y="16018"/>
                    <a:pt x="2933" y="17068"/>
                  </a:cubicBezTo>
                  <a:cubicBezTo>
                    <a:pt x="1600" y="18118"/>
                    <a:pt x="0" y="19318"/>
                    <a:pt x="0" y="19918"/>
                  </a:cubicBezTo>
                  <a:cubicBezTo>
                    <a:pt x="0" y="20518"/>
                    <a:pt x="1600" y="20518"/>
                    <a:pt x="5467" y="20668"/>
                  </a:cubicBezTo>
                  <a:cubicBezTo>
                    <a:pt x="9333" y="20818"/>
                    <a:pt x="15467" y="21118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478668" y="5964980"/>
              <a:ext cx="306682" cy="13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752" fill="norm" stroke="1" extrusionOk="0">
                  <a:moveTo>
                    <a:pt x="6789" y="2665"/>
                  </a:moveTo>
                  <a:cubicBezTo>
                    <a:pt x="6198" y="6041"/>
                    <a:pt x="5606" y="9416"/>
                    <a:pt x="4940" y="12284"/>
                  </a:cubicBezTo>
                  <a:cubicBezTo>
                    <a:pt x="4274" y="15153"/>
                    <a:pt x="3535" y="17516"/>
                    <a:pt x="2721" y="19034"/>
                  </a:cubicBezTo>
                  <a:cubicBezTo>
                    <a:pt x="1907" y="20553"/>
                    <a:pt x="1020" y="21228"/>
                    <a:pt x="502" y="20384"/>
                  </a:cubicBezTo>
                  <a:cubicBezTo>
                    <a:pt x="-16" y="19541"/>
                    <a:pt x="-164" y="17178"/>
                    <a:pt x="206" y="14309"/>
                  </a:cubicBezTo>
                  <a:cubicBezTo>
                    <a:pt x="576" y="11441"/>
                    <a:pt x="1463" y="8066"/>
                    <a:pt x="4422" y="5365"/>
                  </a:cubicBezTo>
                  <a:cubicBezTo>
                    <a:pt x="7381" y="2665"/>
                    <a:pt x="12411" y="640"/>
                    <a:pt x="15592" y="134"/>
                  </a:cubicBezTo>
                  <a:cubicBezTo>
                    <a:pt x="18773" y="-372"/>
                    <a:pt x="20104" y="640"/>
                    <a:pt x="21436" y="1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814655" y="5687823"/>
              <a:ext cx="186595" cy="17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98" fill="norm" stroke="1" extrusionOk="0">
                  <a:moveTo>
                    <a:pt x="280" y="6464"/>
                  </a:moveTo>
                  <a:cubicBezTo>
                    <a:pt x="38" y="4382"/>
                    <a:pt x="-205" y="2300"/>
                    <a:pt x="280" y="1129"/>
                  </a:cubicBezTo>
                  <a:cubicBezTo>
                    <a:pt x="766" y="-42"/>
                    <a:pt x="1979" y="-302"/>
                    <a:pt x="3799" y="349"/>
                  </a:cubicBezTo>
                  <a:cubicBezTo>
                    <a:pt x="5620" y="999"/>
                    <a:pt x="8047" y="2561"/>
                    <a:pt x="9260" y="5033"/>
                  </a:cubicBezTo>
                  <a:cubicBezTo>
                    <a:pt x="10474" y="7505"/>
                    <a:pt x="10474" y="10888"/>
                    <a:pt x="9017" y="13751"/>
                  </a:cubicBezTo>
                  <a:cubicBezTo>
                    <a:pt x="7561" y="16614"/>
                    <a:pt x="4649" y="18956"/>
                    <a:pt x="4164" y="20127"/>
                  </a:cubicBezTo>
                  <a:cubicBezTo>
                    <a:pt x="3678" y="21298"/>
                    <a:pt x="5620" y="21298"/>
                    <a:pt x="8896" y="21298"/>
                  </a:cubicBezTo>
                  <a:cubicBezTo>
                    <a:pt x="12173" y="21298"/>
                    <a:pt x="16784" y="21298"/>
                    <a:pt x="21395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102849" y="6053880"/>
              <a:ext cx="2095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27" y="11375"/>
                    <a:pt x="7855" y="2735"/>
                    <a:pt x="11455" y="575"/>
                  </a:cubicBezTo>
                  <a:cubicBezTo>
                    <a:pt x="15055" y="-1585"/>
                    <a:pt x="1832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158868" y="6159500"/>
              <a:ext cx="17893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0"/>
                  </a:moveTo>
                  <a:cubicBezTo>
                    <a:pt x="1153" y="4800"/>
                    <a:pt x="-118" y="9600"/>
                    <a:pt x="9" y="12000"/>
                  </a:cubicBezTo>
                  <a:cubicBezTo>
                    <a:pt x="136" y="14400"/>
                    <a:pt x="1661" y="14400"/>
                    <a:pt x="5473" y="15600"/>
                  </a:cubicBezTo>
                  <a:cubicBezTo>
                    <a:pt x="9284" y="16800"/>
                    <a:pt x="15383" y="19200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0712449" y="593725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800"/>
                    <a:pt x="18720" y="9600"/>
                    <a:pt x="15120" y="13200"/>
                  </a:cubicBezTo>
                  <a:cubicBezTo>
                    <a:pt x="11520" y="16800"/>
                    <a:pt x="576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564358" y="6711950"/>
              <a:ext cx="32259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862" y="21600"/>
                  </a:moveTo>
                  <a:cubicBezTo>
                    <a:pt x="1599" y="21600"/>
                    <a:pt x="337" y="21600"/>
                    <a:pt x="57" y="19200"/>
                  </a:cubicBezTo>
                  <a:cubicBezTo>
                    <a:pt x="-224" y="16800"/>
                    <a:pt x="477" y="12000"/>
                    <a:pt x="3423" y="8400"/>
                  </a:cubicBezTo>
                  <a:cubicBezTo>
                    <a:pt x="6368" y="4800"/>
                    <a:pt x="11558" y="2400"/>
                    <a:pt x="14924" y="1200"/>
                  </a:cubicBezTo>
                  <a:cubicBezTo>
                    <a:pt x="18290" y="0"/>
                    <a:pt x="19833" y="0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614898" y="6743700"/>
              <a:ext cx="38635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714" y="21600"/>
                  </a:moveTo>
                  <a:cubicBezTo>
                    <a:pt x="888" y="21600"/>
                    <a:pt x="62" y="21600"/>
                    <a:pt x="3" y="21375"/>
                  </a:cubicBezTo>
                  <a:cubicBezTo>
                    <a:pt x="-56" y="21150"/>
                    <a:pt x="652" y="20700"/>
                    <a:pt x="3072" y="18900"/>
                  </a:cubicBezTo>
                  <a:cubicBezTo>
                    <a:pt x="5492" y="17100"/>
                    <a:pt x="9623" y="13950"/>
                    <a:pt x="12987" y="10575"/>
                  </a:cubicBezTo>
                  <a:cubicBezTo>
                    <a:pt x="16351" y="7200"/>
                    <a:pt x="18947" y="3600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840066" y="6658617"/>
              <a:ext cx="118851" cy="26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4" fill="norm" stroke="1" extrusionOk="0">
                  <a:moveTo>
                    <a:pt x="11804" y="201"/>
                  </a:moveTo>
                  <a:cubicBezTo>
                    <a:pt x="9531" y="201"/>
                    <a:pt x="7257" y="201"/>
                    <a:pt x="4983" y="117"/>
                  </a:cubicBezTo>
                  <a:cubicBezTo>
                    <a:pt x="2710" y="33"/>
                    <a:pt x="436" y="-136"/>
                    <a:pt x="57" y="201"/>
                  </a:cubicBezTo>
                  <a:cubicBezTo>
                    <a:pt x="-322" y="539"/>
                    <a:pt x="1194" y="1383"/>
                    <a:pt x="4794" y="3070"/>
                  </a:cubicBezTo>
                  <a:cubicBezTo>
                    <a:pt x="8394" y="4758"/>
                    <a:pt x="14078" y="7289"/>
                    <a:pt x="17299" y="9398"/>
                  </a:cubicBezTo>
                  <a:cubicBezTo>
                    <a:pt x="20520" y="11508"/>
                    <a:pt x="21278" y="13195"/>
                    <a:pt x="21278" y="15136"/>
                  </a:cubicBezTo>
                  <a:cubicBezTo>
                    <a:pt x="21278" y="17076"/>
                    <a:pt x="20520" y="19270"/>
                    <a:pt x="19762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188346" y="6668444"/>
              <a:ext cx="238355" cy="16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12" fill="norm" stroke="1" extrusionOk="0">
                  <a:moveTo>
                    <a:pt x="12241" y="9253"/>
                  </a:moveTo>
                  <a:cubicBezTo>
                    <a:pt x="12052" y="6650"/>
                    <a:pt x="11862" y="4048"/>
                    <a:pt x="11389" y="2356"/>
                  </a:cubicBezTo>
                  <a:cubicBezTo>
                    <a:pt x="10915" y="665"/>
                    <a:pt x="10157" y="-116"/>
                    <a:pt x="8736" y="14"/>
                  </a:cubicBezTo>
                  <a:cubicBezTo>
                    <a:pt x="7315" y="144"/>
                    <a:pt x="5231" y="1185"/>
                    <a:pt x="3525" y="3397"/>
                  </a:cubicBezTo>
                  <a:cubicBezTo>
                    <a:pt x="1820" y="5609"/>
                    <a:pt x="494" y="8992"/>
                    <a:pt x="115" y="12376"/>
                  </a:cubicBezTo>
                  <a:cubicBezTo>
                    <a:pt x="-264" y="15759"/>
                    <a:pt x="304" y="19142"/>
                    <a:pt x="1631" y="20313"/>
                  </a:cubicBezTo>
                  <a:cubicBezTo>
                    <a:pt x="2957" y="21484"/>
                    <a:pt x="5041" y="20443"/>
                    <a:pt x="6841" y="18751"/>
                  </a:cubicBezTo>
                  <a:cubicBezTo>
                    <a:pt x="8641" y="17060"/>
                    <a:pt x="10157" y="14718"/>
                    <a:pt x="11199" y="12766"/>
                  </a:cubicBezTo>
                  <a:cubicBezTo>
                    <a:pt x="12241" y="10814"/>
                    <a:pt x="12810" y="9253"/>
                    <a:pt x="13189" y="9253"/>
                  </a:cubicBezTo>
                  <a:cubicBezTo>
                    <a:pt x="13568" y="9253"/>
                    <a:pt x="13757" y="10814"/>
                    <a:pt x="15083" y="12896"/>
                  </a:cubicBezTo>
                  <a:cubicBezTo>
                    <a:pt x="16410" y="14978"/>
                    <a:pt x="18873" y="17580"/>
                    <a:pt x="21336" y="20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553699" y="6714066"/>
              <a:ext cx="127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0800"/>
                    <a:pt x="2160" y="0"/>
                    <a:pt x="5760" y="0"/>
                  </a:cubicBezTo>
                  <a:cubicBezTo>
                    <a:pt x="9360" y="0"/>
                    <a:pt x="154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579099" y="6798172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00" y="12302"/>
                    <a:pt x="10200" y="4448"/>
                    <a:pt x="13800" y="1502"/>
                  </a:cubicBezTo>
                  <a:cubicBezTo>
                    <a:pt x="17400" y="-1443"/>
                    <a:pt x="195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1099799" y="6439898"/>
              <a:ext cx="44451" cy="2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378"/>
                  </a:moveTo>
                  <a:cubicBezTo>
                    <a:pt x="0" y="1232"/>
                    <a:pt x="0" y="87"/>
                    <a:pt x="514" y="5"/>
                  </a:cubicBezTo>
                  <a:cubicBezTo>
                    <a:pt x="1029" y="-77"/>
                    <a:pt x="2057" y="905"/>
                    <a:pt x="3600" y="4259"/>
                  </a:cubicBezTo>
                  <a:cubicBezTo>
                    <a:pt x="5143" y="7614"/>
                    <a:pt x="7200" y="13341"/>
                    <a:pt x="10286" y="16614"/>
                  </a:cubicBezTo>
                  <a:cubicBezTo>
                    <a:pt x="13371" y="19887"/>
                    <a:pt x="17486" y="20705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966449" y="6759293"/>
              <a:ext cx="508001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3690" y="15277"/>
                    <a:pt x="7380" y="9202"/>
                    <a:pt x="10665" y="5490"/>
                  </a:cubicBezTo>
                  <a:cubicBezTo>
                    <a:pt x="13950" y="1777"/>
                    <a:pt x="16830" y="427"/>
                    <a:pt x="18585" y="89"/>
                  </a:cubicBezTo>
                  <a:cubicBezTo>
                    <a:pt x="20340" y="-248"/>
                    <a:pt x="20970" y="427"/>
                    <a:pt x="21600" y="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1051957" y="6890691"/>
              <a:ext cx="428843" cy="17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47" fill="norm" stroke="1" extrusionOk="0">
                  <a:moveTo>
                    <a:pt x="2725" y="3655"/>
                  </a:moveTo>
                  <a:cubicBezTo>
                    <a:pt x="2831" y="8176"/>
                    <a:pt x="2937" y="12697"/>
                    <a:pt x="2884" y="15586"/>
                  </a:cubicBezTo>
                  <a:cubicBezTo>
                    <a:pt x="2831" y="18474"/>
                    <a:pt x="2618" y="19730"/>
                    <a:pt x="2192" y="20483"/>
                  </a:cubicBezTo>
                  <a:cubicBezTo>
                    <a:pt x="1767" y="21237"/>
                    <a:pt x="1128" y="21488"/>
                    <a:pt x="703" y="20986"/>
                  </a:cubicBezTo>
                  <a:cubicBezTo>
                    <a:pt x="277" y="20483"/>
                    <a:pt x="64" y="19228"/>
                    <a:pt x="11" y="17218"/>
                  </a:cubicBezTo>
                  <a:cubicBezTo>
                    <a:pt x="-42" y="15209"/>
                    <a:pt x="64" y="12446"/>
                    <a:pt x="1128" y="9809"/>
                  </a:cubicBezTo>
                  <a:cubicBezTo>
                    <a:pt x="2192" y="7172"/>
                    <a:pt x="4214" y="4660"/>
                    <a:pt x="7034" y="2902"/>
                  </a:cubicBezTo>
                  <a:cubicBezTo>
                    <a:pt x="9854" y="1144"/>
                    <a:pt x="13471" y="139"/>
                    <a:pt x="16025" y="14"/>
                  </a:cubicBezTo>
                  <a:cubicBezTo>
                    <a:pt x="18579" y="-112"/>
                    <a:pt x="20068" y="641"/>
                    <a:pt x="21558" y="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689599" y="6273800"/>
              <a:ext cx="150495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" y="6271"/>
                    <a:pt x="547" y="12542"/>
                    <a:pt x="1094" y="16374"/>
                  </a:cubicBezTo>
                  <a:cubicBezTo>
                    <a:pt x="1641" y="20206"/>
                    <a:pt x="2461" y="21600"/>
                    <a:pt x="3403" y="21600"/>
                  </a:cubicBezTo>
                  <a:cubicBezTo>
                    <a:pt x="4344" y="21600"/>
                    <a:pt x="5408" y="20206"/>
                    <a:pt x="6547" y="18465"/>
                  </a:cubicBezTo>
                  <a:cubicBezTo>
                    <a:pt x="7686" y="16723"/>
                    <a:pt x="8901" y="14632"/>
                    <a:pt x="9980" y="13065"/>
                  </a:cubicBezTo>
                  <a:cubicBezTo>
                    <a:pt x="11058" y="11497"/>
                    <a:pt x="12000" y="10452"/>
                    <a:pt x="12729" y="10277"/>
                  </a:cubicBezTo>
                  <a:cubicBezTo>
                    <a:pt x="13458" y="10103"/>
                    <a:pt x="13975" y="10800"/>
                    <a:pt x="14491" y="12542"/>
                  </a:cubicBezTo>
                  <a:cubicBezTo>
                    <a:pt x="15008" y="14284"/>
                    <a:pt x="15524" y="17071"/>
                    <a:pt x="16299" y="17245"/>
                  </a:cubicBezTo>
                  <a:cubicBezTo>
                    <a:pt x="17073" y="17419"/>
                    <a:pt x="18106" y="14981"/>
                    <a:pt x="19033" y="13587"/>
                  </a:cubicBezTo>
                  <a:cubicBezTo>
                    <a:pt x="19959" y="12194"/>
                    <a:pt x="20780" y="11845"/>
                    <a:pt x="21600" y="1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467349" y="6578600"/>
              <a:ext cx="189996" cy="31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1" fill="norm" stroke="1" extrusionOk="0">
                  <a:moveTo>
                    <a:pt x="0" y="0"/>
                  </a:moveTo>
                  <a:cubicBezTo>
                    <a:pt x="720" y="3024"/>
                    <a:pt x="1440" y="6048"/>
                    <a:pt x="1920" y="8784"/>
                  </a:cubicBezTo>
                  <a:cubicBezTo>
                    <a:pt x="2400" y="11520"/>
                    <a:pt x="2640" y="13968"/>
                    <a:pt x="2760" y="15552"/>
                  </a:cubicBezTo>
                  <a:cubicBezTo>
                    <a:pt x="2880" y="17136"/>
                    <a:pt x="2880" y="17856"/>
                    <a:pt x="3120" y="17784"/>
                  </a:cubicBezTo>
                  <a:cubicBezTo>
                    <a:pt x="3360" y="17712"/>
                    <a:pt x="3840" y="16848"/>
                    <a:pt x="4920" y="15840"/>
                  </a:cubicBezTo>
                  <a:cubicBezTo>
                    <a:pt x="6000" y="14832"/>
                    <a:pt x="7680" y="13680"/>
                    <a:pt x="9960" y="13104"/>
                  </a:cubicBezTo>
                  <a:cubicBezTo>
                    <a:pt x="12240" y="12528"/>
                    <a:pt x="15120" y="12528"/>
                    <a:pt x="17040" y="12816"/>
                  </a:cubicBezTo>
                  <a:cubicBezTo>
                    <a:pt x="18960" y="13104"/>
                    <a:pt x="19920" y="13680"/>
                    <a:pt x="20520" y="14328"/>
                  </a:cubicBezTo>
                  <a:cubicBezTo>
                    <a:pt x="21120" y="14976"/>
                    <a:pt x="21360" y="15696"/>
                    <a:pt x="21480" y="16488"/>
                  </a:cubicBezTo>
                  <a:cubicBezTo>
                    <a:pt x="21600" y="17280"/>
                    <a:pt x="21600" y="18144"/>
                    <a:pt x="21000" y="18936"/>
                  </a:cubicBezTo>
                  <a:cubicBezTo>
                    <a:pt x="20400" y="19728"/>
                    <a:pt x="19200" y="20448"/>
                    <a:pt x="18000" y="20880"/>
                  </a:cubicBezTo>
                  <a:cubicBezTo>
                    <a:pt x="16800" y="21312"/>
                    <a:pt x="15600" y="21456"/>
                    <a:pt x="14280" y="21528"/>
                  </a:cubicBezTo>
                  <a:cubicBezTo>
                    <a:pt x="12960" y="21600"/>
                    <a:pt x="11520" y="21600"/>
                    <a:pt x="10320" y="21384"/>
                  </a:cubicBezTo>
                  <a:cubicBezTo>
                    <a:pt x="9120" y="21168"/>
                    <a:pt x="8160" y="20736"/>
                    <a:pt x="7800" y="19944"/>
                  </a:cubicBezTo>
                  <a:cubicBezTo>
                    <a:pt x="7440" y="19152"/>
                    <a:pt x="7680" y="18000"/>
                    <a:pt x="7920" y="1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797549" y="67500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854699" y="68707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280149" y="67818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527799" y="6601883"/>
              <a:ext cx="31750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8628"/>
                    <a:pt x="4032" y="15655"/>
                    <a:pt x="5472" y="12385"/>
                  </a:cubicBezTo>
                  <a:cubicBezTo>
                    <a:pt x="6912" y="9116"/>
                    <a:pt x="7776" y="5549"/>
                    <a:pt x="8352" y="3270"/>
                  </a:cubicBezTo>
                  <a:cubicBezTo>
                    <a:pt x="8928" y="991"/>
                    <a:pt x="9216" y="0"/>
                    <a:pt x="9144" y="0"/>
                  </a:cubicBezTo>
                  <a:cubicBezTo>
                    <a:pt x="9072" y="0"/>
                    <a:pt x="8640" y="991"/>
                    <a:pt x="8352" y="3567"/>
                  </a:cubicBezTo>
                  <a:cubicBezTo>
                    <a:pt x="8064" y="6143"/>
                    <a:pt x="7920" y="10305"/>
                    <a:pt x="7920" y="12980"/>
                  </a:cubicBezTo>
                  <a:cubicBezTo>
                    <a:pt x="7920" y="15655"/>
                    <a:pt x="8064" y="16844"/>
                    <a:pt x="8424" y="17141"/>
                  </a:cubicBezTo>
                  <a:cubicBezTo>
                    <a:pt x="8784" y="17439"/>
                    <a:pt x="9360" y="16844"/>
                    <a:pt x="10656" y="14565"/>
                  </a:cubicBezTo>
                  <a:cubicBezTo>
                    <a:pt x="11952" y="12286"/>
                    <a:pt x="13968" y="8323"/>
                    <a:pt x="15264" y="5747"/>
                  </a:cubicBezTo>
                  <a:cubicBezTo>
                    <a:pt x="16560" y="3171"/>
                    <a:pt x="17136" y="1982"/>
                    <a:pt x="17352" y="1982"/>
                  </a:cubicBezTo>
                  <a:cubicBezTo>
                    <a:pt x="17568" y="1982"/>
                    <a:pt x="17424" y="3171"/>
                    <a:pt x="17640" y="5549"/>
                  </a:cubicBezTo>
                  <a:cubicBezTo>
                    <a:pt x="17856" y="7927"/>
                    <a:pt x="18432" y="11494"/>
                    <a:pt x="19152" y="13872"/>
                  </a:cubicBezTo>
                  <a:cubicBezTo>
                    <a:pt x="19872" y="16250"/>
                    <a:pt x="20736" y="17439"/>
                    <a:pt x="21600" y="18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419849" y="6883400"/>
              <a:ext cx="495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1" y="16941"/>
                    <a:pt x="6462" y="12282"/>
                    <a:pt x="9831" y="8894"/>
                  </a:cubicBezTo>
                  <a:cubicBezTo>
                    <a:pt x="13200" y="5506"/>
                    <a:pt x="16708" y="3388"/>
                    <a:pt x="18692" y="2118"/>
                  </a:cubicBezTo>
                  <a:cubicBezTo>
                    <a:pt x="20677" y="847"/>
                    <a:pt x="21138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547491" y="7087499"/>
              <a:ext cx="469260" cy="12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068" fill="norm" stroke="1" extrusionOk="0">
                  <a:moveTo>
                    <a:pt x="2306" y="1942"/>
                  </a:moveTo>
                  <a:cubicBezTo>
                    <a:pt x="2695" y="3336"/>
                    <a:pt x="3085" y="4729"/>
                    <a:pt x="3036" y="7865"/>
                  </a:cubicBezTo>
                  <a:cubicBezTo>
                    <a:pt x="2987" y="11000"/>
                    <a:pt x="2501" y="15878"/>
                    <a:pt x="2014" y="18491"/>
                  </a:cubicBezTo>
                  <a:cubicBezTo>
                    <a:pt x="1528" y="21104"/>
                    <a:pt x="1041" y="21452"/>
                    <a:pt x="701" y="20755"/>
                  </a:cubicBezTo>
                  <a:cubicBezTo>
                    <a:pt x="360" y="20058"/>
                    <a:pt x="166" y="18317"/>
                    <a:pt x="68" y="16575"/>
                  </a:cubicBezTo>
                  <a:cubicBezTo>
                    <a:pt x="-29" y="14833"/>
                    <a:pt x="-29" y="13091"/>
                    <a:pt x="117" y="11523"/>
                  </a:cubicBezTo>
                  <a:cubicBezTo>
                    <a:pt x="263" y="9955"/>
                    <a:pt x="555" y="8562"/>
                    <a:pt x="1868" y="6646"/>
                  </a:cubicBezTo>
                  <a:cubicBezTo>
                    <a:pt x="3182" y="4729"/>
                    <a:pt x="5517" y="2291"/>
                    <a:pt x="8679" y="1071"/>
                  </a:cubicBezTo>
                  <a:cubicBezTo>
                    <a:pt x="11841" y="-148"/>
                    <a:pt x="15830" y="-148"/>
                    <a:pt x="18117" y="200"/>
                  </a:cubicBezTo>
                  <a:cubicBezTo>
                    <a:pt x="20403" y="549"/>
                    <a:pt x="20987" y="1246"/>
                    <a:pt x="21571" y="1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0" y="6591300"/>
              <a:ext cx="2095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1029"/>
                    <a:pt x="4364" y="2057"/>
                    <a:pt x="6764" y="4200"/>
                  </a:cubicBezTo>
                  <a:cubicBezTo>
                    <a:pt x="9164" y="6343"/>
                    <a:pt x="11782" y="9600"/>
                    <a:pt x="14291" y="12686"/>
                  </a:cubicBezTo>
                  <a:cubicBezTo>
                    <a:pt x="16800" y="15771"/>
                    <a:pt x="19200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0" y="6584950"/>
              <a:ext cx="2857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0"/>
                    <a:pt x="20000" y="0"/>
                    <a:pt x="18640" y="1000"/>
                  </a:cubicBezTo>
                  <a:cubicBezTo>
                    <a:pt x="17280" y="2000"/>
                    <a:pt x="15360" y="4000"/>
                    <a:pt x="12560" y="6500"/>
                  </a:cubicBezTo>
                  <a:cubicBezTo>
                    <a:pt x="9760" y="9000"/>
                    <a:pt x="6080" y="12000"/>
                    <a:pt x="3840" y="14600"/>
                  </a:cubicBezTo>
                  <a:cubicBezTo>
                    <a:pt x="1600" y="17200"/>
                    <a:pt x="800" y="19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73049" y="67246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4400"/>
                    <a:pt x="1986" y="7200"/>
                    <a:pt x="5586" y="3600"/>
                  </a:cubicBezTo>
                  <a:cubicBezTo>
                    <a:pt x="9186" y="0"/>
                    <a:pt x="1539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6099" y="6570133"/>
              <a:ext cx="3429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7923"/>
                    <a:pt x="2133" y="14247"/>
                    <a:pt x="3133" y="11030"/>
                  </a:cubicBezTo>
                  <a:cubicBezTo>
                    <a:pt x="4133" y="7813"/>
                    <a:pt x="5067" y="5055"/>
                    <a:pt x="5733" y="3102"/>
                  </a:cubicBezTo>
                  <a:cubicBezTo>
                    <a:pt x="6400" y="1149"/>
                    <a:pt x="6800" y="0"/>
                    <a:pt x="6867" y="0"/>
                  </a:cubicBezTo>
                  <a:cubicBezTo>
                    <a:pt x="6933" y="0"/>
                    <a:pt x="6667" y="1149"/>
                    <a:pt x="6133" y="3906"/>
                  </a:cubicBezTo>
                  <a:cubicBezTo>
                    <a:pt x="5600" y="6664"/>
                    <a:pt x="4800" y="11030"/>
                    <a:pt x="4400" y="13787"/>
                  </a:cubicBezTo>
                  <a:cubicBezTo>
                    <a:pt x="4000" y="16545"/>
                    <a:pt x="4000" y="17694"/>
                    <a:pt x="4200" y="18728"/>
                  </a:cubicBezTo>
                  <a:cubicBezTo>
                    <a:pt x="4400" y="19762"/>
                    <a:pt x="4800" y="20681"/>
                    <a:pt x="5667" y="21026"/>
                  </a:cubicBezTo>
                  <a:cubicBezTo>
                    <a:pt x="6533" y="21370"/>
                    <a:pt x="7867" y="21140"/>
                    <a:pt x="9933" y="18728"/>
                  </a:cubicBezTo>
                  <a:cubicBezTo>
                    <a:pt x="12000" y="16315"/>
                    <a:pt x="14800" y="11719"/>
                    <a:pt x="16467" y="8847"/>
                  </a:cubicBezTo>
                  <a:cubicBezTo>
                    <a:pt x="18133" y="5974"/>
                    <a:pt x="18667" y="4826"/>
                    <a:pt x="18733" y="4711"/>
                  </a:cubicBezTo>
                  <a:cubicBezTo>
                    <a:pt x="18800" y="4596"/>
                    <a:pt x="18400" y="5515"/>
                    <a:pt x="18000" y="7353"/>
                  </a:cubicBezTo>
                  <a:cubicBezTo>
                    <a:pt x="17600" y="9191"/>
                    <a:pt x="17200" y="11949"/>
                    <a:pt x="17800" y="14477"/>
                  </a:cubicBezTo>
                  <a:cubicBezTo>
                    <a:pt x="18400" y="17004"/>
                    <a:pt x="20000" y="1930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46050" y="6850431"/>
              <a:ext cx="800100" cy="8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2057" y="18131"/>
                    <a:pt x="4114" y="14891"/>
                    <a:pt x="6343" y="11651"/>
                  </a:cubicBezTo>
                  <a:cubicBezTo>
                    <a:pt x="8571" y="8411"/>
                    <a:pt x="10971" y="5171"/>
                    <a:pt x="13286" y="3011"/>
                  </a:cubicBezTo>
                  <a:cubicBezTo>
                    <a:pt x="15600" y="851"/>
                    <a:pt x="17829" y="-229"/>
                    <a:pt x="19200" y="41"/>
                  </a:cubicBezTo>
                  <a:cubicBezTo>
                    <a:pt x="20571" y="311"/>
                    <a:pt x="21086" y="1931"/>
                    <a:pt x="21600" y="3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59543" y="7010400"/>
              <a:ext cx="423107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2" fill="norm" stroke="1" extrusionOk="0">
                  <a:moveTo>
                    <a:pt x="3105" y="0"/>
                  </a:moveTo>
                  <a:cubicBezTo>
                    <a:pt x="3212" y="5400"/>
                    <a:pt x="3320" y="10800"/>
                    <a:pt x="3159" y="14294"/>
                  </a:cubicBezTo>
                  <a:cubicBezTo>
                    <a:pt x="2997" y="17788"/>
                    <a:pt x="2568" y="19376"/>
                    <a:pt x="2084" y="20329"/>
                  </a:cubicBezTo>
                  <a:cubicBezTo>
                    <a:pt x="1600" y="21282"/>
                    <a:pt x="1063" y="21600"/>
                    <a:pt x="633" y="21124"/>
                  </a:cubicBezTo>
                  <a:cubicBezTo>
                    <a:pt x="203" y="20647"/>
                    <a:pt x="-119" y="19376"/>
                    <a:pt x="42" y="17312"/>
                  </a:cubicBezTo>
                  <a:cubicBezTo>
                    <a:pt x="203" y="15247"/>
                    <a:pt x="848" y="12388"/>
                    <a:pt x="2460" y="10006"/>
                  </a:cubicBezTo>
                  <a:cubicBezTo>
                    <a:pt x="4072" y="7624"/>
                    <a:pt x="6651" y="5718"/>
                    <a:pt x="9982" y="4129"/>
                  </a:cubicBezTo>
                  <a:cubicBezTo>
                    <a:pt x="13314" y="2541"/>
                    <a:pt x="17397" y="1271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187449" y="6853980"/>
              <a:ext cx="1524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219199" y="692150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569392" y="6665488"/>
              <a:ext cx="361008" cy="28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1" fill="norm" stroke="1" extrusionOk="0">
                  <a:moveTo>
                    <a:pt x="702" y="5473"/>
                  </a:moveTo>
                  <a:cubicBezTo>
                    <a:pt x="323" y="4828"/>
                    <a:pt x="-56" y="4183"/>
                    <a:pt x="7" y="3619"/>
                  </a:cubicBezTo>
                  <a:cubicBezTo>
                    <a:pt x="70" y="3055"/>
                    <a:pt x="576" y="2571"/>
                    <a:pt x="2470" y="1927"/>
                  </a:cubicBezTo>
                  <a:cubicBezTo>
                    <a:pt x="4365" y="1282"/>
                    <a:pt x="7649" y="476"/>
                    <a:pt x="9733" y="153"/>
                  </a:cubicBezTo>
                  <a:cubicBezTo>
                    <a:pt x="11818" y="-169"/>
                    <a:pt x="12702" y="-8"/>
                    <a:pt x="13333" y="879"/>
                  </a:cubicBezTo>
                  <a:cubicBezTo>
                    <a:pt x="13965" y="1765"/>
                    <a:pt x="14344" y="3377"/>
                    <a:pt x="13523" y="5956"/>
                  </a:cubicBezTo>
                  <a:cubicBezTo>
                    <a:pt x="12702" y="8535"/>
                    <a:pt x="10681" y="12082"/>
                    <a:pt x="8723" y="14500"/>
                  </a:cubicBezTo>
                  <a:cubicBezTo>
                    <a:pt x="6765" y="16918"/>
                    <a:pt x="4870" y="18207"/>
                    <a:pt x="3481" y="19013"/>
                  </a:cubicBezTo>
                  <a:cubicBezTo>
                    <a:pt x="2091" y="19819"/>
                    <a:pt x="1207" y="20141"/>
                    <a:pt x="1081" y="20222"/>
                  </a:cubicBezTo>
                  <a:cubicBezTo>
                    <a:pt x="955" y="20303"/>
                    <a:pt x="1586" y="20141"/>
                    <a:pt x="3607" y="19819"/>
                  </a:cubicBezTo>
                  <a:cubicBezTo>
                    <a:pt x="5628" y="19497"/>
                    <a:pt x="9039" y="19013"/>
                    <a:pt x="12197" y="19174"/>
                  </a:cubicBezTo>
                  <a:cubicBezTo>
                    <a:pt x="15355" y="19335"/>
                    <a:pt x="18260" y="20141"/>
                    <a:pt x="19776" y="20625"/>
                  </a:cubicBezTo>
                  <a:cubicBezTo>
                    <a:pt x="21291" y="21109"/>
                    <a:pt x="21418" y="21270"/>
                    <a:pt x="21544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089150" y="6832600"/>
              <a:ext cx="342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4400"/>
                    <a:pt x="7467" y="7200"/>
                    <a:pt x="11067" y="3600"/>
                  </a:cubicBezTo>
                  <a:cubicBezTo>
                    <a:pt x="14667" y="0"/>
                    <a:pt x="181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102847" y="6908800"/>
              <a:ext cx="322853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52" fill="norm" stroke="1" extrusionOk="0">
                  <a:moveTo>
                    <a:pt x="2051" y="20110"/>
                  </a:moveTo>
                  <a:cubicBezTo>
                    <a:pt x="1062" y="20855"/>
                    <a:pt x="74" y="21600"/>
                    <a:pt x="4" y="20483"/>
                  </a:cubicBezTo>
                  <a:cubicBezTo>
                    <a:pt x="-67" y="19366"/>
                    <a:pt x="780" y="16386"/>
                    <a:pt x="3251" y="13779"/>
                  </a:cubicBezTo>
                  <a:cubicBezTo>
                    <a:pt x="5721" y="11172"/>
                    <a:pt x="9815" y="8938"/>
                    <a:pt x="13133" y="6703"/>
                  </a:cubicBezTo>
                  <a:cubicBezTo>
                    <a:pt x="16451" y="4469"/>
                    <a:pt x="18992" y="2234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315430" y="6744599"/>
              <a:ext cx="183972" cy="29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34" fill="norm" stroke="1" extrusionOk="0">
                  <a:moveTo>
                    <a:pt x="3179" y="873"/>
                  </a:moveTo>
                  <a:cubicBezTo>
                    <a:pt x="1480" y="560"/>
                    <a:pt x="-219" y="247"/>
                    <a:pt x="24" y="91"/>
                  </a:cubicBezTo>
                  <a:cubicBezTo>
                    <a:pt x="266" y="-66"/>
                    <a:pt x="2451" y="-66"/>
                    <a:pt x="5606" y="482"/>
                  </a:cubicBezTo>
                  <a:cubicBezTo>
                    <a:pt x="8761" y="1030"/>
                    <a:pt x="12887" y="2125"/>
                    <a:pt x="15678" y="3377"/>
                  </a:cubicBezTo>
                  <a:cubicBezTo>
                    <a:pt x="18469" y="4630"/>
                    <a:pt x="19925" y="6038"/>
                    <a:pt x="20653" y="7212"/>
                  </a:cubicBezTo>
                  <a:cubicBezTo>
                    <a:pt x="21381" y="8386"/>
                    <a:pt x="21381" y="9325"/>
                    <a:pt x="19318" y="11125"/>
                  </a:cubicBezTo>
                  <a:cubicBezTo>
                    <a:pt x="17255" y="12925"/>
                    <a:pt x="13129" y="15586"/>
                    <a:pt x="10581" y="17230"/>
                  </a:cubicBezTo>
                  <a:cubicBezTo>
                    <a:pt x="8033" y="18873"/>
                    <a:pt x="7062" y="19499"/>
                    <a:pt x="6698" y="20047"/>
                  </a:cubicBezTo>
                  <a:cubicBezTo>
                    <a:pt x="6334" y="20595"/>
                    <a:pt x="6577" y="21064"/>
                    <a:pt x="6819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759256" y="6773023"/>
              <a:ext cx="180794" cy="20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2" fill="norm" stroke="1" extrusionOk="0">
                  <a:moveTo>
                    <a:pt x="355" y="2898"/>
                  </a:moveTo>
                  <a:cubicBezTo>
                    <a:pt x="104" y="1575"/>
                    <a:pt x="-147" y="253"/>
                    <a:pt x="104" y="32"/>
                  </a:cubicBezTo>
                  <a:cubicBezTo>
                    <a:pt x="355" y="-188"/>
                    <a:pt x="1109" y="694"/>
                    <a:pt x="3369" y="3449"/>
                  </a:cubicBezTo>
                  <a:cubicBezTo>
                    <a:pt x="5630" y="6204"/>
                    <a:pt x="9397" y="10832"/>
                    <a:pt x="12662" y="14139"/>
                  </a:cubicBezTo>
                  <a:cubicBezTo>
                    <a:pt x="15927" y="17445"/>
                    <a:pt x="18690" y="19428"/>
                    <a:pt x="21453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806700" y="6807200"/>
              <a:ext cx="152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200"/>
                    <a:pt x="15000" y="2400"/>
                    <a:pt x="11400" y="5400"/>
                  </a:cubicBezTo>
                  <a:cubicBezTo>
                    <a:pt x="7800" y="8400"/>
                    <a:pt x="3900" y="13200"/>
                    <a:pt x="1950" y="162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079750" y="68961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060700" y="69977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302363" y="6843183"/>
              <a:ext cx="234588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21600"/>
                  </a:moveTo>
                  <a:cubicBezTo>
                    <a:pt x="160" y="20283"/>
                    <a:pt x="-226" y="18966"/>
                    <a:pt x="160" y="17254"/>
                  </a:cubicBezTo>
                  <a:cubicBezTo>
                    <a:pt x="545" y="15541"/>
                    <a:pt x="1703" y="13434"/>
                    <a:pt x="3149" y="10932"/>
                  </a:cubicBezTo>
                  <a:cubicBezTo>
                    <a:pt x="4595" y="8429"/>
                    <a:pt x="6331" y="5532"/>
                    <a:pt x="7199" y="3424"/>
                  </a:cubicBezTo>
                  <a:cubicBezTo>
                    <a:pt x="8067" y="1317"/>
                    <a:pt x="8067" y="0"/>
                    <a:pt x="7874" y="0"/>
                  </a:cubicBezTo>
                  <a:cubicBezTo>
                    <a:pt x="7681" y="0"/>
                    <a:pt x="7295" y="1317"/>
                    <a:pt x="6813" y="3951"/>
                  </a:cubicBezTo>
                  <a:cubicBezTo>
                    <a:pt x="6331" y="6585"/>
                    <a:pt x="5753" y="10537"/>
                    <a:pt x="5463" y="13171"/>
                  </a:cubicBezTo>
                  <a:cubicBezTo>
                    <a:pt x="5174" y="15805"/>
                    <a:pt x="5174" y="17122"/>
                    <a:pt x="5463" y="18307"/>
                  </a:cubicBezTo>
                  <a:cubicBezTo>
                    <a:pt x="5753" y="19493"/>
                    <a:pt x="6331" y="20546"/>
                    <a:pt x="7874" y="19756"/>
                  </a:cubicBezTo>
                  <a:cubicBezTo>
                    <a:pt x="9417" y="18966"/>
                    <a:pt x="11924" y="16332"/>
                    <a:pt x="13563" y="14224"/>
                  </a:cubicBezTo>
                  <a:cubicBezTo>
                    <a:pt x="15203" y="12117"/>
                    <a:pt x="15974" y="10537"/>
                    <a:pt x="16553" y="9088"/>
                  </a:cubicBezTo>
                  <a:cubicBezTo>
                    <a:pt x="17131" y="7639"/>
                    <a:pt x="17517" y="6322"/>
                    <a:pt x="17613" y="6322"/>
                  </a:cubicBezTo>
                  <a:cubicBezTo>
                    <a:pt x="17710" y="6322"/>
                    <a:pt x="17517" y="7639"/>
                    <a:pt x="17613" y="9615"/>
                  </a:cubicBezTo>
                  <a:cubicBezTo>
                    <a:pt x="17710" y="11590"/>
                    <a:pt x="18095" y="14224"/>
                    <a:pt x="18770" y="16200"/>
                  </a:cubicBezTo>
                  <a:cubicBezTo>
                    <a:pt x="19445" y="18176"/>
                    <a:pt x="20410" y="19493"/>
                    <a:pt x="21374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594100" y="6939330"/>
              <a:ext cx="171450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5434"/>
                    <a:pt x="0" y="9750"/>
                    <a:pt x="2000" y="5771"/>
                  </a:cubicBezTo>
                  <a:cubicBezTo>
                    <a:pt x="4000" y="1792"/>
                    <a:pt x="8000" y="-482"/>
                    <a:pt x="11600" y="86"/>
                  </a:cubicBezTo>
                  <a:cubicBezTo>
                    <a:pt x="15200" y="655"/>
                    <a:pt x="18400" y="4065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663950" y="689610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814827" y="6908800"/>
              <a:ext cx="331723" cy="11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27" fill="norm" stroke="1" extrusionOk="0">
                  <a:moveTo>
                    <a:pt x="5020" y="5684"/>
                  </a:moveTo>
                  <a:cubicBezTo>
                    <a:pt x="4473" y="9474"/>
                    <a:pt x="3926" y="13263"/>
                    <a:pt x="3448" y="15916"/>
                  </a:cubicBezTo>
                  <a:cubicBezTo>
                    <a:pt x="2969" y="18568"/>
                    <a:pt x="2559" y="20084"/>
                    <a:pt x="2012" y="20842"/>
                  </a:cubicBezTo>
                  <a:cubicBezTo>
                    <a:pt x="1466" y="21600"/>
                    <a:pt x="782" y="21600"/>
                    <a:pt x="372" y="19895"/>
                  </a:cubicBezTo>
                  <a:cubicBezTo>
                    <a:pt x="-38" y="18189"/>
                    <a:pt x="-175" y="14779"/>
                    <a:pt x="303" y="11937"/>
                  </a:cubicBezTo>
                  <a:cubicBezTo>
                    <a:pt x="782" y="9095"/>
                    <a:pt x="1876" y="6821"/>
                    <a:pt x="4405" y="5495"/>
                  </a:cubicBezTo>
                  <a:cubicBezTo>
                    <a:pt x="6934" y="4168"/>
                    <a:pt x="10898" y="3789"/>
                    <a:pt x="13974" y="3032"/>
                  </a:cubicBezTo>
                  <a:cubicBezTo>
                    <a:pt x="17050" y="2274"/>
                    <a:pt x="19238" y="1137"/>
                    <a:pt x="214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221033" y="6777566"/>
              <a:ext cx="376367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183" y="3086"/>
                  </a:moveTo>
                  <a:cubicBezTo>
                    <a:pt x="580" y="2469"/>
                    <a:pt x="-23" y="1851"/>
                    <a:pt x="158" y="1389"/>
                  </a:cubicBezTo>
                  <a:cubicBezTo>
                    <a:pt x="339" y="926"/>
                    <a:pt x="1304" y="617"/>
                    <a:pt x="3174" y="386"/>
                  </a:cubicBezTo>
                  <a:cubicBezTo>
                    <a:pt x="5045" y="154"/>
                    <a:pt x="7820" y="0"/>
                    <a:pt x="9691" y="0"/>
                  </a:cubicBezTo>
                  <a:cubicBezTo>
                    <a:pt x="11561" y="0"/>
                    <a:pt x="12526" y="154"/>
                    <a:pt x="13069" y="617"/>
                  </a:cubicBezTo>
                  <a:cubicBezTo>
                    <a:pt x="13612" y="1080"/>
                    <a:pt x="13733" y="1851"/>
                    <a:pt x="12345" y="3857"/>
                  </a:cubicBezTo>
                  <a:cubicBezTo>
                    <a:pt x="10958" y="5863"/>
                    <a:pt x="8062" y="9103"/>
                    <a:pt x="5890" y="11417"/>
                  </a:cubicBezTo>
                  <a:cubicBezTo>
                    <a:pt x="3717" y="13731"/>
                    <a:pt x="2269" y="15120"/>
                    <a:pt x="1304" y="16123"/>
                  </a:cubicBezTo>
                  <a:cubicBezTo>
                    <a:pt x="339" y="17126"/>
                    <a:pt x="-144" y="17743"/>
                    <a:pt x="37" y="18051"/>
                  </a:cubicBezTo>
                  <a:cubicBezTo>
                    <a:pt x="218" y="18360"/>
                    <a:pt x="1063" y="18360"/>
                    <a:pt x="3295" y="18283"/>
                  </a:cubicBezTo>
                  <a:cubicBezTo>
                    <a:pt x="5528" y="18206"/>
                    <a:pt x="9148" y="18051"/>
                    <a:pt x="12406" y="18591"/>
                  </a:cubicBezTo>
                  <a:cubicBezTo>
                    <a:pt x="15664" y="19131"/>
                    <a:pt x="18560" y="20366"/>
                    <a:pt x="21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94141" y="6460877"/>
              <a:ext cx="2072306" cy="800613"/>
            </a:xfrm>
            <a:prstGeom prst="rect">
              <a:avLst/>
            </a:prstGeom>
            <a:effectLst/>
          </p:spPr>
        </p:pic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9949" y="869950"/>
              <a:ext cx="8413751" cy="342900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01749" y="1968500"/>
              <a:ext cx="6807201" cy="4318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Drawing"/>
          <p:cNvGrpSpPr/>
          <p:nvPr/>
        </p:nvGrpSpPr>
        <p:grpSpPr>
          <a:xfrm>
            <a:off x="206148" y="1210263"/>
            <a:ext cx="12756159" cy="8282987"/>
            <a:chOff x="-38100" y="0"/>
            <a:chExt cx="12756157" cy="8282987"/>
          </a:xfrm>
        </p:grpSpPr>
        <p:sp>
          <p:nvSpPr>
            <p:cNvPr id="1570" name="Line"/>
            <p:cNvSpPr/>
            <p:nvPr/>
          </p:nvSpPr>
          <p:spPr>
            <a:xfrm>
              <a:off x="1859718" y="2014"/>
              <a:ext cx="353484" cy="61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2223"/>
                  </a:moveTo>
                  <a:cubicBezTo>
                    <a:pt x="19272" y="1562"/>
                    <a:pt x="16944" y="901"/>
                    <a:pt x="14163" y="460"/>
                  </a:cubicBezTo>
                  <a:cubicBezTo>
                    <a:pt x="11382" y="19"/>
                    <a:pt x="8149" y="-201"/>
                    <a:pt x="5691" y="240"/>
                  </a:cubicBezTo>
                  <a:cubicBezTo>
                    <a:pt x="3234" y="681"/>
                    <a:pt x="1552" y="1783"/>
                    <a:pt x="776" y="3179"/>
                  </a:cubicBezTo>
                  <a:cubicBezTo>
                    <a:pt x="0" y="4575"/>
                    <a:pt x="129" y="6264"/>
                    <a:pt x="129" y="8689"/>
                  </a:cubicBezTo>
                  <a:cubicBezTo>
                    <a:pt x="129" y="11113"/>
                    <a:pt x="0" y="14272"/>
                    <a:pt x="0" y="16440"/>
                  </a:cubicBezTo>
                  <a:cubicBezTo>
                    <a:pt x="0" y="18607"/>
                    <a:pt x="129" y="19783"/>
                    <a:pt x="582" y="20481"/>
                  </a:cubicBezTo>
                  <a:cubicBezTo>
                    <a:pt x="1035" y="21179"/>
                    <a:pt x="1811" y="21399"/>
                    <a:pt x="4527" y="21289"/>
                  </a:cubicBezTo>
                  <a:cubicBezTo>
                    <a:pt x="7243" y="21179"/>
                    <a:pt x="11899" y="20738"/>
                    <a:pt x="14486" y="20370"/>
                  </a:cubicBezTo>
                  <a:cubicBezTo>
                    <a:pt x="17073" y="20003"/>
                    <a:pt x="17590" y="19709"/>
                    <a:pt x="18108" y="19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889096" y="428037"/>
              <a:ext cx="2669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571" y="21600"/>
                  </a:moveTo>
                  <a:cubicBezTo>
                    <a:pt x="1381" y="21600"/>
                    <a:pt x="190" y="21600"/>
                    <a:pt x="20" y="20769"/>
                  </a:cubicBezTo>
                  <a:cubicBezTo>
                    <a:pt x="-150" y="19938"/>
                    <a:pt x="700" y="18277"/>
                    <a:pt x="4017" y="15231"/>
                  </a:cubicBezTo>
                  <a:cubicBezTo>
                    <a:pt x="7333" y="12185"/>
                    <a:pt x="13116" y="7754"/>
                    <a:pt x="16433" y="4985"/>
                  </a:cubicBezTo>
                  <a:cubicBezTo>
                    <a:pt x="19749" y="2215"/>
                    <a:pt x="20600" y="1108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339650" y="4958"/>
              <a:ext cx="292652" cy="55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0" fill="norm" stroke="1" extrusionOk="0">
                  <a:moveTo>
                    <a:pt x="21485" y="2865"/>
                  </a:moveTo>
                  <a:cubicBezTo>
                    <a:pt x="20242" y="2043"/>
                    <a:pt x="18999" y="1222"/>
                    <a:pt x="17134" y="688"/>
                  </a:cubicBezTo>
                  <a:cubicBezTo>
                    <a:pt x="15269" y="154"/>
                    <a:pt x="12783" y="-92"/>
                    <a:pt x="10763" y="31"/>
                  </a:cubicBezTo>
                  <a:cubicBezTo>
                    <a:pt x="8743" y="154"/>
                    <a:pt x="7189" y="647"/>
                    <a:pt x="5868" y="2084"/>
                  </a:cubicBezTo>
                  <a:cubicBezTo>
                    <a:pt x="4547" y="3522"/>
                    <a:pt x="3459" y="5903"/>
                    <a:pt x="2604" y="8244"/>
                  </a:cubicBezTo>
                  <a:cubicBezTo>
                    <a:pt x="1750" y="10585"/>
                    <a:pt x="1128" y="12884"/>
                    <a:pt x="662" y="14691"/>
                  </a:cubicBezTo>
                  <a:cubicBezTo>
                    <a:pt x="196" y="16498"/>
                    <a:pt x="-115" y="17812"/>
                    <a:pt x="40" y="18880"/>
                  </a:cubicBezTo>
                  <a:cubicBezTo>
                    <a:pt x="196" y="19948"/>
                    <a:pt x="817" y="20769"/>
                    <a:pt x="2294" y="21138"/>
                  </a:cubicBezTo>
                  <a:cubicBezTo>
                    <a:pt x="3770" y="21508"/>
                    <a:pt x="6101" y="21426"/>
                    <a:pt x="9131" y="21179"/>
                  </a:cubicBezTo>
                  <a:cubicBezTo>
                    <a:pt x="12161" y="20933"/>
                    <a:pt x="15891" y="20522"/>
                    <a:pt x="19620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797401" y="212137"/>
              <a:ext cx="285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0" y="2351"/>
                    <a:pt x="7040" y="4702"/>
                    <a:pt x="10240" y="7641"/>
                  </a:cubicBezTo>
                  <a:cubicBezTo>
                    <a:pt x="13440" y="10580"/>
                    <a:pt x="16320" y="14106"/>
                    <a:pt x="18160" y="16531"/>
                  </a:cubicBezTo>
                  <a:cubicBezTo>
                    <a:pt x="20000" y="18955"/>
                    <a:pt x="20800" y="20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935160" y="154424"/>
              <a:ext cx="192442" cy="39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07" fill="norm" stroke="1" extrusionOk="0">
                  <a:moveTo>
                    <a:pt x="21346" y="380"/>
                  </a:moveTo>
                  <a:cubicBezTo>
                    <a:pt x="20172" y="147"/>
                    <a:pt x="18998" y="-85"/>
                    <a:pt x="17824" y="31"/>
                  </a:cubicBezTo>
                  <a:cubicBezTo>
                    <a:pt x="16650" y="147"/>
                    <a:pt x="15476" y="612"/>
                    <a:pt x="13129" y="2702"/>
                  </a:cubicBezTo>
                  <a:cubicBezTo>
                    <a:pt x="10781" y="4792"/>
                    <a:pt x="7259" y="8509"/>
                    <a:pt x="4794" y="11586"/>
                  </a:cubicBezTo>
                  <a:cubicBezTo>
                    <a:pt x="2329" y="14663"/>
                    <a:pt x="920" y="17102"/>
                    <a:pt x="333" y="18670"/>
                  </a:cubicBezTo>
                  <a:cubicBezTo>
                    <a:pt x="-254" y="20238"/>
                    <a:pt x="-19" y="20934"/>
                    <a:pt x="685" y="21225"/>
                  </a:cubicBezTo>
                  <a:cubicBezTo>
                    <a:pt x="1389" y="21515"/>
                    <a:pt x="2563" y="21399"/>
                    <a:pt x="3737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210151" y="358187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368901" y="218487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069"/>
                    <a:pt x="2880" y="6138"/>
                    <a:pt x="6480" y="9738"/>
                  </a:cubicBezTo>
                  <a:cubicBezTo>
                    <a:pt x="10080" y="13338"/>
                    <a:pt x="15840" y="174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730851" y="9783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622851" y="68585"/>
              <a:ext cx="330251" cy="2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0" fill="norm" stroke="1" extrusionOk="0">
                  <a:moveTo>
                    <a:pt x="416" y="3562"/>
                  </a:moveTo>
                  <a:cubicBezTo>
                    <a:pt x="141" y="2291"/>
                    <a:pt x="-134" y="1021"/>
                    <a:pt x="72" y="385"/>
                  </a:cubicBezTo>
                  <a:cubicBezTo>
                    <a:pt x="279" y="-250"/>
                    <a:pt x="967" y="-250"/>
                    <a:pt x="2755" y="1550"/>
                  </a:cubicBezTo>
                  <a:cubicBezTo>
                    <a:pt x="4544" y="3350"/>
                    <a:pt x="7433" y="6950"/>
                    <a:pt x="10391" y="10550"/>
                  </a:cubicBezTo>
                  <a:cubicBezTo>
                    <a:pt x="13349" y="14150"/>
                    <a:pt x="16376" y="17750"/>
                    <a:pt x="18233" y="19550"/>
                  </a:cubicBezTo>
                  <a:cubicBezTo>
                    <a:pt x="20090" y="21350"/>
                    <a:pt x="20778" y="21350"/>
                    <a:pt x="21466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919557" y="67834"/>
              <a:ext cx="103395" cy="44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18" fill="norm" stroke="1" extrusionOk="0">
                  <a:moveTo>
                    <a:pt x="20688" y="1128"/>
                  </a:moveTo>
                  <a:cubicBezTo>
                    <a:pt x="19841" y="624"/>
                    <a:pt x="18994" y="119"/>
                    <a:pt x="17723" y="18"/>
                  </a:cubicBezTo>
                  <a:cubicBezTo>
                    <a:pt x="16453" y="-83"/>
                    <a:pt x="14759" y="220"/>
                    <a:pt x="11370" y="1734"/>
                  </a:cubicBezTo>
                  <a:cubicBezTo>
                    <a:pt x="7982" y="3248"/>
                    <a:pt x="2900" y="5973"/>
                    <a:pt x="994" y="8951"/>
                  </a:cubicBezTo>
                  <a:cubicBezTo>
                    <a:pt x="-912" y="11928"/>
                    <a:pt x="359" y="15158"/>
                    <a:pt x="1206" y="17076"/>
                  </a:cubicBezTo>
                  <a:cubicBezTo>
                    <a:pt x="2053" y="18994"/>
                    <a:pt x="2476" y="19599"/>
                    <a:pt x="3323" y="20154"/>
                  </a:cubicBezTo>
                  <a:cubicBezTo>
                    <a:pt x="4170" y="20710"/>
                    <a:pt x="5441" y="21214"/>
                    <a:pt x="7135" y="21366"/>
                  </a:cubicBezTo>
                  <a:cubicBezTo>
                    <a:pt x="8829" y="21517"/>
                    <a:pt x="10947" y="21315"/>
                    <a:pt x="13064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124501" y="36453"/>
              <a:ext cx="237082" cy="5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6" fill="norm" stroke="1" extrusionOk="0">
                  <a:moveTo>
                    <a:pt x="573" y="1971"/>
                  </a:moveTo>
                  <a:cubicBezTo>
                    <a:pt x="194" y="1371"/>
                    <a:pt x="-185" y="771"/>
                    <a:pt x="99" y="429"/>
                  </a:cubicBezTo>
                  <a:cubicBezTo>
                    <a:pt x="383" y="86"/>
                    <a:pt x="1331" y="0"/>
                    <a:pt x="3794" y="0"/>
                  </a:cubicBezTo>
                  <a:cubicBezTo>
                    <a:pt x="6257" y="0"/>
                    <a:pt x="10236" y="86"/>
                    <a:pt x="12699" y="214"/>
                  </a:cubicBezTo>
                  <a:cubicBezTo>
                    <a:pt x="15162" y="343"/>
                    <a:pt x="16110" y="514"/>
                    <a:pt x="16773" y="1114"/>
                  </a:cubicBezTo>
                  <a:cubicBezTo>
                    <a:pt x="17436" y="1714"/>
                    <a:pt x="17815" y="2743"/>
                    <a:pt x="17531" y="4671"/>
                  </a:cubicBezTo>
                  <a:cubicBezTo>
                    <a:pt x="17247" y="6600"/>
                    <a:pt x="16299" y="9429"/>
                    <a:pt x="16489" y="11914"/>
                  </a:cubicBezTo>
                  <a:cubicBezTo>
                    <a:pt x="16678" y="14400"/>
                    <a:pt x="18004" y="16543"/>
                    <a:pt x="18952" y="17829"/>
                  </a:cubicBezTo>
                  <a:cubicBezTo>
                    <a:pt x="19899" y="19114"/>
                    <a:pt x="20468" y="19543"/>
                    <a:pt x="20847" y="19971"/>
                  </a:cubicBezTo>
                  <a:cubicBezTo>
                    <a:pt x="21226" y="20400"/>
                    <a:pt x="21415" y="20829"/>
                    <a:pt x="20941" y="21129"/>
                  </a:cubicBezTo>
                  <a:cubicBezTo>
                    <a:pt x="20468" y="21429"/>
                    <a:pt x="19331" y="21600"/>
                    <a:pt x="16110" y="21514"/>
                  </a:cubicBezTo>
                  <a:cubicBezTo>
                    <a:pt x="12889" y="21429"/>
                    <a:pt x="7583" y="21086"/>
                    <a:pt x="2278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886551" y="348380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0" y="11375"/>
                    <a:pt x="11721" y="2735"/>
                    <a:pt x="15321" y="575"/>
                  </a:cubicBezTo>
                  <a:cubicBezTo>
                    <a:pt x="18921" y="-1585"/>
                    <a:pt x="202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976447" y="497887"/>
              <a:ext cx="259355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19987" fill="norm" stroke="1" extrusionOk="0">
                  <a:moveTo>
                    <a:pt x="2024" y="0"/>
                  </a:moveTo>
                  <a:cubicBezTo>
                    <a:pt x="971" y="5400"/>
                    <a:pt x="-83" y="10800"/>
                    <a:pt x="5" y="14850"/>
                  </a:cubicBezTo>
                  <a:cubicBezTo>
                    <a:pt x="93" y="18900"/>
                    <a:pt x="1322" y="21600"/>
                    <a:pt x="5097" y="18900"/>
                  </a:cubicBezTo>
                  <a:cubicBezTo>
                    <a:pt x="8873" y="16200"/>
                    <a:pt x="15195" y="810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582680" y="27951"/>
              <a:ext cx="300822" cy="49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9" fill="norm" stroke="1" extrusionOk="0">
                  <a:moveTo>
                    <a:pt x="21467" y="2783"/>
                  </a:moveTo>
                  <a:cubicBezTo>
                    <a:pt x="21467" y="2227"/>
                    <a:pt x="21467" y="1670"/>
                    <a:pt x="21089" y="1253"/>
                  </a:cubicBezTo>
                  <a:cubicBezTo>
                    <a:pt x="20712" y="836"/>
                    <a:pt x="19957" y="558"/>
                    <a:pt x="17993" y="326"/>
                  </a:cubicBezTo>
                  <a:cubicBezTo>
                    <a:pt x="16029" y="94"/>
                    <a:pt x="12857" y="-91"/>
                    <a:pt x="10214" y="48"/>
                  </a:cubicBezTo>
                  <a:cubicBezTo>
                    <a:pt x="7570" y="187"/>
                    <a:pt x="5456" y="651"/>
                    <a:pt x="4096" y="1068"/>
                  </a:cubicBezTo>
                  <a:cubicBezTo>
                    <a:pt x="2737" y="1485"/>
                    <a:pt x="2133" y="1856"/>
                    <a:pt x="1755" y="2922"/>
                  </a:cubicBezTo>
                  <a:cubicBezTo>
                    <a:pt x="1377" y="3988"/>
                    <a:pt x="1226" y="5749"/>
                    <a:pt x="1000" y="8113"/>
                  </a:cubicBezTo>
                  <a:cubicBezTo>
                    <a:pt x="773" y="10477"/>
                    <a:pt x="471" y="13444"/>
                    <a:pt x="245" y="15715"/>
                  </a:cubicBezTo>
                  <a:cubicBezTo>
                    <a:pt x="18" y="17986"/>
                    <a:pt x="-133" y="19562"/>
                    <a:pt x="169" y="20443"/>
                  </a:cubicBezTo>
                  <a:cubicBezTo>
                    <a:pt x="471" y="21324"/>
                    <a:pt x="1226" y="21509"/>
                    <a:pt x="3568" y="21463"/>
                  </a:cubicBezTo>
                  <a:cubicBezTo>
                    <a:pt x="5909" y="21416"/>
                    <a:pt x="9836" y="21138"/>
                    <a:pt x="12253" y="20999"/>
                  </a:cubicBezTo>
                  <a:cubicBezTo>
                    <a:pt x="14670" y="20860"/>
                    <a:pt x="15576" y="20860"/>
                    <a:pt x="16407" y="20767"/>
                  </a:cubicBezTo>
                  <a:cubicBezTo>
                    <a:pt x="17238" y="20675"/>
                    <a:pt x="17993" y="20489"/>
                    <a:pt x="17993" y="20165"/>
                  </a:cubicBezTo>
                  <a:cubicBezTo>
                    <a:pt x="17993" y="19840"/>
                    <a:pt x="17238" y="19377"/>
                    <a:pt x="16482" y="1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654628" y="364537"/>
              <a:ext cx="22252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860" y="21600"/>
                  </a:moveTo>
                  <a:cubicBezTo>
                    <a:pt x="841" y="21600"/>
                    <a:pt x="-178" y="21600"/>
                    <a:pt x="26" y="21000"/>
                  </a:cubicBezTo>
                  <a:cubicBezTo>
                    <a:pt x="230" y="20400"/>
                    <a:pt x="1656" y="19200"/>
                    <a:pt x="5426" y="15600"/>
                  </a:cubicBezTo>
                  <a:cubicBezTo>
                    <a:pt x="9196" y="12000"/>
                    <a:pt x="15309" y="600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004685" y="8871"/>
              <a:ext cx="336017" cy="6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01" fill="norm" stroke="1" extrusionOk="0">
                  <a:moveTo>
                    <a:pt x="21566" y="2426"/>
                  </a:moveTo>
                  <a:cubicBezTo>
                    <a:pt x="19121" y="1618"/>
                    <a:pt x="16675" y="810"/>
                    <a:pt x="14094" y="369"/>
                  </a:cubicBezTo>
                  <a:cubicBezTo>
                    <a:pt x="11513" y="-72"/>
                    <a:pt x="8796" y="-145"/>
                    <a:pt x="6826" y="296"/>
                  </a:cubicBezTo>
                  <a:cubicBezTo>
                    <a:pt x="4857" y="737"/>
                    <a:pt x="3634" y="1692"/>
                    <a:pt x="2955" y="3382"/>
                  </a:cubicBezTo>
                  <a:cubicBezTo>
                    <a:pt x="2275" y="5071"/>
                    <a:pt x="2140" y="7496"/>
                    <a:pt x="1800" y="10177"/>
                  </a:cubicBezTo>
                  <a:cubicBezTo>
                    <a:pt x="1460" y="12859"/>
                    <a:pt x="917" y="15798"/>
                    <a:pt x="577" y="17451"/>
                  </a:cubicBezTo>
                  <a:cubicBezTo>
                    <a:pt x="238" y="19104"/>
                    <a:pt x="102" y="19471"/>
                    <a:pt x="34" y="19875"/>
                  </a:cubicBezTo>
                  <a:cubicBezTo>
                    <a:pt x="-34" y="20279"/>
                    <a:pt x="-34" y="20720"/>
                    <a:pt x="374" y="21014"/>
                  </a:cubicBezTo>
                  <a:cubicBezTo>
                    <a:pt x="781" y="21308"/>
                    <a:pt x="1596" y="21455"/>
                    <a:pt x="3974" y="21382"/>
                  </a:cubicBezTo>
                  <a:cubicBezTo>
                    <a:pt x="6351" y="21308"/>
                    <a:pt x="10291" y="21014"/>
                    <a:pt x="12600" y="20831"/>
                  </a:cubicBezTo>
                  <a:cubicBezTo>
                    <a:pt x="14909" y="20647"/>
                    <a:pt x="15589" y="20573"/>
                    <a:pt x="16268" y="2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370334" y="156871"/>
              <a:ext cx="325968" cy="42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1403" y="1177"/>
                  </a:moveTo>
                  <a:cubicBezTo>
                    <a:pt x="701" y="541"/>
                    <a:pt x="0" y="-94"/>
                    <a:pt x="0" y="12"/>
                  </a:cubicBezTo>
                  <a:cubicBezTo>
                    <a:pt x="0" y="118"/>
                    <a:pt x="701" y="965"/>
                    <a:pt x="2455" y="3030"/>
                  </a:cubicBezTo>
                  <a:cubicBezTo>
                    <a:pt x="4208" y="5094"/>
                    <a:pt x="7013" y="8377"/>
                    <a:pt x="9748" y="11182"/>
                  </a:cubicBezTo>
                  <a:cubicBezTo>
                    <a:pt x="12483" y="13988"/>
                    <a:pt x="15148" y="16318"/>
                    <a:pt x="17112" y="17959"/>
                  </a:cubicBezTo>
                  <a:cubicBezTo>
                    <a:pt x="19075" y="19600"/>
                    <a:pt x="20338" y="20553"/>
                    <a:pt x="2160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484499" y="142287"/>
              <a:ext cx="262603" cy="45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20" fill="norm" stroke="1" extrusionOk="0">
                  <a:moveTo>
                    <a:pt x="21438" y="600"/>
                  </a:moveTo>
                  <a:cubicBezTo>
                    <a:pt x="20747" y="300"/>
                    <a:pt x="20056" y="0"/>
                    <a:pt x="19364" y="0"/>
                  </a:cubicBezTo>
                  <a:cubicBezTo>
                    <a:pt x="18673" y="0"/>
                    <a:pt x="17982" y="300"/>
                    <a:pt x="16340" y="1750"/>
                  </a:cubicBezTo>
                  <a:cubicBezTo>
                    <a:pt x="14699" y="3200"/>
                    <a:pt x="12107" y="5800"/>
                    <a:pt x="9601" y="8500"/>
                  </a:cubicBezTo>
                  <a:cubicBezTo>
                    <a:pt x="7096" y="11200"/>
                    <a:pt x="4676" y="14000"/>
                    <a:pt x="3121" y="16000"/>
                  </a:cubicBezTo>
                  <a:cubicBezTo>
                    <a:pt x="1566" y="18000"/>
                    <a:pt x="875" y="19200"/>
                    <a:pt x="443" y="20050"/>
                  </a:cubicBezTo>
                  <a:cubicBezTo>
                    <a:pt x="11" y="20900"/>
                    <a:pt x="-162" y="21400"/>
                    <a:pt x="184" y="21500"/>
                  </a:cubicBezTo>
                  <a:cubicBezTo>
                    <a:pt x="529" y="21600"/>
                    <a:pt x="1393" y="21300"/>
                    <a:pt x="2257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810601" y="0"/>
              <a:ext cx="236176" cy="63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9" fill="norm" stroke="1" extrusionOk="0">
                  <a:moveTo>
                    <a:pt x="0" y="2868"/>
                  </a:moveTo>
                  <a:cubicBezTo>
                    <a:pt x="386" y="2511"/>
                    <a:pt x="771" y="2155"/>
                    <a:pt x="2314" y="1798"/>
                  </a:cubicBezTo>
                  <a:cubicBezTo>
                    <a:pt x="3857" y="1442"/>
                    <a:pt x="6557" y="1086"/>
                    <a:pt x="9257" y="800"/>
                  </a:cubicBezTo>
                  <a:cubicBezTo>
                    <a:pt x="11957" y="515"/>
                    <a:pt x="14657" y="301"/>
                    <a:pt x="16489" y="159"/>
                  </a:cubicBezTo>
                  <a:cubicBezTo>
                    <a:pt x="18321" y="16"/>
                    <a:pt x="19286" y="-55"/>
                    <a:pt x="20057" y="52"/>
                  </a:cubicBezTo>
                  <a:cubicBezTo>
                    <a:pt x="20829" y="159"/>
                    <a:pt x="21407" y="444"/>
                    <a:pt x="21504" y="1692"/>
                  </a:cubicBezTo>
                  <a:cubicBezTo>
                    <a:pt x="21600" y="2939"/>
                    <a:pt x="21214" y="5149"/>
                    <a:pt x="21021" y="7608"/>
                  </a:cubicBezTo>
                  <a:cubicBezTo>
                    <a:pt x="20829" y="10068"/>
                    <a:pt x="20829" y="12777"/>
                    <a:pt x="20925" y="14915"/>
                  </a:cubicBezTo>
                  <a:cubicBezTo>
                    <a:pt x="21021" y="17054"/>
                    <a:pt x="21214" y="18622"/>
                    <a:pt x="21214" y="19585"/>
                  </a:cubicBezTo>
                  <a:cubicBezTo>
                    <a:pt x="21214" y="20547"/>
                    <a:pt x="21021" y="20903"/>
                    <a:pt x="19864" y="21153"/>
                  </a:cubicBezTo>
                  <a:cubicBezTo>
                    <a:pt x="18707" y="21402"/>
                    <a:pt x="16586" y="21545"/>
                    <a:pt x="13596" y="21224"/>
                  </a:cubicBezTo>
                  <a:cubicBezTo>
                    <a:pt x="10607" y="20903"/>
                    <a:pt x="6750" y="20119"/>
                    <a:pt x="2893" y="19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432901" y="326437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6800"/>
                    <a:pt x="4547" y="12000"/>
                    <a:pt x="8147" y="8400"/>
                  </a:cubicBezTo>
                  <a:cubicBezTo>
                    <a:pt x="11747" y="4800"/>
                    <a:pt x="1667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610701" y="186737"/>
              <a:ext cx="57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376"/>
                    <a:pt x="3200" y="8753"/>
                    <a:pt x="6800" y="12353"/>
                  </a:cubicBezTo>
                  <a:cubicBezTo>
                    <a:pt x="10400" y="15953"/>
                    <a:pt x="16000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955155" y="4310"/>
              <a:ext cx="360397" cy="51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5" fill="norm" stroke="1" extrusionOk="0">
                  <a:moveTo>
                    <a:pt x="21507" y="3895"/>
                  </a:moveTo>
                  <a:cubicBezTo>
                    <a:pt x="20623" y="2749"/>
                    <a:pt x="19739" y="1603"/>
                    <a:pt x="18602" y="898"/>
                  </a:cubicBezTo>
                  <a:cubicBezTo>
                    <a:pt x="17465" y="192"/>
                    <a:pt x="16075" y="-72"/>
                    <a:pt x="14244" y="16"/>
                  </a:cubicBezTo>
                  <a:cubicBezTo>
                    <a:pt x="12412" y="104"/>
                    <a:pt x="10139" y="545"/>
                    <a:pt x="8370" y="1559"/>
                  </a:cubicBezTo>
                  <a:cubicBezTo>
                    <a:pt x="6602" y="2573"/>
                    <a:pt x="5339" y="4160"/>
                    <a:pt x="4454" y="6055"/>
                  </a:cubicBezTo>
                  <a:cubicBezTo>
                    <a:pt x="3570" y="7951"/>
                    <a:pt x="3065" y="10155"/>
                    <a:pt x="2370" y="12535"/>
                  </a:cubicBezTo>
                  <a:cubicBezTo>
                    <a:pt x="1675" y="14916"/>
                    <a:pt x="791" y="17472"/>
                    <a:pt x="349" y="18971"/>
                  </a:cubicBezTo>
                  <a:cubicBezTo>
                    <a:pt x="-93" y="20470"/>
                    <a:pt x="-93" y="20911"/>
                    <a:pt x="223" y="21175"/>
                  </a:cubicBezTo>
                  <a:cubicBezTo>
                    <a:pt x="539" y="21440"/>
                    <a:pt x="1170" y="21528"/>
                    <a:pt x="3381" y="21484"/>
                  </a:cubicBezTo>
                  <a:cubicBezTo>
                    <a:pt x="5591" y="21440"/>
                    <a:pt x="9381" y="21264"/>
                    <a:pt x="12033" y="20955"/>
                  </a:cubicBezTo>
                  <a:cubicBezTo>
                    <a:pt x="14686" y="20646"/>
                    <a:pt x="16202" y="20206"/>
                    <a:pt x="17718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8010751" y="301037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7673"/>
                    <a:pt x="3161" y="13745"/>
                    <a:pt x="6761" y="10145"/>
                  </a:cubicBezTo>
                  <a:cubicBezTo>
                    <a:pt x="10361" y="6545"/>
                    <a:pt x="1598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399322" y="27462"/>
              <a:ext cx="373430" cy="5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6" fill="norm" stroke="1" extrusionOk="0">
                  <a:moveTo>
                    <a:pt x="21530" y="2553"/>
                  </a:moveTo>
                  <a:cubicBezTo>
                    <a:pt x="19455" y="1793"/>
                    <a:pt x="17381" y="1034"/>
                    <a:pt x="15367" y="570"/>
                  </a:cubicBezTo>
                  <a:cubicBezTo>
                    <a:pt x="13354" y="106"/>
                    <a:pt x="11401" y="-63"/>
                    <a:pt x="10242" y="21"/>
                  </a:cubicBezTo>
                  <a:cubicBezTo>
                    <a:pt x="9083" y="106"/>
                    <a:pt x="8716" y="443"/>
                    <a:pt x="8350" y="1414"/>
                  </a:cubicBezTo>
                  <a:cubicBezTo>
                    <a:pt x="7984" y="2384"/>
                    <a:pt x="7618" y="3987"/>
                    <a:pt x="7069" y="5843"/>
                  </a:cubicBezTo>
                  <a:cubicBezTo>
                    <a:pt x="6520" y="7699"/>
                    <a:pt x="5788" y="9809"/>
                    <a:pt x="4750" y="11876"/>
                  </a:cubicBezTo>
                  <a:cubicBezTo>
                    <a:pt x="3713" y="13943"/>
                    <a:pt x="2371" y="15968"/>
                    <a:pt x="1516" y="17360"/>
                  </a:cubicBezTo>
                  <a:cubicBezTo>
                    <a:pt x="662" y="18753"/>
                    <a:pt x="296" y="19512"/>
                    <a:pt x="113" y="20103"/>
                  </a:cubicBezTo>
                  <a:cubicBezTo>
                    <a:pt x="-70" y="20693"/>
                    <a:pt x="-70" y="21115"/>
                    <a:pt x="418" y="21326"/>
                  </a:cubicBezTo>
                  <a:cubicBezTo>
                    <a:pt x="906" y="21537"/>
                    <a:pt x="1883" y="21537"/>
                    <a:pt x="4445" y="21410"/>
                  </a:cubicBezTo>
                  <a:cubicBezTo>
                    <a:pt x="7008" y="21284"/>
                    <a:pt x="11157" y="21031"/>
                    <a:pt x="15306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749052" y="135654"/>
              <a:ext cx="226900" cy="24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1" fill="norm" stroke="1" extrusionOk="0">
                  <a:moveTo>
                    <a:pt x="1039" y="3836"/>
                  </a:moveTo>
                  <a:cubicBezTo>
                    <a:pt x="439" y="2565"/>
                    <a:pt x="-161" y="1295"/>
                    <a:pt x="39" y="569"/>
                  </a:cubicBezTo>
                  <a:cubicBezTo>
                    <a:pt x="239" y="-157"/>
                    <a:pt x="1239" y="-339"/>
                    <a:pt x="3239" y="932"/>
                  </a:cubicBezTo>
                  <a:cubicBezTo>
                    <a:pt x="5239" y="2202"/>
                    <a:pt x="8239" y="4925"/>
                    <a:pt x="11439" y="8555"/>
                  </a:cubicBezTo>
                  <a:cubicBezTo>
                    <a:pt x="14639" y="12185"/>
                    <a:pt x="18039" y="16723"/>
                    <a:pt x="21439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949335" y="148137"/>
              <a:ext cx="172667" cy="45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5" fill="norm" stroke="1" extrusionOk="0">
                  <a:moveTo>
                    <a:pt x="21488" y="2401"/>
                  </a:moveTo>
                  <a:cubicBezTo>
                    <a:pt x="20698" y="1509"/>
                    <a:pt x="19908" y="618"/>
                    <a:pt x="18854" y="221"/>
                  </a:cubicBezTo>
                  <a:cubicBezTo>
                    <a:pt x="17800" y="-175"/>
                    <a:pt x="16483" y="-76"/>
                    <a:pt x="14508" y="816"/>
                  </a:cubicBezTo>
                  <a:cubicBezTo>
                    <a:pt x="12532" y="1708"/>
                    <a:pt x="9898" y="3392"/>
                    <a:pt x="7527" y="5671"/>
                  </a:cubicBezTo>
                  <a:cubicBezTo>
                    <a:pt x="5156" y="7950"/>
                    <a:pt x="3049" y="10823"/>
                    <a:pt x="1732" y="13350"/>
                  </a:cubicBezTo>
                  <a:cubicBezTo>
                    <a:pt x="415" y="15876"/>
                    <a:pt x="-112" y="18056"/>
                    <a:pt x="20" y="19344"/>
                  </a:cubicBezTo>
                  <a:cubicBezTo>
                    <a:pt x="151" y="20632"/>
                    <a:pt x="942" y="21029"/>
                    <a:pt x="1732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153751" y="127"/>
              <a:ext cx="246945" cy="69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5" fill="norm" stroke="1" extrusionOk="0">
                  <a:moveTo>
                    <a:pt x="1647" y="1455"/>
                  </a:moveTo>
                  <a:cubicBezTo>
                    <a:pt x="1647" y="995"/>
                    <a:pt x="1647" y="536"/>
                    <a:pt x="2471" y="273"/>
                  </a:cubicBezTo>
                  <a:cubicBezTo>
                    <a:pt x="3295" y="11"/>
                    <a:pt x="4942" y="-55"/>
                    <a:pt x="7688" y="43"/>
                  </a:cubicBezTo>
                  <a:cubicBezTo>
                    <a:pt x="10434" y="142"/>
                    <a:pt x="14278" y="405"/>
                    <a:pt x="16841" y="897"/>
                  </a:cubicBezTo>
                  <a:cubicBezTo>
                    <a:pt x="19403" y="1389"/>
                    <a:pt x="20685" y="2112"/>
                    <a:pt x="21142" y="3490"/>
                  </a:cubicBezTo>
                  <a:cubicBezTo>
                    <a:pt x="21600" y="4869"/>
                    <a:pt x="21234" y="6904"/>
                    <a:pt x="20868" y="8907"/>
                  </a:cubicBezTo>
                  <a:cubicBezTo>
                    <a:pt x="20502" y="10909"/>
                    <a:pt x="20136" y="12879"/>
                    <a:pt x="19861" y="14586"/>
                  </a:cubicBezTo>
                  <a:cubicBezTo>
                    <a:pt x="19586" y="16293"/>
                    <a:pt x="19403" y="17737"/>
                    <a:pt x="19495" y="18623"/>
                  </a:cubicBezTo>
                  <a:cubicBezTo>
                    <a:pt x="19586" y="19510"/>
                    <a:pt x="19953" y="19838"/>
                    <a:pt x="20227" y="20166"/>
                  </a:cubicBezTo>
                  <a:cubicBezTo>
                    <a:pt x="20502" y="20495"/>
                    <a:pt x="20685" y="20823"/>
                    <a:pt x="20319" y="21085"/>
                  </a:cubicBezTo>
                  <a:cubicBezTo>
                    <a:pt x="19953" y="21348"/>
                    <a:pt x="19037" y="21545"/>
                    <a:pt x="15559" y="21545"/>
                  </a:cubicBezTo>
                  <a:cubicBezTo>
                    <a:pt x="12081" y="21545"/>
                    <a:pt x="6041" y="21348"/>
                    <a:pt x="0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25651" y="1177337"/>
              <a:ext cx="9594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1" y="1895"/>
                    <a:pt x="381" y="3789"/>
                    <a:pt x="560" y="4926"/>
                  </a:cubicBezTo>
                  <a:cubicBezTo>
                    <a:pt x="739" y="6063"/>
                    <a:pt x="905" y="6442"/>
                    <a:pt x="1060" y="6821"/>
                  </a:cubicBezTo>
                  <a:cubicBezTo>
                    <a:pt x="1215" y="7200"/>
                    <a:pt x="1358" y="7579"/>
                    <a:pt x="1511" y="7768"/>
                  </a:cubicBezTo>
                  <a:cubicBezTo>
                    <a:pt x="1663" y="7958"/>
                    <a:pt x="1825" y="7958"/>
                    <a:pt x="2004" y="7958"/>
                  </a:cubicBezTo>
                  <a:cubicBezTo>
                    <a:pt x="2182" y="7958"/>
                    <a:pt x="2378" y="7958"/>
                    <a:pt x="2576" y="7768"/>
                  </a:cubicBezTo>
                  <a:cubicBezTo>
                    <a:pt x="2773" y="7579"/>
                    <a:pt x="2973" y="7200"/>
                    <a:pt x="3140" y="7011"/>
                  </a:cubicBezTo>
                  <a:cubicBezTo>
                    <a:pt x="3307" y="6821"/>
                    <a:pt x="3440" y="6821"/>
                    <a:pt x="3559" y="6821"/>
                  </a:cubicBezTo>
                  <a:cubicBezTo>
                    <a:pt x="3679" y="6821"/>
                    <a:pt x="3783" y="6821"/>
                    <a:pt x="3903" y="6632"/>
                  </a:cubicBezTo>
                  <a:cubicBezTo>
                    <a:pt x="4022" y="6442"/>
                    <a:pt x="4155" y="6063"/>
                    <a:pt x="4289" y="5874"/>
                  </a:cubicBezTo>
                  <a:cubicBezTo>
                    <a:pt x="4422" y="5684"/>
                    <a:pt x="4555" y="5684"/>
                    <a:pt x="4698" y="5495"/>
                  </a:cubicBezTo>
                  <a:cubicBezTo>
                    <a:pt x="4841" y="5305"/>
                    <a:pt x="4994" y="4926"/>
                    <a:pt x="5144" y="4737"/>
                  </a:cubicBezTo>
                  <a:cubicBezTo>
                    <a:pt x="5294" y="4547"/>
                    <a:pt x="5442" y="4547"/>
                    <a:pt x="5594" y="4547"/>
                  </a:cubicBezTo>
                  <a:cubicBezTo>
                    <a:pt x="5747" y="4547"/>
                    <a:pt x="5904" y="4547"/>
                    <a:pt x="6059" y="4358"/>
                  </a:cubicBezTo>
                  <a:cubicBezTo>
                    <a:pt x="6214" y="4168"/>
                    <a:pt x="6366" y="3789"/>
                    <a:pt x="6531" y="3600"/>
                  </a:cubicBezTo>
                  <a:cubicBezTo>
                    <a:pt x="6695" y="3411"/>
                    <a:pt x="6871" y="3411"/>
                    <a:pt x="7045" y="3411"/>
                  </a:cubicBezTo>
                  <a:cubicBezTo>
                    <a:pt x="7219" y="3411"/>
                    <a:pt x="7391" y="3411"/>
                    <a:pt x="7572" y="3221"/>
                  </a:cubicBezTo>
                  <a:cubicBezTo>
                    <a:pt x="7753" y="3032"/>
                    <a:pt x="7943" y="2653"/>
                    <a:pt x="8124" y="2463"/>
                  </a:cubicBezTo>
                  <a:cubicBezTo>
                    <a:pt x="8305" y="2274"/>
                    <a:pt x="8477" y="2274"/>
                    <a:pt x="8665" y="2274"/>
                  </a:cubicBezTo>
                  <a:cubicBezTo>
                    <a:pt x="8853" y="2274"/>
                    <a:pt x="9058" y="2274"/>
                    <a:pt x="9259" y="2274"/>
                  </a:cubicBezTo>
                  <a:cubicBezTo>
                    <a:pt x="9459" y="2274"/>
                    <a:pt x="9654" y="2274"/>
                    <a:pt x="9854" y="2274"/>
                  </a:cubicBezTo>
                  <a:cubicBezTo>
                    <a:pt x="10054" y="2274"/>
                    <a:pt x="10259" y="2274"/>
                    <a:pt x="10457" y="2274"/>
                  </a:cubicBezTo>
                  <a:cubicBezTo>
                    <a:pt x="10655" y="2274"/>
                    <a:pt x="10845" y="2274"/>
                    <a:pt x="11050" y="2274"/>
                  </a:cubicBezTo>
                  <a:cubicBezTo>
                    <a:pt x="11255" y="2274"/>
                    <a:pt x="11474" y="2274"/>
                    <a:pt x="11689" y="2463"/>
                  </a:cubicBezTo>
                  <a:cubicBezTo>
                    <a:pt x="11903" y="2653"/>
                    <a:pt x="12113" y="3032"/>
                    <a:pt x="12325" y="3411"/>
                  </a:cubicBezTo>
                  <a:cubicBezTo>
                    <a:pt x="12537" y="3789"/>
                    <a:pt x="12751" y="4168"/>
                    <a:pt x="12956" y="4547"/>
                  </a:cubicBezTo>
                  <a:cubicBezTo>
                    <a:pt x="13161" y="4926"/>
                    <a:pt x="13356" y="5305"/>
                    <a:pt x="13566" y="5684"/>
                  </a:cubicBezTo>
                  <a:cubicBezTo>
                    <a:pt x="13776" y="6063"/>
                    <a:pt x="14000" y="6442"/>
                    <a:pt x="14217" y="6821"/>
                  </a:cubicBezTo>
                  <a:cubicBezTo>
                    <a:pt x="14433" y="7200"/>
                    <a:pt x="14643" y="7579"/>
                    <a:pt x="14855" y="7958"/>
                  </a:cubicBezTo>
                  <a:cubicBezTo>
                    <a:pt x="15067" y="8337"/>
                    <a:pt x="15282" y="8716"/>
                    <a:pt x="15486" y="9095"/>
                  </a:cubicBezTo>
                  <a:cubicBezTo>
                    <a:pt x="15691" y="9474"/>
                    <a:pt x="15887" y="9853"/>
                    <a:pt x="16092" y="10421"/>
                  </a:cubicBezTo>
                  <a:cubicBezTo>
                    <a:pt x="16296" y="10989"/>
                    <a:pt x="16511" y="11747"/>
                    <a:pt x="16718" y="12316"/>
                  </a:cubicBezTo>
                  <a:cubicBezTo>
                    <a:pt x="16925" y="12884"/>
                    <a:pt x="17126" y="13263"/>
                    <a:pt x="17326" y="13642"/>
                  </a:cubicBezTo>
                  <a:cubicBezTo>
                    <a:pt x="17526" y="14021"/>
                    <a:pt x="17726" y="14400"/>
                    <a:pt x="17912" y="14779"/>
                  </a:cubicBezTo>
                  <a:cubicBezTo>
                    <a:pt x="18098" y="15158"/>
                    <a:pt x="18269" y="15537"/>
                    <a:pt x="18453" y="15916"/>
                  </a:cubicBezTo>
                  <a:cubicBezTo>
                    <a:pt x="18636" y="16295"/>
                    <a:pt x="18832" y="16674"/>
                    <a:pt x="19096" y="17053"/>
                  </a:cubicBezTo>
                  <a:cubicBezTo>
                    <a:pt x="19360" y="17432"/>
                    <a:pt x="19694" y="17811"/>
                    <a:pt x="19932" y="18189"/>
                  </a:cubicBezTo>
                  <a:cubicBezTo>
                    <a:pt x="20170" y="18568"/>
                    <a:pt x="20313" y="18947"/>
                    <a:pt x="20521" y="19326"/>
                  </a:cubicBezTo>
                  <a:cubicBezTo>
                    <a:pt x="20728" y="19705"/>
                    <a:pt x="21000" y="20084"/>
                    <a:pt x="21190" y="20463"/>
                  </a:cubicBezTo>
                  <a:cubicBezTo>
                    <a:pt x="21381" y="20842"/>
                    <a:pt x="2149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81539" y="1652111"/>
              <a:ext cx="252113" cy="46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06" fill="norm" stroke="1" extrusionOk="0">
                  <a:moveTo>
                    <a:pt x="377" y="2111"/>
                  </a:moveTo>
                  <a:cubicBezTo>
                    <a:pt x="3947" y="2208"/>
                    <a:pt x="7517" y="2305"/>
                    <a:pt x="10462" y="2208"/>
                  </a:cubicBezTo>
                  <a:cubicBezTo>
                    <a:pt x="13408" y="2111"/>
                    <a:pt x="15729" y="1819"/>
                    <a:pt x="17603" y="1381"/>
                  </a:cubicBezTo>
                  <a:cubicBezTo>
                    <a:pt x="19477" y="943"/>
                    <a:pt x="20905" y="359"/>
                    <a:pt x="21173" y="116"/>
                  </a:cubicBezTo>
                  <a:cubicBezTo>
                    <a:pt x="21441" y="-127"/>
                    <a:pt x="20548" y="-30"/>
                    <a:pt x="17871" y="797"/>
                  </a:cubicBezTo>
                  <a:cubicBezTo>
                    <a:pt x="15193" y="1624"/>
                    <a:pt x="10730" y="3181"/>
                    <a:pt x="8142" y="4203"/>
                  </a:cubicBezTo>
                  <a:cubicBezTo>
                    <a:pt x="5553" y="5224"/>
                    <a:pt x="4839" y="5711"/>
                    <a:pt x="4393" y="6197"/>
                  </a:cubicBezTo>
                  <a:cubicBezTo>
                    <a:pt x="3947" y="6684"/>
                    <a:pt x="3768" y="7170"/>
                    <a:pt x="4482" y="7705"/>
                  </a:cubicBezTo>
                  <a:cubicBezTo>
                    <a:pt x="5196" y="8241"/>
                    <a:pt x="6803" y="8824"/>
                    <a:pt x="8053" y="9214"/>
                  </a:cubicBezTo>
                  <a:cubicBezTo>
                    <a:pt x="9302" y="9603"/>
                    <a:pt x="10195" y="9797"/>
                    <a:pt x="10820" y="10138"/>
                  </a:cubicBezTo>
                  <a:cubicBezTo>
                    <a:pt x="11444" y="10478"/>
                    <a:pt x="11801" y="10965"/>
                    <a:pt x="10909" y="11792"/>
                  </a:cubicBezTo>
                  <a:cubicBezTo>
                    <a:pt x="10016" y="12619"/>
                    <a:pt x="7874" y="13787"/>
                    <a:pt x="5821" y="15051"/>
                  </a:cubicBezTo>
                  <a:cubicBezTo>
                    <a:pt x="3768" y="16316"/>
                    <a:pt x="1805" y="17678"/>
                    <a:pt x="823" y="18700"/>
                  </a:cubicBezTo>
                  <a:cubicBezTo>
                    <a:pt x="-159" y="19722"/>
                    <a:pt x="-159" y="20403"/>
                    <a:pt x="287" y="20841"/>
                  </a:cubicBezTo>
                  <a:cubicBezTo>
                    <a:pt x="734" y="21278"/>
                    <a:pt x="1626" y="21473"/>
                    <a:pt x="5196" y="21132"/>
                  </a:cubicBezTo>
                  <a:cubicBezTo>
                    <a:pt x="8767" y="20792"/>
                    <a:pt x="15015" y="19916"/>
                    <a:pt x="21262" y="19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19820" y="1882187"/>
              <a:ext cx="394832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5" fill="norm" stroke="1" extrusionOk="0">
                  <a:moveTo>
                    <a:pt x="3180" y="7535"/>
                  </a:moveTo>
                  <a:cubicBezTo>
                    <a:pt x="2603" y="7033"/>
                    <a:pt x="2025" y="6530"/>
                    <a:pt x="1390" y="5777"/>
                  </a:cubicBezTo>
                  <a:cubicBezTo>
                    <a:pt x="755" y="5023"/>
                    <a:pt x="62" y="4019"/>
                    <a:pt x="4" y="3391"/>
                  </a:cubicBezTo>
                  <a:cubicBezTo>
                    <a:pt x="-54" y="2763"/>
                    <a:pt x="524" y="2512"/>
                    <a:pt x="1563" y="3014"/>
                  </a:cubicBezTo>
                  <a:cubicBezTo>
                    <a:pt x="2603" y="3516"/>
                    <a:pt x="4104" y="4772"/>
                    <a:pt x="5202" y="7660"/>
                  </a:cubicBezTo>
                  <a:cubicBezTo>
                    <a:pt x="6299" y="10549"/>
                    <a:pt x="6992" y="15070"/>
                    <a:pt x="7050" y="17833"/>
                  </a:cubicBezTo>
                  <a:cubicBezTo>
                    <a:pt x="7107" y="20595"/>
                    <a:pt x="6530" y="21600"/>
                    <a:pt x="6183" y="21474"/>
                  </a:cubicBezTo>
                  <a:cubicBezTo>
                    <a:pt x="5837" y="21349"/>
                    <a:pt x="5721" y="20093"/>
                    <a:pt x="6357" y="16828"/>
                  </a:cubicBezTo>
                  <a:cubicBezTo>
                    <a:pt x="6992" y="13563"/>
                    <a:pt x="8378" y="8288"/>
                    <a:pt x="9360" y="4898"/>
                  </a:cubicBezTo>
                  <a:cubicBezTo>
                    <a:pt x="10342" y="1507"/>
                    <a:pt x="10919" y="0"/>
                    <a:pt x="11150" y="0"/>
                  </a:cubicBezTo>
                  <a:cubicBezTo>
                    <a:pt x="11381" y="0"/>
                    <a:pt x="11266" y="1507"/>
                    <a:pt x="11093" y="3767"/>
                  </a:cubicBezTo>
                  <a:cubicBezTo>
                    <a:pt x="10919" y="6028"/>
                    <a:pt x="10688" y="9042"/>
                    <a:pt x="11786" y="11553"/>
                  </a:cubicBezTo>
                  <a:cubicBezTo>
                    <a:pt x="12883" y="14065"/>
                    <a:pt x="15309" y="16074"/>
                    <a:pt x="17157" y="16577"/>
                  </a:cubicBezTo>
                  <a:cubicBezTo>
                    <a:pt x="19005" y="17079"/>
                    <a:pt x="20275" y="16074"/>
                    <a:pt x="21546" y="15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353688" y="1672637"/>
              <a:ext cx="340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3600"/>
                    <a:pt x="-1183" y="7200"/>
                    <a:pt x="1993" y="10800"/>
                  </a:cubicBezTo>
                  <a:cubicBezTo>
                    <a:pt x="5170" y="14400"/>
                    <a:pt x="12793" y="18000"/>
                    <a:pt x="20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81251" y="2218737"/>
              <a:ext cx="793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2" y="18327"/>
                    <a:pt x="4723" y="15055"/>
                    <a:pt x="7085" y="12109"/>
                  </a:cubicBezTo>
                  <a:cubicBezTo>
                    <a:pt x="9446" y="9164"/>
                    <a:pt x="11808" y="6545"/>
                    <a:pt x="14227" y="4582"/>
                  </a:cubicBezTo>
                  <a:cubicBezTo>
                    <a:pt x="16646" y="2618"/>
                    <a:pt x="1912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11976" y="2225087"/>
              <a:ext cx="469376" cy="7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1" fill="norm" stroke="1" extrusionOk="0">
                  <a:moveTo>
                    <a:pt x="1719" y="13341"/>
                  </a:moveTo>
                  <a:cubicBezTo>
                    <a:pt x="944" y="15247"/>
                    <a:pt x="170" y="17153"/>
                    <a:pt x="24" y="18741"/>
                  </a:cubicBezTo>
                  <a:cubicBezTo>
                    <a:pt x="-121" y="20329"/>
                    <a:pt x="363" y="21600"/>
                    <a:pt x="2010" y="21282"/>
                  </a:cubicBezTo>
                  <a:cubicBezTo>
                    <a:pt x="3657" y="20965"/>
                    <a:pt x="6466" y="19059"/>
                    <a:pt x="9904" y="15247"/>
                  </a:cubicBezTo>
                  <a:cubicBezTo>
                    <a:pt x="13343" y="11435"/>
                    <a:pt x="17411" y="5718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730601" y="182503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775051" y="2136187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149701" y="1705337"/>
              <a:ext cx="412751" cy="45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855"/>
                  </a:moveTo>
                  <a:cubicBezTo>
                    <a:pt x="332" y="455"/>
                    <a:pt x="665" y="55"/>
                    <a:pt x="1052" y="5"/>
                  </a:cubicBezTo>
                  <a:cubicBezTo>
                    <a:pt x="1440" y="-45"/>
                    <a:pt x="1883" y="255"/>
                    <a:pt x="3434" y="1755"/>
                  </a:cubicBezTo>
                  <a:cubicBezTo>
                    <a:pt x="4985" y="3255"/>
                    <a:pt x="7643" y="5955"/>
                    <a:pt x="10302" y="8605"/>
                  </a:cubicBezTo>
                  <a:cubicBezTo>
                    <a:pt x="12960" y="11255"/>
                    <a:pt x="15618" y="13855"/>
                    <a:pt x="17502" y="16005"/>
                  </a:cubicBezTo>
                  <a:cubicBezTo>
                    <a:pt x="19385" y="18155"/>
                    <a:pt x="20492" y="19855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289401" y="1721320"/>
              <a:ext cx="266701" cy="53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54"/>
                  </a:moveTo>
                  <a:cubicBezTo>
                    <a:pt x="21257" y="427"/>
                    <a:pt x="20914" y="0"/>
                    <a:pt x="20400" y="0"/>
                  </a:cubicBezTo>
                  <a:cubicBezTo>
                    <a:pt x="19886" y="0"/>
                    <a:pt x="19200" y="427"/>
                    <a:pt x="17571" y="2092"/>
                  </a:cubicBezTo>
                  <a:cubicBezTo>
                    <a:pt x="15943" y="3757"/>
                    <a:pt x="13371" y="6659"/>
                    <a:pt x="10800" y="9391"/>
                  </a:cubicBezTo>
                  <a:cubicBezTo>
                    <a:pt x="8229" y="12123"/>
                    <a:pt x="5657" y="14685"/>
                    <a:pt x="3857" y="16691"/>
                  </a:cubicBezTo>
                  <a:cubicBezTo>
                    <a:pt x="2057" y="18697"/>
                    <a:pt x="1029" y="20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833771" y="1926637"/>
              <a:ext cx="389081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9" fill="norm" stroke="1" extrusionOk="0">
                  <a:moveTo>
                    <a:pt x="3248" y="19938"/>
                  </a:moveTo>
                  <a:cubicBezTo>
                    <a:pt x="2197" y="20215"/>
                    <a:pt x="1146" y="20492"/>
                    <a:pt x="563" y="19385"/>
                  </a:cubicBezTo>
                  <a:cubicBezTo>
                    <a:pt x="-21" y="18277"/>
                    <a:pt x="-138" y="15785"/>
                    <a:pt x="154" y="13154"/>
                  </a:cubicBezTo>
                  <a:cubicBezTo>
                    <a:pt x="446" y="10523"/>
                    <a:pt x="1146" y="7754"/>
                    <a:pt x="2080" y="6369"/>
                  </a:cubicBezTo>
                  <a:cubicBezTo>
                    <a:pt x="3014" y="4985"/>
                    <a:pt x="4182" y="4985"/>
                    <a:pt x="5408" y="7062"/>
                  </a:cubicBezTo>
                  <a:cubicBezTo>
                    <a:pt x="6634" y="9138"/>
                    <a:pt x="7918" y="13292"/>
                    <a:pt x="8969" y="16062"/>
                  </a:cubicBezTo>
                  <a:cubicBezTo>
                    <a:pt x="10020" y="18831"/>
                    <a:pt x="10837" y="20215"/>
                    <a:pt x="11654" y="20908"/>
                  </a:cubicBezTo>
                  <a:cubicBezTo>
                    <a:pt x="12472" y="21600"/>
                    <a:pt x="13289" y="21600"/>
                    <a:pt x="14340" y="19246"/>
                  </a:cubicBezTo>
                  <a:cubicBezTo>
                    <a:pt x="15391" y="16892"/>
                    <a:pt x="16675" y="12185"/>
                    <a:pt x="17492" y="8723"/>
                  </a:cubicBezTo>
                  <a:cubicBezTo>
                    <a:pt x="18310" y="5262"/>
                    <a:pt x="18660" y="3046"/>
                    <a:pt x="19244" y="1800"/>
                  </a:cubicBezTo>
                  <a:cubicBezTo>
                    <a:pt x="19827" y="554"/>
                    <a:pt x="20645" y="277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408161" y="1621432"/>
              <a:ext cx="213357" cy="57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31" fill="norm" stroke="1" extrusionOk="0">
                  <a:moveTo>
                    <a:pt x="1755" y="8262"/>
                  </a:moveTo>
                  <a:cubicBezTo>
                    <a:pt x="1340" y="7791"/>
                    <a:pt x="924" y="7320"/>
                    <a:pt x="924" y="7359"/>
                  </a:cubicBezTo>
                  <a:cubicBezTo>
                    <a:pt x="924" y="7398"/>
                    <a:pt x="1340" y="7948"/>
                    <a:pt x="1859" y="9558"/>
                  </a:cubicBezTo>
                  <a:cubicBezTo>
                    <a:pt x="2378" y="11169"/>
                    <a:pt x="3001" y="13839"/>
                    <a:pt x="3417" y="15842"/>
                  </a:cubicBezTo>
                  <a:cubicBezTo>
                    <a:pt x="3832" y="17845"/>
                    <a:pt x="4040" y="19180"/>
                    <a:pt x="4040" y="20083"/>
                  </a:cubicBezTo>
                  <a:cubicBezTo>
                    <a:pt x="4040" y="20987"/>
                    <a:pt x="3832" y="21458"/>
                    <a:pt x="3417" y="21301"/>
                  </a:cubicBezTo>
                  <a:cubicBezTo>
                    <a:pt x="3001" y="21144"/>
                    <a:pt x="2378" y="20358"/>
                    <a:pt x="1755" y="18787"/>
                  </a:cubicBezTo>
                  <a:cubicBezTo>
                    <a:pt x="1132" y="17217"/>
                    <a:pt x="509" y="14860"/>
                    <a:pt x="198" y="12347"/>
                  </a:cubicBezTo>
                  <a:cubicBezTo>
                    <a:pt x="-114" y="9833"/>
                    <a:pt x="-114" y="7163"/>
                    <a:pt x="613" y="5081"/>
                  </a:cubicBezTo>
                  <a:cubicBezTo>
                    <a:pt x="1340" y="3000"/>
                    <a:pt x="2794" y="1507"/>
                    <a:pt x="4248" y="722"/>
                  </a:cubicBezTo>
                  <a:cubicBezTo>
                    <a:pt x="5701" y="-63"/>
                    <a:pt x="7155" y="-142"/>
                    <a:pt x="8817" y="172"/>
                  </a:cubicBezTo>
                  <a:cubicBezTo>
                    <a:pt x="10478" y="486"/>
                    <a:pt x="12348" y="1193"/>
                    <a:pt x="13594" y="2332"/>
                  </a:cubicBezTo>
                  <a:cubicBezTo>
                    <a:pt x="14840" y="3471"/>
                    <a:pt x="15463" y="5042"/>
                    <a:pt x="14736" y="6574"/>
                  </a:cubicBezTo>
                  <a:cubicBezTo>
                    <a:pt x="14009" y="8105"/>
                    <a:pt x="11932" y="9598"/>
                    <a:pt x="10686" y="10540"/>
                  </a:cubicBezTo>
                  <a:cubicBezTo>
                    <a:pt x="9440" y="11483"/>
                    <a:pt x="9024" y="11875"/>
                    <a:pt x="9128" y="12229"/>
                  </a:cubicBezTo>
                  <a:cubicBezTo>
                    <a:pt x="9232" y="12582"/>
                    <a:pt x="9855" y="12897"/>
                    <a:pt x="12036" y="13682"/>
                  </a:cubicBezTo>
                  <a:cubicBezTo>
                    <a:pt x="14217" y="14467"/>
                    <a:pt x="17955" y="15724"/>
                    <a:pt x="19721" y="16785"/>
                  </a:cubicBezTo>
                  <a:cubicBezTo>
                    <a:pt x="21486" y="17845"/>
                    <a:pt x="21278" y="18709"/>
                    <a:pt x="19409" y="19377"/>
                  </a:cubicBezTo>
                  <a:cubicBezTo>
                    <a:pt x="17540" y="20044"/>
                    <a:pt x="14009" y="20515"/>
                    <a:pt x="10790" y="20319"/>
                  </a:cubicBezTo>
                  <a:cubicBezTo>
                    <a:pt x="7571" y="20123"/>
                    <a:pt x="4663" y="19259"/>
                    <a:pt x="1755" y="18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730851" y="199013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729719" y="1842346"/>
              <a:ext cx="26533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04" fill="norm" stroke="1" extrusionOk="0">
                  <a:moveTo>
                    <a:pt x="15842" y="20104"/>
                  </a:moveTo>
                  <a:cubicBezTo>
                    <a:pt x="7535" y="11210"/>
                    <a:pt x="-773" y="2316"/>
                    <a:pt x="58" y="410"/>
                  </a:cubicBezTo>
                  <a:cubicBezTo>
                    <a:pt x="889" y="-1496"/>
                    <a:pt x="10858" y="3586"/>
                    <a:pt x="20827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845151" y="1915824"/>
              <a:ext cx="190993" cy="2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47" fill="norm" stroke="1" extrusionOk="0">
                  <a:moveTo>
                    <a:pt x="0" y="1904"/>
                  </a:moveTo>
                  <a:cubicBezTo>
                    <a:pt x="0" y="4990"/>
                    <a:pt x="0" y="8076"/>
                    <a:pt x="0" y="10218"/>
                  </a:cubicBezTo>
                  <a:cubicBezTo>
                    <a:pt x="0" y="12361"/>
                    <a:pt x="0" y="13561"/>
                    <a:pt x="117" y="13476"/>
                  </a:cubicBezTo>
                  <a:cubicBezTo>
                    <a:pt x="235" y="13390"/>
                    <a:pt x="470" y="12018"/>
                    <a:pt x="1057" y="9961"/>
                  </a:cubicBezTo>
                  <a:cubicBezTo>
                    <a:pt x="1643" y="7904"/>
                    <a:pt x="2583" y="5161"/>
                    <a:pt x="3404" y="3361"/>
                  </a:cubicBezTo>
                  <a:cubicBezTo>
                    <a:pt x="4226" y="1561"/>
                    <a:pt x="4930" y="704"/>
                    <a:pt x="5987" y="276"/>
                  </a:cubicBezTo>
                  <a:cubicBezTo>
                    <a:pt x="7043" y="-153"/>
                    <a:pt x="8452" y="-153"/>
                    <a:pt x="10800" y="790"/>
                  </a:cubicBezTo>
                  <a:cubicBezTo>
                    <a:pt x="13148" y="1733"/>
                    <a:pt x="16435" y="3618"/>
                    <a:pt x="18548" y="6104"/>
                  </a:cubicBezTo>
                  <a:cubicBezTo>
                    <a:pt x="20661" y="8590"/>
                    <a:pt x="21600" y="11676"/>
                    <a:pt x="21013" y="14333"/>
                  </a:cubicBezTo>
                  <a:cubicBezTo>
                    <a:pt x="20426" y="16990"/>
                    <a:pt x="18313" y="19218"/>
                    <a:pt x="1620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273263" y="1674284"/>
              <a:ext cx="156089" cy="51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63" fill="norm" stroke="1" extrusionOk="0">
                  <a:moveTo>
                    <a:pt x="20958" y="3080"/>
                  </a:moveTo>
                  <a:cubicBezTo>
                    <a:pt x="20958" y="2381"/>
                    <a:pt x="20958" y="1681"/>
                    <a:pt x="20390" y="1156"/>
                  </a:cubicBezTo>
                  <a:cubicBezTo>
                    <a:pt x="19821" y="632"/>
                    <a:pt x="18684" y="282"/>
                    <a:pt x="17263" y="107"/>
                  </a:cubicBezTo>
                  <a:cubicBezTo>
                    <a:pt x="15842" y="-68"/>
                    <a:pt x="14137" y="-68"/>
                    <a:pt x="12290" y="413"/>
                  </a:cubicBezTo>
                  <a:cubicBezTo>
                    <a:pt x="10442" y="894"/>
                    <a:pt x="8453" y="1856"/>
                    <a:pt x="6463" y="3692"/>
                  </a:cubicBezTo>
                  <a:cubicBezTo>
                    <a:pt x="4474" y="5529"/>
                    <a:pt x="2484" y="8240"/>
                    <a:pt x="1205" y="10819"/>
                  </a:cubicBezTo>
                  <a:cubicBezTo>
                    <a:pt x="-74" y="13399"/>
                    <a:pt x="-642" y="15848"/>
                    <a:pt x="1063" y="17641"/>
                  </a:cubicBezTo>
                  <a:cubicBezTo>
                    <a:pt x="2769" y="19433"/>
                    <a:pt x="6747" y="20570"/>
                    <a:pt x="9590" y="21051"/>
                  </a:cubicBezTo>
                  <a:cubicBezTo>
                    <a:pt x="12432" y="21532"/>
                    <a:pt x="14137" y="21357"/>
                    <a:pt x="15842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486766" y="1901416"/>
              <a:ext cx="158486" cy="22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1" fill="norm" stroke="1" extrusionOk="0">
                  <a:moveTo>
                    <a:pt x="828" y="4222"/>
                  </a:moveTo>
                  <a:cubicBezTo>
                    <a:pt x="828" y="3011"/>
                    <a:pt x="828" y="1800"/>
                    <a:pt x="684" y="1800"/>
                  </a:cubicBezTo>
                  <a:cubicBezTo>
                    <a:pt x="540" y="1800"/>
                    <a:pt x="252" y="3011"/>
                    <a:pt x="108" y="6140"/>
                  </a:cubicBezTo>
                  <a:cubicBezTo>
                    <a:pt x="-36" y="9269"/>
                    <a:pt x="-36" y="14316"/>
                    <a:pt x="108" y="17344"/>
                  </a:cubicBezTo>
                  <a:cubicBezTo>
                    <a:pt x="252" y="20372"/>
                    <a:pt x="540" y="21381"/>
                    <a:pt x="684" y="21381"/>
                  </a:cubicBezTo>
                  <a:cubicBezTo>
                    <a:pt x="828" y="21381"/>
                    <a:pt x="828" y="20372"/>
                    <a:pt x="1692" y="17041"/>
                  </a:cubicBezTo>
                  <a:cubicBezTo>
                    <a:pt x="2556" y="13710"/>
                    <a:pt x="4284" y="8058"/>
                    <a:pt x="5724" y="4727"/>
                  </a:cubicBezTo>
                  <a:cubicBezTo>
                    <a:pt x="7164" y="1396"/>
                    <a:pt x="8316" y="387"/>
                    <a:pt x="10476" y="84"/>
                  </a:cubicBezTo>
                  <a:cubicBezTo>
                    <a:pt x="12636" y="-219"/>
                    <a:pt x="15804" y="185"/>
                    <a:pt x="17820" y="3213"/>
                  </a:cubicBezTo>
                  <a:cubicBezTo>
                    <a:pt x="19836" y="6241"/>
                    <a:pt x="20700" y="11893"/>
                    <a:pt x="21132" y="15123"/>
                  </a:cubicBezTo>
                  <a:cubicBezTo>
                    <a:pt x="21564" y="18353"/>
                    <a:pt x="21564" y="19160"/>
                    <a:pt x="21564" y="19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765901" y="2085387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988680" y="1832910"/>
              <a:ext cx="185956" cy="61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11" fill="norm" stroke="1" extrusionOk="0">
                  <a:moveTo>
                    <a:pt x="4980" y="4192"/>
                  </a:moveTo>
                  <a:cubicBezTo>
                    <a:pt x="4020" y="4415"/>
                    <a:pt x="3060" y="4638"/>
                    <a:pt x="2820" y="4974"/>
                  </a:cubicBezTo>
                  <a:cubicBezTo>
                    <a:pt x="2580" y="5309"/>
                    <a:pt x="3060" y="5756"/>
                    <a:pt x="3420" y="7357"/>
                  </a:cubicBezTo>
                  <a:cubicBezTo>
                    <a:pt x="3780" y="8958"/>
                    <a:pt x="4020" y="11714"/>
                    <a:pt x="3660" y="14060"/>
                  </a:cubicBezTo>
                  <a:cubicBezTo>
                    <a:pt x="3300" y="16407"/>
                    <a:pt x="2340" y="18343"/>
                    <a:pt x="1620" y="19609"/>
                  </a:cubicBezTo>
                  <a:cubicBezTo>
                    <a:pt x="900" y="20876"/>
                    <a:pt x="420" y="21472"/>
                    <a:pt x="180" y="21509"/>
                  </a:cubicBezTo>
                  <a:cubicBezTo>
                    <a:pt x="-60" y="21546"/>
                    <a:pt x="-60" y="21025"/>
                    <a:pt x="180" y="19237"/>
                  </a:cubicBezTo>
                  <a:cubicBezTo>
                    <a:pt x="420" y="17449"/>
                    <a:pt x="900" y="14396"/>
                    <a:pt x="1380" y="11454"/>
                  </a:cubicBezTo>
                  <a:cubicBezTo>
                    <a:pt x="1860" y="8512"/>
                    <a:pt x="2340" y="5681"/>
                    <a:pt x="2820" y="3931"/>
                  </a:cubicBezTo>
                  <a:cubicBezTo>
                    <a:pt x="3300" y="2180"/>
                    <a:pt x="3780" y="1510"/>
                    <a:pt x="4500" y="1026"/>
                  </a:cubicBezTo>
                  <a:cubicBezTo>
                    <a:pt x="5220" y="542"/>
                    <a:pt x="6180" y="244"/>
                    <a:pt x="7260" y="95"/>
                  </a:cubicBezTo>
                  <a:cubicBezTo>
                    <a:pt x="8340" y="-54"/>
                    <a:pt x="9540" y="-54"/>
                    <a:pt x="10980" y="281"/>
                  </a:cubicBezTo>
                  <a:cubicBezTo>
                    <a:pt x="12420" y="616"/>
                    <a:pt x="14100" y="1287"/>
                    <a:pt x="16020" y="2329"/>
                  </a:cubicBezTo>
                  <a:cubicBezTo>
                    <a:pt x="17940" y="3372"/>
                    <a:pt x="20100" y="4787"/>
                    <a:pt x="20820" y="5979"/>
                  </a:cubicBezTo>
                  <a:cubicBezTo>
                    <a:pt x="21540" y="7171"/>
                    <a:pt x="20820" y="8139"/>
                    <a:pt x="18300" y="8809"/>
                  </a:cubicBezTo>
                  <a:cubicBezTo>
                    <a:pt x="15780" y="9480"/>
                    <a:pt x="11460" y="9852"/>
                    <a:pt x="8700" y="9666"/>
                  </a:cubicBezTo>
                  <a:cubicBezTo>
                    <a:pt x="5940" y="9480"/>
                    <a:pt x="4740" y="8735"/>
                    <a:pt x="3540" y="7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242151" y="1691687"/>
              <a:ext cx="13708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0" y="0"/>
                  </a:moveTo>
                  <a:cubicBezTo>
                    <a:pt x="4909" y="921"/>
                    <a:pt x="9818" y="1842"/>
                    <a:pt x="13418" y="3767"/>
                  </a:cubicBezTo>
                  <a:cubicBezTo>
                    <a:pt x="17018" y="5693"/>
                    <a:pt x="19309" y="8623"/>
                    <a:pt x="20455" y="11302"/>
                  </a:cubicBezTo>
                  <a:cubicBezTo>
                    <a:pt x="21600" y="13981"/>
                    <a:pt x="21600" y="16409"/>
                    <a:pt x="19145" y="18084"/>
                  </a:cubicBezTo>
                  <a:cubicBezTo>
                    <a:pt x="16691" y="19758"/>
                    <a:pt x="11782" y="20679"/>
                    <a:pt x="6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338076" y="1758734"/>
              <a:ext cx="285326" cy="67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6" fill="norm" stroke="1" extrusionOk="0">
                  <a:moveTo>
                    <a:pt x="20128" y="2303"/>
                  </a:moveTo>
                  <a:cubicBezTo>
                    <a:pt x="20288" y="1699"/>
                    <a:pt x="20448" y="1095"/>
                    <a:pt x="19968" y="693"/>
                  </a:cubicBezTo>
                  <a:cubicBezTo>
                    <a:pt x="19488" y="290"/>
                    <a:pt x="18368" y="89"/>
                    <a:pt x="16048" y="22"/>
                  </a:cubicBezTo>
                  <a:cubicBezTo>
                    <a:pt x="13728" y="-45"/>
                    <a:pt x="10208" y="22"/>
                    <a:pt x="7488" y="525"/>
                  </a:cubicBezTo>
                  <a:cubicBezTo>
                    <a:pt x="4768" y="1028"/>
                    <a:pt x="2848" y="1967"/>
                    <a:pt x="1968" y="3510"/>
                  </a:cubicBezTo>
                  <a:cubicBezTo>
                    <a:pt x="1088" y="5053"/>
                    <a:pt x="1248" y="7200"/>
                    <a:pt x="1088" y="9615"/>
                  </a:cubicBezTo>
                  <a:cubicBezTo>
                    <a:pt x="928" y="12030"/>
                    <a:pt x="448" y="14713"/>
                    <a:pt x="208" y="16490"/>
                  </a:cubicBezTo>
                  <a:cubicBezTo>
                    <a:pt x="-32" y="18268"/>
                    <a:pt x="-32" y="19140"/>
                    <a:pt x="48" y="19744"/>
                  </a:cubicBezTo>
                  <a:cubicBezTo>
                    <a:pt x="128" y="20348"/>
                    <a:pt x="288" y="20683"/>
                    <a:pt x="1328" y="20985"/>
                  </a:cubicBezTo>
                  <a:cubicBezTo>
                    <a:pt x="2368" y="21287"/>
                    <a:pt x="4288" y="21555"/>
                    <a:pt x="7808" y="21421"/>
                  </a:cubicBezTo>
                  <a:cubicBezTo>
                    <a:pt x="11328" y="21287"/>
                    <a:pt x="16448" y="20750"/>
                    <a:pt x="21568" y="2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286851" y="2186987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778694" y="1773717"/>
              <a:ext cx="327308" cy="63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15" fill="norm" stroke="1" extrusionOk="0">
                  <a:moveTo>
                    <a:pt x="21549" y="667"/>
                  </a:moveTo>
                  <a:cubicBezTo>
                    <a:pt x="20295" y="378"/>
                    <a:pt x="19041" y="89"/>
                    <a:pt x="16950" y="17"/>
                  </a:cubicBezTo>
                  <a:cubicBezTo>
                    <a:pt x="14860" y="-55"/>
                    <a:pt x="11934" y="89"/>
                    <a:pt x="9286" y="523"/>
                  </a:cubicBezTo>
                  <a:cubicBezTo>
                    <a:pt x="6638" y="956"/>
                    <a:pt x="4269" y="1679"/>
                    <a:pt x="2875" y="2690"/>
                  </a:cubicBezTo>
                  <a:cubicBezTo>
                    <a:pt x="1482" y="3702"/>
                    <a:pt x="1064" y="5002"/>
                    <a:pt x="785" y="7061"/>
                  </a:cubicBezTo>
                  <a:cubicBezTo>
                    <a:pt x="506" y="9120"/>
                    <a:pt x="367" y="11937"/>
                    <a:pt x="228" y="14140"/>
                  </a:cubicBezTo>
                  <a:cubicBezTo>
                    <a:pt x="88" y="16344"/>
                    <a:pt x="-51" y="17933"/>
                    <a:pt x="19" y="18980"/>
                  </a:cubicBezTo>
                  <a:cubicBezTo>
                    <a:pt x="88" y="20028"/>
                    <a:pt x="367" y="20534"/>
                    <a:pt x="2039" y="20895"/>
                  </a:cubicBezTo>
                  <a:cubicBezTo>
                    <a:pt x="3712" y="21256"/>
                    <a:pt x="6777" y="21473"/>
                    <a:pt x="8798" y="21509"/>
                  </a:cubicBezTo>
                  <a:cubicBezTo>
                    <a:pt x="10819" y="21545"/>
                    <a:pt x="11794" y="21401"/>
                    <a:pt x="1277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056902" y="1983930"/>
              <a:ext cx="347550" cy="34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58" fill="norm" stroke="1" extrusionOk="0">
                  <a:moveTo>
                    <a:pt x="680" y="1581"/>
                  </a:moveTo>
                  <a:cubicBezTo>
                    <a:pt x="288" y="918"/>
                    <a:pt x="-105" y="256"/>
                    <a:pt x="26" y="57"/>
                  </a:cubicBezTo>
                  <a:cubicBezTo>
                    <a:pt x="157" y="-142"/>
                    <a:pt x="811" y="123"/>
                    <a:pt x="2317" y="1713"/>
                  </a:cubicBezTo>
                  <a:cubicBezTo>
                    <a:pt x="3822" y="3303"/>
                    <a:pt x="6179" y="6219"/>
                    <a:pt x="9124" y="9465"/>
                  </a:cubicBezTo>
                  <a:cubicBezTo>
                    <a:pt x="12070" y="12712"/>
                    <a:pt x="15604" y="16290"/>
                    <a:pt x="17764" y="18344"/>
                  </a:cubicBezTo>
                  <a:cubicBezTo>
                    <a:pt x="19924" y="20398"/>
                    <a:pt x="20710" y="20928"/>
                    <a:pt x="21495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117885" y="2001096"/>
              <a:ext cx="261167" cy="4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9" fill="norm" stroke="1" extrusionOk="0">
                  <a:moveTo>
                    <a:pt x="21321" y="760"/>
                  </a:moveTo>
                  <a:cubicBezTo>
                    <a:pt x="20457" y="314"/>
                    <a:pt x="19593" y="-131"/>
                    <a:pt x="18643" y="36"/>
                  </a:cubicBezTo>
                  <a:cubicBezTo>
                    <a:pt x="17692" y="203"/>
                    <a:pt x="16655" y="982"/>
                    <a:pt x="14409" y="3098"/>
                  </a:cubicBezTo>
                  <a:cubicBezTo>
                    <a:pt x="12163" y="5213"/>
                    <a:pt x="8707" y="8665"/>
                    <a:pt x="6028" y="11671"/>
                  </a:cubicBezTo>
                  <a:cubicBezTo>
                    <a:pt x="3350" y="14677"/>
                    <a:pt x="1449" y="17238"/>
                    <a:pt x="585" y="18797"/>
                  </a:cubicBezTo>
                  <a:cubicBezTo>
                    <a:pt x="-279" y="20356"/>
                    <a:pt x="-106" y="20912"/>
                    <a:pt x="585" y="21191"/>
                  </a:cubicBezTo>
                  <a:cubicBezTo>
                    <a:pt x="1276" y="21469"/>
                    <a:pt x="2486" y="21469"/>
                    <a:pt x="3695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523360" y="1715872"/>
              <a:ext cx="242596" cy="79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31" fill="norm" stroke="1" extrusionOk="0">
                  <a:moveTo>
                    <a:pt x="3445" y="1757"/>
                  </a:moveTo>
                  <a:cubicBezTo>
                    <a:pt x="2713" y="1527"/>
                    <a:pt x="1981" y="1297"/>
                    <a:pt x="1248" y="1067"/>
                  </a:cubicBezTo>
                  <a:cubicBezTo>
                    <a:pt x="516" y="838"/>
                    <a:pt x="-216" y="608"/>
                    <a:pt x="59" y="407"/>
                  </a:cubicBezTo>
                  <a:cubicBezTo>
                    <a:pt x="333" y="206"/>
                    <a:pt x="1615" y="33"/>
                    <a:pt x="4452" y="5"/>
                  </a:cubicBezTo>
                  <a:cubicBezTo>
                    <a:pt x="7289" y="-24"/>
                    <a:pt x="11682" y="91"/>
                    <a:pt x="14886" y="436"/>
                  </a:cubicBezTo>
                  <a:cubicBezTo>
                    <a:pt x="18089" y="780"/>
                    <a:pt x="20103" y="1355"/>
                    <a:pt x="20743" y="2417"/>
                  </a:cubicBezTo>
                  <a:cubicBezTo>
                    <a:pt x="21384" y="3480"/>
                    <a:pt x="20652" y="5031"/>
                    <a:pt x="19370" y="6812"/>
                  </a:cubicBezTo>
                  <a:cubicBezTo>
                    <a:pt x="18089" y="8593"/>
                    <a:pt x="16259" y="10604"/>
                    <a:pt x="15252" y="12586"/>
                  </a:cubicBezTo>
                  <a:cubicBezTo>
                    <a:pt x="14245" y="14567"/>
                    <a:pt x="14062" y="16521"/>
                    <a:pt x="14153" y="17871"/>
                  </a:cubicBezTo>
                  <a:cubicBezTo>
                    <a:pt x="14245" y="19221"/>
                    <a:pt x="14611" y="19967"/>
                    <a:pt x="14794" y="20485"/>
                  </a:cubicBezTo>
                  <a:cubicBezTo>
                    <a:pt x="14977" y="21002"/>
                    <a:pt x="14977" y="21289"/>
                    <a:pt x="14337" y="21432"/>
                  </a:cubicBezTo>
                  <a:cubicBezTo>
                    <a:pt x="13696" y="21576"/>
                    <a:pt x="12415" y="21576"/>
                    <a:pt x="10035" y="21346"/>
                  </a:cubicBezTo>
                  <a:cubicBezTo>
                    <a:pt x="7655" y="21116"/>
                    <a:pt x="4177" y="20657"/>
                    <a:pt x="699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944201" y="2175227"/>
              <a:ext cx="228601" cy="4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82" fill="norm" stroke="1" extrusionOk="0">
                  <a:moveTo>
                    <a:pt x="0" y="20182"/>
                  </a:moveTo>
                  <a:cubicBezTo>
                    <a:pt x="4800" y="12327"/>
                    <a:pt x="9600" y="4473"/>
                    <a:pt x="13100" y="1527"/>
                  </a:cubicBezTo>
                  <a:cubicBezTo>
                    <a:pt x="16600" y="-1418"/>
                    <a:pt x="18800" y="546"/>
                    <a:pt x="20000" y="2018"/>
                  </a:cubicBezTo>
                  <a:cubicBezTo>
                    <a:pt x="21200" y="3491"/>
                    <a:pt x="21400" y="4473"/>
                    <a:pt x="21600" y="5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026751" y="2313987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10800"/>
                    <a:pt x="5506" y="21600"/>
                    <a:pt x="9106" y="21600"/>
                  </a:cubicBezTo>
                  <a:cubicBezTo>
                    <a:pt x="12706" y="21600"/>
                    <a:pt x="1715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636880" y="2075432"/>
              <a:ext cx="225955" cy="39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49" fill="norm" stroke="1" extrusionOk="0">
                  <a:moveTo>
                    <a:pt x="1161" y="3333"/>
                  </a:moveTo>
                  <a:cubicBezTo>
                    <a:pt x="757" y="2636"/>
                    <a:pt x="354" y="1939"/>
                    <a:pt x="152" y="1939"/>
                  </a:cubicBezTo>
                  <a:cubicBezTo>
                    <a:pt x="-50" y="1939"/>
                    <a:pt x="-50" y="2636"/>
                    <a:pt x="152" y="5075"/>
                  </a:cubicBezTo>
                  <a:cubicBezTo>
                    <a:pt x="354" y="7514"/>
                    <a:pt x="757" y="11694"/>
                    <a:pt x="1060" y="13146"/>
                  </a:cubicBezTo>
                  <a:cubicBezTo>
                    <a:pt x="1363" y="14597"/>
                    <a:pt x="1565" y="13320"/>
                    <a:pt x="2473" y="11114"/>
                  </a:cubicBezTo>
                  <a:cubicBezTo>
                    <a:pt x="3382" y="8907"/>
                    <a:pt x="4997" y="5772"/>
                    <a:pt x="6713" y="3739"/>
                  </a:cubicBezTo>
                  <a:cubicBezTo>
                    <a:pt x="8429" y="1707"/>
                    <a:pt x="10245" y="778"/>
                    <a:pt x="11860" y="314"/>
                  </a:cubicBezTo>
                  <a:cubicBezTo>
                    <a:pt x="13475" y="-151"/>
                    <a:pt x="14888" y="-151"/>
                    <a:pt x="16402" y="662"/>
                  </a:cubicBezTo>
                  <a:cubicBezTo>
                    <a:pt x="17916" y="1475"/>
                    <a:pt x="19531" y="3101"/>
                    <a:pt x="20440" y="6004"/>
                  </a:cubicBezTo>
                  <a:cubicBezTo>
                    <a:pt x="21348" y="8907"/>
                    <a:pt x="21550" y="13088"/>
                    <a:pt x="21550" y="15875"/>
                  </a:cubicBezTo>
                  <a:cubicBezTo>
                    <a:pt x="21550" y="18662"/>
                    <a:pt x="21348" y="20055"/>
                    <a:pt x="21146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023701" y="229493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150701" y="2058609"/>
              <a:ext cx="235884" cy="6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02" fill="norm" stroke="1" extrusionOk="0">
                  <a:moveTo>
                    <a:pt x="1137" y="5312"/>
                  </a:moveTo>
                  <a:cubicBezTo>
                    <a:pt x="1137" y="7329"/>
                    <a:pt x="1137" y="9346"/>
                    <a:pt x="1232" y="11753"/>
                  </a:cubicBezTo>
                  <a:cubicBezTo>
                    <a:pt x="1326" y="14160"/>
                    <a:pt x="1516" y="16958"/>
                    <a:pt x="1611" y="18519"/>
                  </a:cubicBezTo>
                  <a:cubicBezTo>
                    <a:pt x="1705" y="20081"/>
                    <a:pt x="1705" y="20406"/>
                    <a:pt x="1611" y="20731"/>
                  </a:cubicBezTo>
                  <a:cubicBezTo>
                    <a:pt x="1516" y="21057"/>
                    <a:pt x="1326" y="21382"/>
                    <a:pt x="1232" y="21284"/>
                  </a:cubicBezTo>
                  <a:cubicBezTo>
                    <a:pt x="1137" y="21187"/>
                    <a:pt x="1137" y="20666"/>
                    <a:pt x="1137" y="19170"/>
                  </a:cubicBezTo>
                  <a:cubicBezTo>
                    <a:pt x="1137" y="17674"/>
                    <a:pt x="1137" y="15201"/>
                    <a:pt x="1516" y="12729"/>
                  </a:cubicBezTo>
                  <a:cubicBezTo>
                    <a:pt x="1895" y="10257"/>
                    <a:pt x="2653" y="7784"/>
                    <a:pt x="3979" y="5670"/>
                  </a:cubicBezTo>
                  <a:cubicBezTo>
                    <a:pt x="5305" y="3555"/>
                    <a:pt x="7200" y="1799"/>
                    <a:pt x="9189" y="855"/>
                  </a:cubicBezTo>
                  <a:cubicBezTo>
                    <a:pt x="11179" y="-88"/>
                    <a:pt x="13263" y="-218"/>
                    <a:pt x="15537" y="302"/>
                  </a:cubicBezTo>
                  <a:cubicBezTo>
                    <a:pt x="17811" y="823"/>
                    <a:pt x="20274" y="1994"/>
                    <a:pt x="20937" y="3360"/>
                  </a:cubicBezTo>
                  <a:cubicBezTo>
                    <a:pt x="21600" y="4727"/>
                    <a:pt x="20463" y="6288"/>
                    <a:pt x="16674" y="7687"/>
                  </a:cubicBezTo>
                  <a:cubicBezTo>
                    <a:pt x="12884" y="9086"/>
                    <a:pt x="6442" y="10322"/>
                    <a:pt x="0" y="1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368651" y="3081207"/>
              <a:ext cx="400051" cy="52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686" y="1083"/>
                  </a:moveTo>
                  <a:cubicBezTo>
                    <a:pt x="343" y="565"/>
                    <a:pt x="0" y="46"/>
                    <a:pt x="0" y="3"/>
                  </a:cubicBezTo>
                  <a:cubicBezTo>
                    <a:pt x="0" y="-40"/>
                    <a:pt x="343" y="392"/>
                    <a:pt x="1943" y="1861"/>
                  </a:cubicBezTo>
                  <a:cubicBezTo>
                    <a:pt x="3543" y="3330"/>
                    <a:pt x="6400" y="5835"/>
                    <a:pt x="9029" y="8082"/>
                  </a:cubicBezTo>
                  <a:cubicBezTo>
                    <a:pt x="11657" y="10328"/>
                    <a:pt x="14057" y="12315"/>
                    <a:pt x="16114" y="14086"/>
                  </a:cubicBezTo>
                  <a:cubicBezTo>
                    <a:pt x="18171" y="15858"/>
                    <a:pt x="19886" y="17413"/>
                    <a:pt x="20743" y="18622"/>
                  </a:cubicBezTo>
                  <a:cubicBezTo>
                    <a:pt x="21600" y="19832"/>
                    <a:pt x="21600" y="20696"/>
                    <a:pt x="2160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399923" y="3125703"/>
              <a:ext cx="375129" cy="4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8" fill="norm" stroke="1" extrusionOk="0">
                  <a:moveTo>
                    <a:pt x="21506" y="1160"/>
                  </a:moveTo>
                  <a:cubicBezTo>
                    <a:pt x="21142" y="789"/>
                    <a:pt x="20778" y="418"/>
                    <a:pt x="20293" y="186"/>
                  </a:cubicBezTo>
                  <a:cubicBezTo>
                    <a:pt x="19807" y="-45"/>
                    <a:pt x="19200" y="-138"/>
                    <a:pt x="18290" y="372"/>
                  </a:cubicBezTo>
                  <a:cubicBezTo>
                    <a:pt x="17380" y="882"/>
                    <a:pt x="16167" y="1994"/>
                    <a:pt x="14407" y="3941"/>
                  </a:cubicBezTo>
                  <a:cubicBezTo>
                    <a:pt x="12648" y="5888"/>
                    <a:pt x="10342" y="8669"/>
                    <a:pt x="7915" y="11543"/>
                  </a:cubicBezTo>
                  <a:cubicBezTo>
                    <a:pt x="5488" y="14417"/>
                    <a:pt x="2940" y="17383"/>
                    <a:pt x="1544" y="19098"/>
                  </a:cubicBezTo>
                  <a:cubicBezTo>
                    <a:pt x="149" y="20813"/>
                    <a:pt x="-94" y="21277"/>
                    <a:pt x="27" y="21369"/>
                  </a:cubicBezTo>
                  <a:cubicBezTo>
                    <a:pt x="149" y="21462"/>
                    <a:pt x="634" y="21184"/>
                    <a:pt x="1119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927451" y="3314843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75" y="12582"/>
                    <a:pt x="4950" y="4867"/>
                    <a:pt x="8550" y="1782"/>
                  </a:cubicBezTo>
                  <a:cubicBezTo>
                    <a:pt x="12150" y="-1304"/>
                    <a:pt x="1687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946501" y="3488737"/>
              <a:ext cx="228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759301" y="3054820"/>
              <a:ext cx="57151" cy="4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4811"/>
                  </a:moveTo>
                  <a:cubicBezTo>
                    <a:pt x="0" y="3535"/>
                    <a:pt x="0" y="2258"/>
                    <a:pt x="0" y="1375"/>
                  </a:cubicBezTo>
                  <a:cubicBezTo>
                    <a:pt x="0" y="491"/>
                    <a:pt x="0" y="0"/>
                    <a:pt x="800" y="0"/>
                  </a:cubicBezTo>
                  <a:cubicBezTo>
                    <a:pt x="1600" y="0"/>
                    <a:pt x="3200" y="491"/>
                    <a:pt x="4400" y="2062"/>
                  </a:cubicBezTo>
                  <a:cubicBezTo>
                    <a:pt x="5600" y="3633"/>
                    <a:pt x="6400" y="6284"/>
                    <a:pt x="7200" y="9278"/>
                  </a:cubicBezTo>
                  <a:cubicBezTo>
                    <a:pt x="8000" y="12273"/>
                    <a:pt x="8800" y="15611"/>
                    <a:pt x="9600" y="17575"/>
                  </a:cubicBezTo>
                  <a:cubicBezTo>
                    <a:pt x="10400" y="19538"/>
                    <a:pt x="11200" y="20127"/>
                    <a:pt x="12800" y="20618"/>
                  </a:cubicBezTo>
                  <a:cubicBezTo>
                    <a:pt x="14400" y="21109"/>
                    <a:pt x="16800" y="21502"/>
                    <a:pt x="18400" y="21551"/>
                  </a:cubicBezTo>
                  <a:cubicBezTo>
                    <a:pt x="20000" y="21600"/>
                    <a:pt x="20800" y="21305"/>
                    <a:pt x="21600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962501" y="3006137"/>
              <a:ext cx="31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434"/>
                    <a:pt x="2880" y="4868"/>
                    <a:pt x="5760" y="7910"/>
                  </a:cubicBezTo>
                  <a:cubicBezTo>
                    <a:pt x="8640" y="10952"/>
                    <a:pt x="12960" y="14603"/>
                    <a:pt x="15840" y="16986"/>
                  </a:cubicBezTo>
                  <a:cubicBezTo>
                    <a:pt x="18720" y="19369"/>
                    <a:pt x="20160" y="204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701022" y="3222037"/>
              <a:ext cx="331330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8" fill="norm" stroke="1" extrusionOk="0">
                  <a:moveTo>
                    <a:pt x="3788" y="16800"/>
                  </a:moveTo>
                  <a:cubicBezTo>
                    <a:pt x="3100" y="18400"/>
                    <a:pt x="2412" y="20000"/>
                    <a:pt x="1656" y="20800"/>
                  </a:cubicBezTo>
                  <a:cubicBezTo>
                    <a:pt x="899" y="21600"/>
                    <a:pt x="74" y="21600"/>
                    <a:pt x="5" y="20400"/>
                  </a:cubicBezTo>
                  <a:cubicBezTo>
                    <a:pt x="-64" y="19200"/>
                    <a:pt x="624" y="16800"/>
                    <a:pt x="3375" y="13200"/>
                  </a:cubicBezTo>
                  <a:cubicBezTo>
                    <a:pt x="6127" y="9600"/>
                    <a:pt x="10942" y="4800"/>
                    <a:pt x="14313" y="2400"/>
                  </a:cubicBezTo>
                  <a:cubicBezTo>
                    <a:pt x="17684" y="0"/>
                    <a:pt x="19610" y="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732788" y="3323637"/>
              <a:ext cx="451964" cy="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31" fill="norm" stroke="1" extrusionOk="0">
                  <a:moveTo>
                    <a:pt x="2464" y="12150"/>
                  </a:moveTo>
                  <a:cubicBezTo>
                    <a:pt x="1861" y="13050"/>
                    <a:pt x="1259" y="13950"/>
                    <a:pt x="756" y="15525"/>
                  </a:cubicBezTo>
                  <a:cubicBezTo>
                    <a:pt x="254" y="17100"/>
                    <a:pt x="-148" y="19350"/>
                    <a:pt x="53" y="20475"/>
                  </a:cubicBezTo>
                  <a:cubicBezTo>
                    <a:pt x="254" y="21600"/>
                    <a:pt x="1058" y="21600"/>
                    <a:pt x="3067" y="19575"/>
                  </a:cubicBezTo>
                  <a:cubicBezTo>
                    <a:pt x="5076" y="17550"/>
                    <a:pt x="8291" y="13500"/>
                    <a:pt x="11556" y="9900"/>
                  </a:cubicBezTo>
                  <a:cubicBezTo>
                    <a:pt x="14821" y="6300"/>
                    <a:pt x="18137" y="3150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309634" y="3156281"/>
              <a:ext cx="127982" cy="31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15" fill="norm" stroke="1" extrusionOk="0">
                  <a:moveTo>
                    <a:pt x="20538" y="1421"/>
                  </a:moveTo>
                  <a:cubicBezTo>
                    <a:pt x="19121" y="856"/>
                    <a:pt x="17705" y="292"/>
                    <a:pt x="15226" y="80"/>
                  </a:cubicBezTo>
                  <a:cubicBezTo>
                    <a:pt x="12748" y="-132"/>
                    <a:pt x="9207" y="9"/>
                    <a:pt x="6020" y="1350"/>
                  </a:cubicBezTo>
                  <a:cubicBezTo>
                    <a:pt x="2833" y="2692"/>
                    <a:pt x="0" y="5233"/>
                    <a:pt x="0" y="7209"/>
                  </a:cubicBezTo>
                  <a:cubicBezTo>
                    <a:pt x="0" y="9186"/>
                    <a:pt x="2833" y="10597"/>
                    <a:pt x="6905" y="12080"/>
                  </a:cubicBezTo>
                  <a:cubicBezTo>
                    <a:pt x="10977" y="13562"/>
                    <a:pt x="16289" y="15115"/>
                    <a:pt x="18944" y="16244"/>
                  </a:cubicBezTo>
                  <a:cubicBezTo>
                    <a:pt x="21600" y="17374"/>
                    <a:pt x="21600" y="18080"/>
                    <a:pt x="21246" y="18786"/>
                  </a:cubicBezTo>
                  <a:cubicBezTo>
                    <a:pt x="20892" y="19492"/>
                    <a:pt x="20184" y="20197"/>
                    <a:pt x="18590" y="20692"/>
                  </a:cubicBezTo>
                  <a:cubicBezTo>
                    <a:pt x="16997" y="21186"/>
                    <a:pt x="14518" y="21468"/>
                    <a:pt x="12570" y="20903"/>
                  </a:cubicBezTo>
                  <a:cubicBezTo>
                    <a:pt x="10623" y="20339"/>
                    <a:pt x="9207" y="18927"/>
                    <a:pt x="9207" y="17797"/>
                  </a:cubicBezTo>
                  <a:cubicBezTo>
                    <a:pt x="9207" y="16668"/>
                    <a:pt x="10623" y="15821"/>
                    <a:pt x="12039" y="14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508601" y="3210498"/>
              <a:ext cx="266701" cy="18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5691"/>
                  </a:moveTo>
                  <a:cubicBezTo>
                    <a:pt x="343" y="4478"/>
                    <a:pt x="686" y="3264"/>
                    <a:pt x="1114" y="2051"/>
                  </a:cubicBezTo>
                  <a:cubicBezTo>
                    <a:pt x="1543" y="837"/>
                    <a:pt x="2057" y="-376"/>
                    <a:pt x="2057" y="109"/>
                  </a:cubicBezTo>
                  <a:cubicBezTo>
                    <a:pt x="2057" y="595"/>
                    <a:pt x="1543" y="2779"/>
                    <a:pt x="1286" y="5570"/>
                  </a:cubicBezTo>
                  <a:cubicBezTo>
                    <a:pt x="1029" y="8361"/>
                    <a:pt x="1029" y="11759"/>
                    <a:pt x="1629" y="14550"/>
                  </a:cubicBezTo>
                  <a:cubicBezTo>
                    <a:pt x="2229" y="17341"/>
                    <a:pt x="3429" y="19525"/>
                    <a:pt x="4457" y="20375"/>
                  </a:cubicBezTo>
                  <a:cubicBezTo>
                    <a:pt x="5486" y="21224"/>
                    <a:pt x="6343" y="20739"/>
                    <a:pt x="7457" y="18918"/>
                  </a:cubicBezTo>
                  <a:cubicBezTo>
                    <a:pt x="8571" y="17098"/>
                    <a:pt x="9943" y="13943"/>
                    <a:pt x="11057" y="11516"/>
                  </a:cubicBezTo>
                  <a:cubicBezTo>
                    <a:pt x="12171" y="9089"/>
                    <a:pt x="13029" y="7390"/>
                    <a:pt x="13543" y="7148"/>
                  </a:cubicBezTo>
                  <a:cubicBezTo>
                    <a:pt x="14057" y="6905"/>
                    <a:pt x="14229" y="8118"/>
                    <a:pt x="14743" y="9939"/>
                  </a:cubicBezTo>
                  <a:cubicBezTo>
                    <a:pt x="15257" y="11759"/>
                    <a:pt x="16114" y="14186"/>
                    <a:pt x="17314" y="16127"/>
                  </a:cubicBezTo>
                  <a:cubicBezTo>
                    <a:pt x="18514" y="18069"/>
                    <a:pt x="20057" y="19525"/>
                    <a:pt x="21600" y="20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844883" y="3187471"/>
              <a:ext cx="139969" cy="20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704" fill="norm" stroke="1" extrusionOk="0">
                  <a:moveTo>
                    <a:pt x="21318" y="4218"/>
                  </a:moveTo>
                  <a:cubicBezTo>
                    <a:pt x="19061" y="2472"/>
                    <a:pt x="16805" y="727"/>
                    <a:pt x="14064" y="181"/>
                  </a:cubicBezTo>
                  <a:cubicBezTo>
                    <a:pt x="11324" y="-364"/>
                    <a:pt x="8100" y="291"/>
                    <a:pt x="5360" y="2581"/>
                  </a:cubicBezTo>
                  <a:cubicBezTo>
                    <a:pt x="2619" y="4872"/>
                    <a:pt x="363" y="8800"/>
                    <a:pt x="40" y="12291"/>
                  </a:cubicBezTo>
                  <a:cubicBezTo>
                    <a:pt x="-282" y="15781"/>
                    <a:pt x="1330" y="18836"/>
                    <a:pt x="4070" y="20036"/>
                  </a:cubicBezTo>
                  <a:cubicBezTo>
                    <a:pt x="6811" y="21236"/>
                    <a:pt x="10679" y="20581"/>
                    <a:pt x="14548" y="19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009326" y="3164815"/>
              <a:ext cx="96176" cy="17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06" fill="norm" stroke="1" extrusionOk="0">
                  <a:moveTo>
                    <a:pt x="20882" y="3776"/>
                  </a:moveTo>
                  <a:cubicBezTo>
                    <a:pt x="19503" y="2520"/>
                    <a:pt x="18125" y="1264"/>
                    <a:pt x="16286" y="511"/>
                  </a:cubicBezTo>
                  <a:cubicBezTo>
                    <a:pt x="14448" y="-243"/>
                    <a:pt x="12150" y="-494"/>
                    <a:pt x="9163" y="2143"/>
                  </a:cubicBezTo>
                  <a:cubicBezTo>
                    <a:pt x="6176" y="4780"/>
                    <a:pt x="2499" y="10306"/>
                    <a:pt x="891" y="13697"/>
                  </a:cubicBezTo>
                  <a:cubicBezTo>
                    <a:pt x="-718" y="17087"/>
                    <a:pt x="-258" y="18343"/>
                    <a:pt x="3188" y="19222"/>
                  </a:cubicBezTo>
                  <a:cubicBezTo>
                    <a:pt x="6635" y="20101"/>
                    <a:pt x="13069" y="20604"/>
                    <a:pt x="19503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173234" y="3141199"/>
              <a:ext cx="379611" cy="24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7" fill="norm" stroke="1" extrusionOk="0">
                  <a:moveTo>
                    <a:pt x="1560" y="8566"/>
                  </a:moveTo>
                  <a:cubicBezTo>
                    <a:pt x="2400" y="7840"/>
                    <a:pt x="3240" y="7114"/>
                    <a:pt x="3780" y="6206"/>
                  </a:cubicBezTo>
                  <a:cubicBezTo>
                    <a:pt x="4320" y="5298"/>
                    <a:pt x="4560" y="4209"/>
                    <a:pt x="4380" y="3574"/>
                  </a:cubicBezTo>
                  <a:cubicBezTo>
                    <a:pt x="4200" y="2939"/>
                    <a:pt x="3600" y="2757"/>
                    <a:pt x="2880" y="3574"/>
                  </a:cubicBezTo>
                  <a:cubicBezTo>
                    <a:pt x="2160" y="4391"/>
                    <a:pt x="1320" y="6206"/>
                    <a:pt x="780" y="8475"/>
                  </a:cubicBezTo>
                  <a:cubicBezTo>
                    <a:pt x="240" y="10744"/>
                    <a:pt x="0" y="13466"/>
                    <a:pt x="0" y="15282"/>
                  </a:cubicBezTo>
                  <a:cubicBezTo>
                    <a:pt x="0" y="17097"/>
                    <a:pt x="240" y="18004"/>
                    <a:pt x="1740" y="17641"/>
                  </a:cubicBezTo>
                  <a:cubicBezTo>
                    <a:pt x="3240" y="17278"/>
                    <a:pt x="6000" y="15645"/>
                    <a:pt x="7980" y="13103"/>
                  </a:cubicBezTo>
                  <a:cubicBezTo>
                    <a:pt x="9960" y="10562"/>
                    <a:pt x="11160" y="7114"/>
                    <a:pt x="11760" y="4754"/>
                  </a:cubicBezTo>
                  <a:cubicBezTo>
                    <a:pt x="12360" y="2394"/>
                    <a:pt x="12360" y="1124"/>
                    <a:pt x="12060" y="488"/>
                  </a:cubicBezTo>
                  <a:cubicBezTo>
                    <a:pt x="11760" y="-147"/>
                    <a:pt x="11160" y="-147"/>
                    <a:pt x="10800" y="398"/>
                  </a:cubicBezTo>
                  <a:cubicBezTo>
                    <a:pt x="10440" y="942"/>
                    <a:pt x="10320" y="2031"/>
                    <a:pt x="10620" y="4028"/>
                  </a:cubicBezTo>
                  <a:cubicBezTo>
                    <a:pt x="10920" y="6024"/>
                    <a:pt x="11640" y="8929"/>
                    <a:pt x="12120" y="11470"/>
                  </a:cubicBezTo>
                  <a:cubicBezTo>
                    <a:pt x="12600" y="14011"/>
                    <a:pt x="12840" y="16189"/>
                    <a:pt x="12720" y="17550"/>
                  </a:cubicBezTo>
                  <a:cubicBezTo>
                    <a:pt x="12600" y="18912"/>
                    <a:pt x="12120" y="19456"/>
                    <a:pt x="12000" y="19184"/>
                  </a:cubicBezTo>
                  <a:cubicBezTo>
                    <a:pt x="11880" y="18912"/>
                    <a:pt x="12120" y="17823"/>
                    <a:pt x="13020" y="16098"/>
                  </a:cubicBezTo>
                  <a:cubicBezTo>
                    <a:pt x="13920" y="14374"/>
                    <a:pt x="15480" y="12014"/>
                    <a:pt x="16800" y="10108"/>
                  </a:cubicBezTo>
                  <a:cubicBezTo>
                    <a:pt x="18120" y="8203"/>
                    <a:pt x="19200" y="6750"/>
                    <a:pt x="19920" y="5480"/>
                  </a:cubicBezTo>
                  <a:cubicBezTo>
                    <a:pt x="20640" y="4209"/>
                    <a:pt x="21000" y="3120"/>
                    <a:pt x="20880" y="2576"/>
                  </a:cubicBezTo>
                  <a:cubicBezTo>
                    <a:pt x="20760" y="2031"/>
                    <a:pt x="20160" y="2031"/>
                    <a:pt x="19560" y="2394"/>
                  </a:cubicBezTo>
                  <a:cubicBezTo>
                    <a:pt x="18960" y="2757"/>
                    <a:pt x="18360" y="3483"/>
                    <a:pt x="18060" y="4300"/>
                  </a:cubicBezTo>
                  <a:cubicBezTo>
                    <a:pt x="17760" y="5117"/>
                    <a:pt x="17760" y="6024"/>
                    <a:pt x="18360" y="7840"/>
                  </a:cubicBezTo>
                  <a:cubicBezTo>
                    <a:pt x="18960" y="9655"/>
                    <a:pt x="20160" y="12377"/>
                    <a:pt x="20820" y="14283"/>
                  </a:cubicBezTo>
                  <a:cubicBezTo>
                    <a:pt x="21480" y="16189"/>
                    <a:pt x="21600" y="17278"/>
                    <a:pt x="21480" y="18186"/>
                  </a:cubicBezTo>
                  <a:cubicBezTo>
                    <a:pt x="21360" y="19093"/>
                    <a:pt x="21000" y="19819"/>
                    <a:pt x="20520" y="20364"/>
                  </a:cubicBezTo>
                  <a:cubicBezTo>
                    <a:pt x="20040" y="20908"/>
                    <a:pt x="19440" y="21271"/>
                    <a:pt x="19080" y="21362"/>
                  </a:cubicBezTo>
                  <a:cubicBezTo>
                    <a:pt x="18720" y="21453"/>
                    <a:pt x="18600" y="21271"/>
                    <a:pt x="18480" y="21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619851" y="3173480"/>
              <a:ext cx="190501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7944"/>
                  </a:moveTo>
                  <a:cubicBezTo>
                    <a:pt x="720" y="8854"/>
                    <a:pt x="1440" y="9763"/>
                    <a:pt x="2640" y="9650"/>
                  </a:cubicBezTo>
                  <a:cubicBezTo>
                    <a:pt x="3840" y="9536"/>
                    <a:pt x="5520" y="8399"/>
                    <a:pt x="6840" y="7490"/>
                  </a:cubicBezTo>
                  <a:cubicBezTo>
                    <a:pt x="8160" y="6580"/>
                    <a:pt x="9120" y="5898"/>
                    <a:pt x="9960" y="4647"/>
                  </a:cubicBezTo>
                  <a:cubicBezTo>
                    <a:pt x="10800" y="3397"/>
                    <a:pt x="11520" y="1578"/>
                    <a:pt x="11160" y="668"/>
                  </a:cubicBezTo>
                  <a:cubicBezTo>
                    <a:pt x="10800" y="-241"/>
                    <a:pt x="9360" y="-241"/>
                    <a:pt x="7680" y="782"/>
                  </a:cubicBezTo>
                  <a:cubicBezTo>
                    <a:pt x="6000" y="1805"/>
                    <a:pt x="4080" y="3852"/>
                    <a:pt x="2880" y="7148"/>
                  </a:cubicBezTo>
                  <a:cubicBezTo>
                    <a:pt x="1680" y="10445"/>
                    <a:pt x="1200" y="14993"/>
                    <a:pt x="1320" y="17721"/>
                  </a:cubicBezTo>
                  <a:cubicBezTo>
                    <a:pt x="1440" y="20450"/>
                    <a:pt x="2160" y="21359"/>
                    <a:pt x="5640" y="20450"/>
                  </a:cubicBezTo>
                  <a:cubicBezTo>
                    <a:pt x="9120" y="19540"/>
                    <a:pt x="15360" y="16812"/>
                    <a:pt x="21600" y="14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774642" y="3152187"/>
              <a:ext cx="10556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6040" y="0"/>
                    <a:pt x="10957" y="0"/>
                    <a:pt x="7146" y="470"/>
                  </a:cubicBezTo>
                  <a:cubicBezTo>
                    <a:pt x="3334" y="939"/>
                    <a:pt x="793" y="1878"/>
                    <a:pt x="157" y="3287"/>
                  </a:cubicBezTo>
                  <a:cubicBezTo>
                    <a:pt x="-478" y="4696"/>
                    <a:pt x="793" y="6574"/>
                    <a:pt x="4393" y="9157"/>
                  </a:cubicBezTo>
                  <a:cubicBezTo>
                    <a:pt x="7993" y="11739"/>
                    <a:pt x="13922" y="15026"/>
                    <a:pt x="16887" y="17061"/>
                  </a:cubicBezTo>
                  <a:cubicBezTo>
                    <a:pt x="19851" y="19096"/>
                    <a:pt x="19851" y="19878"/>
                    <a:pt x="16675" y="20426"/>
                  </a:cubicBezTo>
                  <a:cubicBezTo>
                    <a:pt x="13498" y="20974"/>
                    <a:pt x="7146" y="21287"/>
                    <a:pt x="7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375501" y="3209337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377618" y="3109438"/>
              <a:ext cx="16934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502501" y="3200557"/>
              <a:ext cx="165101" cy="21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662" y="887"/>
                  </a:moveTo>
                  <a:cubicBezTo>
                    <a:pt x="1108" y="5165"/>
                    <a:pt x="554" y="9442"/>
                    <a:pt x="277" y="12222"/>
                  </a:cubicBezTo>
                  <a:cubicBezTo>
                    <a:pt x="0" y="15002"/>
                    <a:pt x="0" y="16285"/>
                    <a:pt x="0" y="16285"/>
                  </a:cubicBezTo>
                  <a:cubicBezTo>
                    <a:pt x="0" y="16285"/>
                    <a:pt x="0" y="15002"/>
                    <a:pt x="554" y="12329"/>
                  </a:cubicBezTo>
                  <a:cubicBezTo>
                    <a:pt x="1108" y="9656"/>
                    <a:pt x="2215" y="5592"/>
                    <a:pt x="3323" y="3133"/>
                  </a:cubicBezTo>
                  <a:cubicBezTo>
                    <a:pt x="4431" y="673"/>
                    <a:pt x="5538" y="-182"/>
                    <a:pt x="7338" y="32"/>
                  </a:cubicBezTo>
                  <a:cubicBezTo>
                    <a:pt x="9138" y="246"/>
                    <a:pt x="11631" y="1529"/>
                    <a:pt x="14123" y="4416"/>
                  </a:cubicBezTo>
                  <a:cubicBezTo>
                    <a:pt x="16615" y="7303"/>
                    <a:pt x="19108" y="11794"/>
                    <a:pt x="20354" y="14895"/>
                  </a:cubicBezTo>
                  <a:cubicBezTo>
                    <a:pt x="21600" y="17996"/>
                    <a:pt x="21600" y="19707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308951" y="3198208"/>
              <a:ext cx="215901" cy="2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6142"/>
                  </a:moveTo>
                  <a:cubicBezTo>
                    <a:pt x="0" y="5271"/>
                    <a:pt x="0" y="4400"/>
                    <a:pt x="212" y="4487"/>
                  </a:cubicBezTo>
                  <a:cubicBezTo>
                    <a:pt x="424" y="4574"/>
                    <a:pt x="847" y="5620"/>
                    <a:pt x="1165" y="8058"/>
                  </a:cubicBezTo>
                  <a:cubicBezTo>
                    <a:pt x="1482" y="10497"/>
                    <a:pt x="1694" y="14329"/>
                    <a:pt x="1694" y="16942"/>
                  </a:cubicBezTo>
                  <a:cubicBezTo>
                    <a:pt x="1694" y="19555"/>
                    <a:pt x="1482" y="20949"/>
                    <a:pt x="1271" y="21123"/>
                  </a:cubicBezTo>
                  <a:cubicBezTo>
                    <a:pt x="1059" y="21297"/>
                    <a:pt x="847" y="20252"/>
                    <a:pt x="1376" y="17116"/>
                  </a:cubicBezTo>
                  <a:cubicBezTo>
                    <a:pt x="1906" y="13981"/>
                    <a:pt x="3176" y="8755"/>
                    <a:pt x="4659" y="5445"/>
                  </a:cubicBezTo>
                  <a:cubicBezTo>
                    <a:pt x="6141" y="2136"/>
                    <a:pt x="7835" y="742"/>
                    <a:pt x="9212" y="220"/>
                  </a:cubicBezTo>
                  <a:cubicBezTo>
                    <a:pt x="10588" y="-303"/>
                    <a:pt x="11647" y="45"/>
                    <a:pt x="12918" y="1962"/>
                  </a:cubicBezTo>
                  <a:cubicBezTo>
                    <a:pt x="14188" y="3878"/>
                    <a:pt x="15671" y="7362"/>
                    <a:pt x="17153" y="10671"/>
                  </a:cubicBezTo>
                  <a:cubicBezTo>
                    <a:pt x="18635" y="13981"/>
                    <a:pt x="20118" y="17116"/>
                    <a:pt x="21600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039201" y="2934410"/>
              <a:ext cx="120651" cy="5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3727"/>
                  </a:moveTo>
                  <a:cubicBezTo>
                    <a:pt x="19705" y="2508"/>
                    <a:pt x="17811" y="1290"/>
                    <a:pt x="15726" y="641"/>
                  </a:cubicBezTo>
                  <a:cubicBezTo>
                    <a:pt x="13642" y="-9"/>
                    <a:pt x="11368" y="-90"/>
                    <a:pt x="9663" y="72"/>
                  </a:cubicBezTo>
                  <a:cubicBezTo>
                    <a:pt x="7958" y="235"/>
                    <a:pt x="6821" y="641"/>
                    <a:pt x="5684" y="2305"/>
                  </a:cubicBezTo>
                  <a:cubicBezTo>
                    <a:pt x="4547" y="3970"/>
                    <a:pt x="3411" y="6893"/>
                    <a:pt x="2842" y="9817"/>
                  </a:cubicBezTo>
                  <a:cubicBezTo>
                    <a:pt x="2274" y="12740"/>
                    <a:pt x="2274" y="15663"/>
                    <a:pt x="1895" y="17612"/>
                  </a:cubicBezTo>
                  <a:cubicBezTo>
                    <a:pt x="1516" y="19561"/>
                    <a:pt x="758" y="20536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975701" y="3260137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782" y="12109"/>
                  </a:cubicBezTo>
                  <a:cubicBezTo>
                    <a:pt x="5564" y="9164"/>
                    <a:pt x="11127" y="6545"/>
                    <a:pt x="14727" y="4582"/>
                  </a:cubicBezTo>
                  <a:cubicBezTo>
                    <a:pt x="18327" y="2618"/>
                    <a:pt x="1996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236051" y="3037887"/>
              <a:ext cx="12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45"/>
                    <a:pt x="14400" y="8291"/>
                    <a:pt x="10800" y="11891"/>
                  </a:cubicBezTo>
                  <a:cubicBezTo>
                    <a:pt x="7200" y="15491"/>
                    <a:pt x="3600" y="185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293201" y="3196637"/>
              <a:ext cx="25401" cy="23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7621"/>
                  </a:moveTo>
                  <a:cubicBezTo>
                    <a:pt x="1800" y="19326"/>
                    <a:pt x="3600" y="21032"/>
                    <a:pt x="6300" y="21316"/>
                  </a:cubicBezTo>
                  <a:cubicBezTo>
                    <a:pt x="9000" y="21600"/>
                    <a:pt x="12600" y="20463"/>
                    <a:pt x="15300" y="16674"/>
                  </a:cubicBezTo>
                  <a:cubicBezTo>
                    <a:pt x="18000" y="12884"/>
                    <a:pt x="19800" y="64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376545" y="3218776"/>
              <a:ext cx="117931" cy="48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13" fill="norm" stroke="1" extrusionOk="0">
                  <a:moveTo>
                    <a:pt x="3212" y="2962"/>
                  </a:moveTo>
                  <a:cubicBezTo>
                    <a:pt x="3584" y="5404"/>
                    <a:pt x="3957" y="7846"/>
                    <a:pt x="3770" y="10757"/>
                  </a:cubicBezTo>
                  <a:cubicBezTo>
                    <a:pt x="3584" y="13668"/>
                    <a:pt x="2839" y="17049"/>
                    <a:pt x="2094" y="19021"/>
                  </a:cubicBezTo>
                  <a:cubicBezTo>
                    <a:pt x="1350" y="20994"/>
                    <a:pt x="605" y="21557"/>
                    <a:pt x="232" y="21510"/>
                  </a:cubicBezTo>
                  <a:cubicBezTo>
                    <a:pt x="-140" y="21463"/>
                    <a:pt x="-140" y="20806"/>
                    <a:pt x="791" y="18693"/>
                  </a:cubicBezTo>
                  <a:cubicBezTo>
                    <a:pt x="1722" y="16580"/>
                    <a:pt x="3584" y="13011"/>
                    <a:pt x="5819" y="9771"/>
                  </a:cubicBezTo>
                  <a:cubicBezTo>
                    <a:pt x="8053" y="6531"/>
                    <a:pt x="10660" y="3620"/>
                    <a:pt x="12522" y="1976"/>
                  </a:cubicBezTo>
                  <a:cubicBezTo>
                    <a:pt x="14384" y="333"/>
                    <a:pt x="15501" y="-43"/>
                    <a:pt x="16619" y="4"/>
                  </a:cubicBezTo>
                  <a:cubicBezTo>
                    <a:pt x="17736" y="51"/>
                    <a:pt x="18853" y="520"/>
                    <a:pt x="19784" y="1647"/>
                  </a:cubicBezTo>
                  <a:cubicBezTo>
                    <a:pt x="20715" y="2774"/>
                    <a:pt x="21460" y="4559"/>
                    <a:pt x="19598" y="6061"/>
                  </a:cubicBezTo>
                  <a:cubicBezTo>
                    <a:pt x="17736" y="7564"/>
                    <a:pt x="13267" y="8785"/>
                    <a:pt x="8798" y="10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547201" y="3219182"/>
              <a:ext cx="123433" cy="28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23" fill="norm" stroke="1" extrusionOk="0">
                  <a:moveTo>
                    <a:pt x="15120" y="4570"/>
                  </a:moveTo>
                  <a:cubicBezTo>
                    <a:pt x="16200" y="3119"/>
                    <a:pt x="17280" y="1668"/>
                    <a:pt x="16560" y="862"/>
                  </a:cubicBezTo>
                  <a:cubicBezTo>
                    <a:pt x="15840" y="56"/>
                    <a:pt x="13320" y="-105"/>
                    <a:pt x="11340" y="56"/>
                  </a:cubicBezTo>
                  <a:cubicBezTo>
                    <a:pt x="9360" y="217"/>
                    <a:pt x="7920" y="701"/>
                    <a:pt x="7380" y="1910"/>
                  </a:cubicBezTo>
                  <a:cubicBezTo>
                    <a:pt x="6840" y="3119"/>
                    <a:pt x="7200" y="5053"/>
                    <a:pt x="9720" y="7794"/>
                  </a:cubicBezTo>
                  <a:cubicBezTo>
                    <a:pt x="12240" y="10534"/>
                    <a:pt x="16920" y="14080"/>
                    <a:pt x="19260" y="16256"/>
                  </a:cubicBezTo>
                  <a:cubicBezTo>
                    <a:pt x="21600" y="18432"/>
                    <a:pt x="21600" y="19238"/>
                    <a:pt x="19080" y="19964"/>
                  </a:cubicBezTo>
                  <a:cubicBezTo>
                    <a:pt x="16560" y="20689"/>
                    <a:pt x="11520" y="21334"/>
                    <a:pt x="7920" y="21414"/>
                  </a:cubicBezTo>
                  <a:cubicBezTo>
                    <a:pt x="4320" y="21495"/>
                    <a:pt x="2160" y="21011"/>
                    <a:pt x="0" y="20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092786" y="2925288"/>
              <a:ext cx="400566" cy="80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9" fill="norm" stroke="1" extrusionOk="0">
                  <a:moveTo>
                    <a:pt x="7115" y="10276"/>
                  </a:moveTo>
                  <a:cubicBezTo>
                    <a:pt x="7115" y="9317"/>
                    <a:pt x="7115" y="8358"/>
                    <a:pt x="7003" y="7738"/>
                  </a:cubicBezTo>
                  <a:cubicBezTo>
                    <a:pt x="6890" y="7117"/>
                    <a:pt x="6665" y="6835"/>
                    <a:pt x="5653" y="6892"/>
                  </a:cubicBezTo>
                  <a:cubicBezTo>
                    <a:pt x="4640" y="6948"/>
                    <a:pt x="2840" y="7343"/>
                    <a:pt x="1603" y="8217"/>
                  </a:cubicBezTo>
                  <a:cubicBezTo>
                    <a:pt x="365" y="9091"/>
                    <a:pt x="-310" y="10445"/>
                    <a:pt x="140" y="11234"/>
                  </a:cubicBezTo>
                  <a:cubicBezTo>
                    <a:pt x="590" y="12024"/>
                    <a:pt x="2165" y="12250"/>
                    <a:pt x="3515" y="12052"/>
                  </a:cubicBezTo>
                  <a:cubicBezTo>
                    <a:pt x="4865" y="11855"/>
                    <a:pt x="5990" y="11234"/>
                    <a:pt x="6384" y="10304"/>
                  </a:cubicBezTo>
                  <a:cubicBezTo>
                    <a:pt x="6778" y="9373"/>
                    <a:pt x="6440" y="8133"/>
                    <a:pt x="6328" y="7202"/>
                  </a:cubicBezTo>
                  <a:cubicBezTo>
                    <a:pt x="6215" y="6271"/>
                    <a:pt x="6328" y="5651"/>
                    <a:pt x="7453" y="4636"/>
                  </a:cubicBezTo>
                  <a:cubicBezTo>
                    <a:pt x="8577" y="3621"/>
                    <a:pt x="10715" y="2211"/>
                    <a:pt x="12009" y="1421"/>
                  </a:cubicBezTo>
                  <a:cubicBezTo>
                    <a:pt x="13303" y="632"/>
                    <a:pt x="13753" y="463"/>
                    <a:pt x="14259" y="293"/>
                  </a:cubicBezTo>
                  <a:cubicBezTo>
                    <a:pt x="14765" y="124"/>
                    <a:pt x="15328" y="-45"/>
                    <a:pt x="15552" y="11"/>
                  </a:cubicBezTo>
                  <a:cubicBezTo>
                    <a:pt x="15778" y="68"/>
                    <a:pt x="15665" y="350"/>
                    <a:pt x="15046" y="1252"/>
                  </a:cubicBezTo>
                  <a:cubicBezTo>
                    <a:pt x="14428" y="2154"/>
                    <a:pt x="13303" y="3677"/>
                    <a:pt x="12121" y="5510"/>
                  </a:cubicBezTo>
                  <a:cubicBezTo>
                    <a:pt x="10940" y="7343"/>
                    <a:pt x="9703" y="9486"/>
                    <a:pt x="8577" y="11573"/>
                  </a:cubicBezTo>
                  <a:cubicBezTo>
                    <a:pt x="7453" y="13659"/>
                    <a:pt x="6440" y="15690"/>
                    <a:pt x="5990" y="17269"/>
                  </a:cubicBezTo>
                  <a:cubicBezTo>
                    <a:pt x="5540" y="18848"/>
                    <a:pt x="5653" y="19976"/>
                    <a:pt x="5877" y="20653"/>
                  </a:cubicBezTo>
                  <a:cubicBezTo>
                    <a:pt x="6103" y="21329"/>
                    <a:pt x="6440" y="21555"/>
                    <a:pt x="7171" y="21527"/>
                  </a:cubicBezTo>
                  <a:cubicBezTo>
                    <a:pt x="7902" y="21499"/>
                    <a:pt x="9028" y="21217"/>
                    <a:pt x="10096" y="20342"/>
                  </a:cubicBezTo>
                  <a:cubicBezTo>
                    <a:pt x="11165" y="19468"/>
                    <a:pt x="12177" y="18002"/>
                    <a:pt x="12684" y="17100"/>
                  </a:cubicBezTo>
                  <a:cubicBezTo>
                    <a:pt x="13190" y="16197"/>
                    <a:pt x="13190" y="15859"/>
                    <a:pt x="13078" y="15492"/>
                  </a:cubicBezTo>
                  <a:cubicBezTo>
                    <a:pt x="12965" y="15126"/>
                    <a:pt x="12740" y="14731"/>
                    <a:pt x="12909" y="14534"/>
                  </a:cubicBezTo>
                  <a:cubicBezTo>
                    <a:pt x="13078" y="14336"/>
                    <a:pt x="13640" y="14336"/>
                    <a:pt x="15103" y="14223"/>
                  </a:cubicBezTo>
                  <a:cubicBezTo>
                    <a:pt x="16565" y="14111"/>
                    <a:pt x="18927" y="13885"/>
                    <a:pt x="21290" y="13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080482" y="2996955"/>
              <a:ext cx="165130" cy="50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40" fill="norm" stroke="1" extrusionOk="0">
                  <a:moveTo>
                    <a:pt x="5296" y="9610"/>
                  </a:moveTo>
                  <a:cubicBezTo>
                    <a:pt x="5566" y="12773"/>
                    <a:pt x="5836" y="15937"/>
                    <a:pt x="5971" y="17744"/>
                  </a:cubicBezTo>
                  <a:cubicBezTo>
                    <a:pt x="6106" y="19552"/>
                    <a:pt x="6106" y="20004"/>
                    <a:pt x="5701" y="20501"/>
                  </a:cubicBezTo>
                  <a:cubicBezTo>
                    <a:pt x="5296" y="20998"/>
                    <a:pt x="4486" y="21540"/>
                    <a:pt x="3676" y="21540"/>
                  </a:cubicBezTo>
                  <a:cubicBezTo>
                    <a:pt x="2866" y="21540"/>
                    <a:pt x="2056" y="20998"/>
                    <a:pt x="1381" y="19100"/>
                  </a:cubicBezTo>
                  <a:cubicBezTo>
                    <a:pt x="706" y="17202"/>
                    <a:pt x="166" y="13948"/>
                    <a:pt x="31" y="11056"/>
                  </a:cubicBezTo>
                  <a:cubicBezTo>
                    <a:pt x="-104" y="8164"/>
                    <a:pt x="166" y="5634"/>
                    <a:pt x="1516" y="3871"/>
                  </a:cubicBezTo>
                  <a:cubicBezTo>
                    <a:pt x="2866" y="2109"/>
                    <a:pt x="5296" y="1115"/>
                    <a:pt x="7186" y="573"/>
                  </a:cubicBezTo>
                  <a:cubicBezTo>
                    <a:pt x="9076" y="30"/>
                    <a:pt x="10426" y="-60"/>
                    <a:pt x="11776" y="30"/>
                  </a:cubicBezTo>
                  <a:cubicBezTo>
                    <a:pt x="13126" y="121"/>
                    <a:pt x="14476" y="392"/>
                    <a:pt x="15556" y="1341"/>
                  </a:cubicBezTo>
                  <a:cubicBezTo>
                    <a:pt x="16636" y="2290"/>
                    <a:pt x="17446" y="3917"/>
                    <a:pt x="17176" y="5453"/>
                  </a:cubicBezTo>
                  <a:cubicBezTo>
                    <a:pt x="16906" y="6989"/>
                    <a:pt x="15556" y="8435"/>
                    <a:pt x="14476" y="9384"/>
                  </a:cubicBezTo>
                  <a:cubicBezTo>
                    <a:pt x="13396" y="10333"/>
                    <a:pt x="12586" y="10785"/>
                    <a:pt x="11236" y="11282"/>
                  </a:cubicBezTo>
                  <a:cubicBezTo>
                    <a:pt x="9886" y="11779"/>
                    <a:pt x="7996" y="12322"/>
                    <a:pt x="8266" y="12683"/>
                  </a:cubicBezTo>
                  <a:cubicBezTo>
                    <a:pt x="8536" y="13045"/>
                    <a:pt x="10966" y="13225"/>
                    <a:pt x="13531" y="13632"/>
                  </a:cubicBezTo>
                  <a:cubicBezTo>
                    <a:pt x="16096" y="14039"/>
                    <a:pt x="18796" y="14671"/>
                    <a:pt x="20146" y="15485"/>
                  </a:cubicBezTo>
                  <a:cubicBezTo>
                    <a:pt x="21496" y="16298"/>
                    <a:pt x="21496" y="17292"/>
                    <a:pt x="19201" y="18196"/>
                  </a:cubicBezTo>
                  <a:cubicBezTo>
                    <a:pt x="16906" y="19100"/>
                    <a:pt x="12316" y="19913"/>
                    <a:pt x="9211" y="20275"/>
                  </a:cubicBezTo>
                  <a:cubicBezTo>
                    <a:pt x="6106" y="20636"/>
                    <a:pt x="4486" y="20546"/>
                    <a:pt x="3271" y="20184"/>
                  </a:cubicBezTo>
                  <a:cubicBezTo>
                    <a:pt x="2056" y="19823"/>
                    <a:pt x="1246" y="19190"/>
                    <a:pt x="436" y="1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303085" y="3271193"/>
              <a:ext cx="136417" cy="18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0922" fill="norm" stroke="1" extrusionOk="0">
                  <a:moveTo>
                    <a:pt x="3319" y="12566"/>
                  </a:moveTo>
                  <a:cubicBezTo>
                    <a:pt x="6813" y="9896"/>
                    <a:pt x="10307" y="7227"/>
                    <a:pt x="12213" y="5164"/>
                  </a:cubicBezTo>
                  <a:cubicBezTo>
                    <a:pt x="14119" y="3101"/>
                    <a:pt x="14437" y="1645"/>
                    <a:pt x="13801" y="795"/>
                  </a:cubicBezTo>
                  <a:cubicBezTo>
                    <a:pt x="13166" y="-54"/>
                    <a:pt x="11578" y="-297"/>
                    <a:pt x="9354" y="431"/>
                  </a:cubicBezTo>
                  <a:cubicBezTo>
                    <a:pt x="7131" y="1159"/>
                    <a:pt x="4272" y="2858"/>
                    <a:pt x="2207" y="5649"/>
                  </a:cubicBezTo>
                  <a:cubicBezTo>
                    <a:pt x="143" y="8440"/>
                    <a:pt x="-1128" y="12323"/>
                    <a:pt x="1413" y="15236"/>
                  </a:cubicBezTo>
                  <a:cubicBezTo>
                    <a:pt x="3954" y="18148"/>
                    <a:pt x="10307" y="20090"/>
                    <a:pt x="14119" y="20696"/>
                  </a:cubicBezTo>
                  <a:cubicBezTo>
                    <a:pt x="17931" y="21303"/>
                    <a:pt x="19201" y="20575"/>
                    <a:pt x="20472" y="19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463160" y="3253787"/>
              <a:ext cx="135092" cy="2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30" fill="norm" stroke="1" extrusionOk="0">
                  <a:moveTo>
                    <a:pt x="2267" y="1593"/>
                  </a:moveTo>
                  <a:cubicBezTo>
                    <a:pt x="938" y="1062"/>
                    <a:pt x="-391" y="531"/>
                    <a:pt x="107" y="708"/>
                  </a:cubicBezTo>
                  <a:cubicBezTo>
                    <a:pt x="606" y="885"/>
                    <a:pt x="2932" y="1770"/>
                    <a:pt x="5923" y="3630"/>
                  </a:cubicBezTo>
                  <a:cubicBezTo>
                    <a:pt x="8914" y="5489"/>
                    <a:pt x="12569" y="8321"/>
                    <a:pt x="14397" y="10977"/>
                  </a:cubicBezTo>
                  <a:cubicBezTo>
                    <a:pt x="16224" y="13633"/>
                    <a:pt x="16224" y="16111"/>
                    <a:pt x="15560" y="17793"/>
                  </a:cubicBezTo>
                  <a:cubicBezTo>
                    <a:pt x="14895" y="19475"/>
                    <a:pt x="13566" y="20361"/>
                    <a:pt x="12071" y="20892"/>
                  </a:cubicBezTo>
                  <a:cubicBezTo>
                    <a:pt x="10575" y="21423"/>
                    <a:pt x="8914" y="21600"/>
                    <a:pt x="7751" y="21246"/>
                  </a:cubicBezTo>
                  <a:cubicBezTo>
                    <a:pt x="6587" y="20892"/>
                    <a:pt x="5923" y="20007"/>
                    <a:pt x="6587" y="17262"/>
                  </a:cubicBezTo>
                  <a:cubicBezTo>
                    <a:pt x="7252" y="14518"/>
                    <a:pt x="9246" y="9915"/>
                    <a:pt x="11904" y="6728"/>
                  </a:cubicBezTo>
                  <a:cubicBezTo>
                    <a:pt x="14563" y="3541"/>
                    <a:pt x="17886" y="1770"/>
                    <a:pt x="21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630001" y="3233459"/>
              <a:ext cx="156634" cy="19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061" fill="norm" stroke="1" extrusionOk="0">
                  <a:moveTo>
                    <a:pt x="0" y="3511"/>
                  </a:moveTo>
                  <a:cubicBezTo>
                    <a:pt x="284" y="8911"/>
                    <a:pt x="568" y="14311"/>
                    <a:pt x="1705" y="13861"/>
                  </a:cubicBezTo>
                  <a:cubicBezTo>
                    <a:pt x="2842" y="13411"/>
                    <a:pt x="4832" y="7111"/>
                    <a:pt x="6395" y="3623"/>
                  </a:cubicBezTo>
                  <a:cubicBezTo>
                    <a:pt x="7958" y="136"/>
                    <a:pt x="9095" y="-539"/>
                    <a:pt x="11653" y="361"/>
                  </a:cubicBezTo>
                  <a:cubicBezTo>
                    <a:pt x="14211" y="1261"/>
                    <a:pt x="18189" y="3736"/>
                    <a:pt x="19895" y="7448"/>
                  </a:cubicBezTo>
                  <a:cubicBezTo>
                    <a:pt x="21600" y="11161"/>
                    <a:pt x="21032" y="16111"/>
                    <a:pt x="20463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972630" y="3072202"/>
              <a:ext cx="127272" cy="3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5" fill="norm" stroke="1" extrusionOk="0">
                  <a:moveTo>
                    <a:pt x="21291" y="2735"/>
                  </a:moveTo>
                  <a:cubicBezTo>
                    <a:pt x="19875" y="1775"/>
                    <a:pt x="18458" y="815"/>
                    <a:pt x="16865" y="335"/>
                  </a:cubicBezTo>
                  <a:cubicBezTo>
                    <a:pt x="15271" y="-145"/>
                    <a:pt x="13501" y="-145"/>
                    <a:pt x="11199" y="575"/>
                  </a:cubicBezTo>
                  <a:cubicBezTo>
                    <a:pt x="8898" y="1295"/>
                    <a:pt x="6065" y="2735"/>
                    <a:pt x="3763" y="5435"/>
                  </a:cubicBezTo>
                  <a:cubicBezTo>
                    <a:pt x="1461" y="8135"/>
                    <a:pt x="-309" y="12095"/>
                    <a:pt x="45" y="14915"/>
                  </a:cubicBezTo>
                  <a:cubicBezTo>
                    <a:pt x="399" y="17735"/>
                    <a:pt x="2878" y="19415"/>
                    <a:pt x="5180" y="20315"/>
                  </a:cubicBezTo>
                  <a:cubicBezTo>
                    <a:pt x="7481" y="21215"/>
                    <a:pt x="9606" y="21335"/>
                    <a:pt x="1173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116041" y="3137442"/>
              <a:ext cx="152368" cy="48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1" fill="norm" stroke="1" extrusionOk="0">
                  <a:moveTo>
                    <a:pt x="8396" y="7698"/>
                  </a:moveTo>
                  <a:cubicBezTo>
                    <a:pt x="7212" y="8825"/>
                    <a:pt x="6029" y="9952"/>
                    <a:pt x="4993" y="11783"/>
                  </a:cubicBezTo>
                  <a:cubicBezTo>
                    <a:pt x="3957" y="13614"/>
                    <a:pt x="3070" y="16150"/>
                    <a:pt x="2182" y="18028"/>
                  </a:cubicBezTo>
                  <a:cubicBezTo>
                    <a:pt x="1294" y="19906"/>
                    <a:pt x="407" y="21127"/>
                    <a:pt x="111" y="21315"/>
                  </a:cubicBezTo>
                  <a:cubicBezTo>
                    <a:pt x="-185" y="21503"/>
                    <a:pt x="111" y="20658"/>
                    <a:pt x="999" y="18639"/>
                  </a:cubicBezTo>
                  <a:cubicBezTo>
                    <a:pt x="1886" y="16620"/>
                    <a:pt x="3366" y="13426"/>
                    <a:pt x="4845" y="10562"/>
                  </a:cubicBezTo>
                  <a:cubicBezTo>
                    <a:pt x="6325" y="7698"/>
                    <a:pt x="7804" y="5162"/>
                    <a:pt x="9431" y="3472"/>
                  </a:cubicBezTo>
                  <a:cubicBezTo>
                    <a:pt x="11059" y="1781"/>
                    <a:pt x="12834" y="936"/>
                    <a:pt x="14610" y="466"/>
                  </a:cubicBezTo>
                  <a:cubicBezTo>
                    <a:pt x="16385" y="-3"/>
                    <a:pt x="18160" y="-97"/>
                    <a:pt x="19344" y="91"/>
                  </a:cubicBezTo>
                  <a:cubicBezTo>
                    <a:pt x="20527" y="279"/>
                    <a:pt x="21119" y="748"/>
                    <a:pt x="21267" y="1922"/>
                  </a:cubicBezTo>
                  <a:cubicBezTo>
                    <a:pt x="21415" y="3096"/>
                    <a:pt x="21119" y="4974"/>
                    <a:pt x="19048" y="6477"/>
                  </a:cubicBezTo>
                  <a:cubicBezTo>
                    <a:pt x="16977" y="7980"/>
                    <a:pt x="13130" y="9106"/>
                    <a:pt x="9283" y="10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258651" y="3050587"/>
              <a:ext cx="13627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3745" y="0"/>
                  </a:moveTo>
                  <a:cubicBezTo>
                    <a:pt x="17018" y="3766"/>
                    <a:pt x="20291" y="7532"/>
                    <a:pt x="20945" y="10689"/>
                  </a:cubicBezTo>
                  <a:cubicBezTo>
                    <a:pt x="21600" y="13846"/>
                    <a:pt x="19636" y="16394"/>
                    <a:pt x="15709" y="18111"/>
                  </a:cubicBezTo>
                  <a:cubicBezTo>
                    <a:pt x="11782" y="19828"/>
                    <a:pt x="5891" y="20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857668" y="3186563"/>
              <a:ext cx="175684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11451" y="6115"/>
                  </a:moveTo>
                  <a:cubicBezTo>
                    <a:pt x="11190" y="3979"/>
                    <a:pt x="10930" y="1842"/>
                    <a:pt x="10149" y="774"/>
                  </a:cubicBezTo>
                  <a:cubicBezTo>
                    <a:pt x="9369" y="-294"/>
                    <a:pt x="8067" y="-294"/>
                    <a:pt x="6636" y="1011"/>
                  </a:cubicBezTo>
                  <a:cubicBezTo>
                    <a:pt x="5205" y="2317"/>
                    <a:pt x="3643" y="4928"/>
                    <a:pt x="2342" y="7420"/>
                  </a:cubicBezTo>
                  <a:cubicBezTo>
                    <a:pt x="1041" y="9913"/>
                    <a:pt x="0" y="12286"/>
                    <a:pt x="0" y="14660"/>
                  </a:cubicBezTo>
                  <a:cubicBezTo>
                    <a:pt x="0" y="17033"/>
                    <a:pt x="1041" y="19407"/>
                    <a:pt x="4814" y="20357"/>
                  </a:cubicBezTo>
                  <a:cubicBezTo>
                    <a:pt x="8588" y="21306"/>
                    <a:pt x="15094" y="20831"/>
                    <a:pt x="21600" y="20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1022345" y="3247970"/>
              <a:ext cx="153969" cy="9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65" fill="norm" stroke="1" extrusionOk="0">
                  <a:moveTo>
                    <a:pt x="17280" y="9959"/>
                  </a:moveTo>
                  <a:cubicBezTo>
                    <a:pt x="16404" y="7559"/>
                    <a:pt x="15528" y="5159"/>
                    <a:pt x="13047" y="4199"/>
                  </a:cubicBezTo>
                  <a:cubicBezTo>
                    <a:pt x="10566" y="3239"/>
                    <a:pt x="6480" y="3719"/>
                    <a:pt x="3998" y="5159"/>
                  </a:cubicBezTo>
                  <a:cubicBezTo>
                    <a:pt x="1517" y="6599"/>
                    <a:pt x="642" y="8999"/>
                    <a:pt x="204" y="11399"/>
                  </a:cubicBezTo>
                  <a:cubicBezTo>
                    <a:pt x="-234" y="13799"/>
                    <a:pt x="-234" y="16199"/>
                    <a:pt x="2977" y="18119"/>
                  </a:cubicBezTo>
                  <a:cubicBezTo>
                    <a:pt x="6188" y="20039"/>
                    <a:pt x="12609" y="21479"/>
                    <a:pt x="16404" y="21239"/>
                  </a:cubicBezTo>
                  <a:cubicBezTo>
                    <a:pt x="20198" y="20999"/>
                    <a:pt x="21366" y="19079"/>
                    <a:pt x="21220" y="15479"/>
                  </a:cubicBezTo>
                  <a:cubicBezTo>
                    <a:pt x="21074" y="11879"/>
                    <a:pt x="19615" y="6599"/>
                    <a:pt x="18155" y="3719"/>
                  </a:cubicBezTo>
                  <a:cubicBezTo>
                    <a:pt x="16696" y="839"/>
                    <a:pt x="15236" y="359"/>
                    <a:pt x="13777" y="119"/>
                  </a:cubicBezTo>
                  <a:cubicBezTo>
                    <a:pt x="12317" y="-121"/>
                    <a:pt x="10858" y="-121"/>
                    <a:pt x="9982" y="1319"/>
                  </a:cubicBezTo>
                  <a:cubicBezTo>
                    <a:pt x="9107" y="2759"/>
                    <a:pt x="8815" y="5639"/>
                    <a:pt x="8523" y="8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1249251" y="328553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242901" y="315853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326245" y="3234248"/>
              <a:ext cx="145257" cy="22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3" fill="norm" stroke="1" extrusionOk="0">
                  <a:moveTo>
                    <a:pt x="2700" y="5549"/>
                  </a:moveTo>
                  <a:cubicBezTo>
                    <a:pt x="1761" y="7586"/>
                    <a:pt x="822" y="9624"/>
                    <a:pt x="353" y="11152"/>
                  </a:cubicBezTo>
                  <a:cubicBezTo>
                    <a:pt x="-117" y="12681"/>
                    <a:pt x="-117" y="13700"/>
                    <a:pt x="353" y="13700"/>
                  </a:cubicBezTo>
                  <a:cubicBezTo>
                    <a:pt x="822" y="13700"/>
                    <a:pt x="1761" y="12681"/>
                    <a:pt x="4109" y="10337"/>
                  </a:cubicBezTo>
                  <a:cubicBezTo>
                    <a:pt x="6457" y="7994"/>
                    <a:pt x="10213" y="4326"/>
                    <a:pt x="12874" y="2288"/>
                  </a:cubicBezTo>
                  <a:cubicBezTo>
                    <a:pt x="15535" y="251"/>
                    <a:pt x="17100" y="-157"/>
                    <a:pt x="18353" y="47"/>
                  </a:cubicBezTo>
                  <a:cubicBezTo>
                    <a:pt x="19605" y="251"/>
                    <a:pt x="20544" y="1066"/>
                    <a:pt x="21013" y="4734"/>
                  </a:cubicBezTo>
                  <a:cubicBezTo>
                    <a:pt x="21483" y="8401"/>
                    <a:pt x="21483" y="14922"/>
                    <a:pt x="2148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6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654994" y="3990387"/>
              <a:ext cx="206658" cy="3740151"/>
            </a:xfrm>
            <a:prstGeom prst="rect">
              <a:avLst/>
            </a:prstGeom>
            <a:effectLst/>
          </p:spPr>
        </p:pic>
        <p:pic>
          <p:nvPicPr>
            <p:cNvPr id="166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727079" y="4047537"/>
              <a:ext cx="3525473" cy="180053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077551" y="4511087"/>
              <a:ext cx="50801" cy="469901"/>
            </a:xfrm>
            <a:prstGeom prst="rect">
              <a:avLst/>
            </a:prstGeom>
            <a:effectLst/>
          </p:spPr>
        </p:pic>
        <p:pic>
          <p:nvPicPr>
            <p:cNvPr id="167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47286" y="4530086"/>
              <a:ext cx="422366" cy="82601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37851" y="4980987"/>
              <a:ext cx="317501" cy="38101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78870" y="4873570"/>
              <a:ext cx="217782" cy="319485"/>
            </a:xfrm>
            <a:prstGeom prst="rect">
              <a:avLst/>
            </a:prstGeom>
            <a:effectLst/>
          </p:spPr>
        </p:pic>
        <p:pic>
          <p:nvPicPr>
            <p:cNvPr id="1678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93451" y="5101637"/>
              <a:ext cx="203201" cy="31751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668101" y="4803187"/>
              <a:ext cx="234951" cy="50801"/>
            </a:xfrm>
            <a:prstGeom prst="rect">
              <a:avLst/>
            </a:prstGeom>
            <a:effectLst/>
          </p:spPr>
        </p:pic>
        <p:pic>
          <p:nvPicPr>
            <p:cNvPr id="1682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718901" y="4949237"/>
              <a:ext cx="203201" cy="31751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112593" y="4443035"/>
              <a:ext cx="425459" cy="1093493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41251" y="4345987"/>
              <a:ext cx="57151" cy="349251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144212" y="4517437"/>
              <a:ext cx="186532" cy="201319"/>
            </a:xfrm>
            <a:prstGeom prst="rect">
              <a:avLst/>
            </a:prstGeom>
            <a:effectLst/>
          </p:spPr>
        </p:pic>
        <p:pic>
          <p:nvPicPr>
            <p:cNvPr id="169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57201" y="468253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9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446895" y="4471133"/>
              <a:ext cx="152484" cy="449582"/>
            </a:xfrm>
            <a:prstGeom prst="rect">
              <a:avLst/>
            </a:prstGeom>
            <a:effectLst/>
          </p:spPr>
        </p:pic>
        <p:pic>
          <p:nvPicPr>
            <p:cNvPr id="1694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649301" y="4587287"/>
              <a:ext cx="50801" cy="50801"/>
            </a:xfrm>
            <a:prstGeom prst="rect">
              <a:avLst/>
            </a:prstGeom>
            <a:effectLst/>
          </p:spPr>
        </p:pic>
        <p:pic>
          <p:nvPicPr>
            <p:cNvPr id="169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958335" y="4281428"/>
              <a:ext cx="164561" cy="521224"/>
            </a:xfrm>
            <a:prstGeom prst="rect">
              <a:avLst/>
            </a:prstGeom>
            <a:effectLst/>
          </p:spPr>
        </p:pic>
        <p:pic>
          <p:nvPicPr>
            <p:cNvPr id="169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2081101" y="4542837"/>
              <a:ext cx="184151" cy="228087"/>
            </a:xfrm>
            <a:prstGeom prst="rect">
              <a:avLst/>
            </a:prstGeom>
            <a:effectLst/>
          </p:spPr>
        </p:pic>
        <p:pic>
          <p:nvPicPr>
            <p:cNvPr id="170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251472" y="4437865"/>
              <a:ext cx="172530" cy="339923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410095" y="4487788"/>
              <a:ext cx="166307" cy="277300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2407282" y="4619037"/>
              <a:ext cx="175470" cy="8890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2551001" y="4439885"/>
              <a:ext cx="153652" cy="420452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572738" y="5284368"/>
              <a:ext cx="175130" cy="308539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976706" y="5385493"/>
              <a:ext cx="161239" cy="198744"/>
            </a:xfrm>
            <a:prstGeom prst="rect">
              <a:avLst/>
            </a:prstGeom>
            <a:effectLst/>
          </p:spPr>
        </p:pic>
        <p:pic>
          <p:nvPicPr>
            <p:cNvPr id="1712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147651" y="550168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224493" y="5337960"/>
              <a:ext cx="124570" cy="444257"/>
            </a:xfrm>
            <a:prstGeom prst="rect">
              <a:avLst/>
            </a:prstGeom>
            <a:effectLst/>
          </p:spPr>
        </p:pic>
        <p:pic>
          <p:nvPicPr>
            <p:cNvPr id="1716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395301" y="5482637"/>
              <a:ext cx="57151" cy="3810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735466" y="5307699"/>
              <a:ext cx="47186" cy="295589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844035" y="5461470"/>
              <a:ext cx="160867" cy="65618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071823" y="5242333"/>
              <a:ext cx="128982" cy="380277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2131850" y="5406437"/>
              <a:ext cx="184202" cy="192617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292768" y="5357386"/>
              <a:ext cx="124884" cy="290352"/>
            </a:xfrm>
            <a:prstGeom prst="rect">
              <a:avLst/>
            </a:prstGeom>
            <a:effectLst/>
          </p:spPr>
        </p:pic>
        <p:pic>
          <p:nvPicPr>
            <p:cNvPr id="172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2430283" y="5408121"/>
              <a:ext cx="139769" cy="252316"/>
            </a:xfrm>
            <a:prstGeom prst="rect">
              <a:avLst/>
            </a:prstGeom>
            <a:effectLst/>
          </p:spPr>
        </p:pic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2424001" y="5514387"/>
              <a:ext cx="152401" cy="63501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2576401" y="5374687"/>
              <a:ext cx="141657" cy="381001"/>
            </a:xfrm>
            <a:prstGeom prst="rect">
              <a:avLst/>
            </a:prstGeom>
            <a:effectLst/>
          </p:spPr>
        </p:pic>
        <p:sp>
          <p:nvSpPr>
            <p:cNvPr id="1734" name="Line"/>
            <p:cNvSpPr/>
            <p:nvPr/>
          </p:nvSpPr>
          <p:spPr>
            <a:xfrm>
              <a:off x="1568388" y="4263437"/>
              <a:ext cx="981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2191"/>
                    <a:pt x="2749" y="4383"/>
                    <a:pt x="589" y="7096"/>
                  </a:cubicBezTo>
                  <a:cubicBezTo>
                    <a:pt x="-1571" y="9809"/>
                    <a:pt x="2749" y="13043"/>
                    <a:pt x="4909" y="15548"/>
                  </a:cubicBezTo>
                  <a:cubicBezTo>
                    <a:pt x="7069" y="18052"/>
                    <a:pt x="7069" y="19826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324201" y="4255042"/>
              <a:ext cx="438151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1178"/>
                  </a:moveTo>
                  <a:cubicBezTo>
                    <a:pt x="1148" y="17918"/>
                    <a:pt x="2296" y="14657"/>
                    <a:pt x="4643" y="11193"/>
                  </a:cubicBezTo>
                  <a:cubicBezTo>
                    <a:pt x="6991" y="7729"/>
                    <a:pt x="10539" y="4061"/>
                    <a:pt x="13357" y="2023"/>
                  </a:cubicBezTo>
                  <a:cubicBezTo>
                    <a:pt x="16174" y="-14"/>
                    <a:pt x="18261" y="-422"/>
                    <a:pt x="19513" y="393"/>
                  </a:cubicBezTo>
                  <a:cubicBezTo>
                    <a:pt x="20765" y="1208"/>
                    <a:pt x="21183" y="3246"/>
                    <a:pt x="21600" y="5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336901" y="4701536"/>
              <a:ext cx="419101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3491" y="16533"/>
                    <a:pt x="6982" y="12086"/>
                    <a:pt x="10309" y="8274"/>
                  </a:cubicBezTo>
                  <a:cubicBezTo>
                    <a:pt x="13636" y="4462"/>
                    <a:pt x="16800" y="1286"/>
                    <a:pt x="18655" y="333"/>
                  </a:cubicBezTo>
                  <a:cubicBezTo>
                    <a:pt x="20509" y="-620"/>
                    <a:pt x="21055" y="651"/>
                    <a:pt x="21600" y="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870301" y="4809537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852955" y="4657137"/>
              <a:ext cx="2614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6" h="21600" fill="norm" stroke="1" extrusionOk="0">
                  <a:moveTo>
                    <a:pt x="17272" y="0"/>
                  </a:moveTo>
                  <a:cubicBezTo>
                    <a:pt x="9558" y="2700"/>
                    <a:pt x="1844" y="5400"/>
                    <a:pt x="301" y="8550"/>
                  </a:cubicBezTo>
                  <a:cubicBezTo>
                    <a:pt x="-1242" y="11700"/>
                    <a:pt x="3387" y="15300"/>
                    <a:pt x="8787" y="14400"/>
                  </a:cubicBezTo>
                  <a:cubicBezTo>
                    <a:pt x="14187" y="13500"/>
                    <a:pt x="20358" y="8100"/>
                    <a:pt x="18815" y="6300"/>
                  </a:cubicBezTo>
                  <a:cubicBezTo>
                    <a:pt x="17272" y="4500"/>
                    <a:pt x="8015" y="6300"/>
                    <a:pt x="4158" y="9450"/>
                  </a:cubicBezTo>
                  <a:cubicBezTo>
                    <a:pt x="301" y="12600"/>
                    <a:pt x="1844" y="17100"/>
                    <a:pt x="3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238601" y="4521109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66" y="12302"/>
                    <a:pt x="11931" y="4448"/>
                    <a:pt x="15531" y="1502"/>
                  </a:cubicBezTo>
                  <a:cubicBezTo>
                    <a:pt x="19131" y="-1443"/>
                    <a:pt x="2036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251301" y="4625387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429"/>
                    <a:pt x="9318" y="9257"/>
                    <a:pt x="12918" y="5657"/>
                  </a:cubicBezTo>
                  <a:cubicBezTo>
                    <a:pt x="16518" y="2057"/>
                    <a:pt x="1905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849802" y="4085102"/>
              <a:ext cx="303200" cy="104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6" fill="norm" stroke="1" extrusionOk="0">
                  <a:moveTo>
                    <a:pt x="19687" y="1712"/>
                  </a:moveTo>
                  <a:cubicBezTo>
                    <a:pt x="19987" y="1494"/>
                    <a:pt x="20287" y="1276"/>
                    <a:pt x="20437" y="1014"/>
                  </a:cubicBezTo>
                  <a:cubicBezTo>
                    <a:pt x="20587" y="752"/>
                    <a:pt x="20587" y="447"/>
                    <a:pt x="20212" y="251"/>
                  </a:cubicBezTo>
                  <a:cubicBezTo>
                    <a:pt x="19837" y="54"/>
                    <a:pt x="19087" y="-33"/>
                    <a:pt x="17287" y="11"/>
                  </a:cubicBezTo>
                  <a:cubicBezTo>
                    <a:pt x="15487" y="54"/>
                    <a:pt x="12637" y="229"/>
                    <a:pt x="9787" y="600"/>
                  </a:cubicBezTo>
                  <a:cubicBezTo>
                    <a:pt x="6937" y="971"/>
                    <a:pt x="4087" y="1538"/>
                    <a:pt x="2437" y="1931"/>
                  </a:cubicBezTo>
                  <a:cubicBezTo>
                    <a:pt x="787" y="2323"/>
                    <a:pt x="337" y="2542"/>
                    <a:pt x="112" y="2760"/>
                  </a:cubicBezTo>
                  <a:cubicBezTo>
                    <a:pt x="-113" y="2978"/>
                    <a:pt x="-113" y="3196"/>
                    <a:pt x="1237" y="3611"/>
                  </a:cubicBezTo>
                  <a:cubicBezTo>
                    <a:pt x="2587" y="4025"/>
                    <a:pt x="5287" y="4636"/>
                    <a:pt x="8062" y="5400"/>
                  </a:cubicBezTo>
                  <a:cubicBezTo>
                    <a:pt x="10837" y="6163"/>
                    <a:pt x="13687" y="7080"/>
                    <a:pt x="14962" y="7952"/>
                  </a:cubicBezTo>
                  <a:cubicBezTo>
                    <a:pt x="16237" y="8825"/>
                    <a:pt x="15937" y="9654"/>
                    <a:pt x="14737" y="10265"/>
                  </a:cubicBezTo>
                  <a:cubicBezTo>
                    <a:pt x="13537" y="10876"/>
                    <a:pt x="11437" y="11269"/>
                    <a:pt x="9787" y="11465"/>
                  </a:cubicBezTo>
                  <a:cubicBezTo>
                    <a:pt x="8137" y="11662"/>
                    <a:pt x="6937" y="11662"/>
                    <a:pt x="6787" y="11727"/>
                  </a:cubicBezTo>
                  <a:cubicBezTo>
                    <a:pt x="6637" y="11792"/>
                    <a:pt x="7537" y="11923"/>
                    <a:pt x="9337" y="12120"/>
                  </a:cubicBezTo>
                  <a:cubicBezTo>
                    <a:pt x="11137" y="12316"/>
                    <a:pt x="13837" y="12578"/>
                    <a:pt x="15487" y="13014"/>
                  </a:cubicBezTo>
                  <a:cubicBezTo>
                    <a:pt x="17137" y="13451"/>
                    <a:pt x="17737" y="14062"/>
                    <a:pt x="16687" y="14978"/>
                  </a:cubicBezTo>
                  <a:cubicBezTo>
                    <a:pt x="15637" y="15894"/>
                    <a:pt x="12937" y="17116"/>
                    <a:pt x="11062" y="18142"/>
                  </a:cubicBezTo>
                  <a:cubicBezTo>
                    <a:pt x="9187" y="19167"/>
                    <a:pt x="8137" y="19996"/>
                    <a:pt x="7762" y="20520"/>
                  </a:cubicBezTo>
                  <a:cubicBezTo>
                    <a:pt x="7387" y="21043"/>
                    <a:pt x="7687" y="21262"/>
                    <a:pt x="8587" y="21392"/>
                  </a:cubicBezTo>
                  <a:cubicBezTo>
                    <a:pt x="9487" y="21523"/>
                    <a:pt x="10987" y="21567"/>
                    <a:pt x="13237" y="21436"/>
                  </a:cubicBezTo>
                  <a:cubicBezTo>
                    <a:pt x="15487" y="21305"/>
                    <a:pt x="18487" y="21000"/>
                    <a:pt x="21487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400651" y="3926887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019"/>
                    <a:pt x="5400" y="8037"/>
                    <a:pt x="9000" y="11637"/>
                  </a:cubicBezTo>
                  <a:cubicBezTo>
                    <a:pt x="12600" y="15237"/>
                    <a:pt x="17100" y="18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181701" y="4111037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169001" y="397768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359501" y="3827174"/>
              <a:ext cx="190501" cy="46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3124"/>
                  </a:moveTo>
                  <a:cubicBezTo>
                    <a:pt x="18960" y="2054"/>
                    <a:pt x="16320" y="983"/>
                    <a:pt x="14160" y="448"/>
                  </a:cubicBezTo>
                  <a:cubicBezTo>
                    <a:pt x="12000" y="-87"/>
                    <a:pt x="10320" y="-87"/>
                    <a:pt x="9120" y="156"/>
                  </a:cubicBezTo>
                  <a:cubicBezTo>
                    <a:pt x="7920" y="399"/>
                    <a:pt x="7200" y="886"/>
                    <a:pt x="5760" y="2394"/>
                  </a:cubicBezTo>
                  <a:cubicBezTo>
                    <a:pt x="4320" y="3902"/>
                    <a:pt x="2160" y="6432"/>
                    <a:pt x="1080" y="9789"/>
                  </a:cubicBezTo>
                  <a:cubicBezTo>
                    <a:pt x="0" y="13145"/>
                    <a:pt x="0" y="17329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315051" y="4091987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975451" y="3848457"/>
              <a:ext cx="146051" cy="48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9722" y="4043"/>
                  </a:moveTo>
                  <a:cubicBezTo>
                    <a:pt x="20661" y="3010"/>
                    <a:pt x="21600" y="1977"/>
                    <a:pt x="21600" y="1273"/>
                  </a:cubicBezTo>
                  <a:cubicBezTo>
                    <a:pt x="21600" y="568"/>
                    <a:pt x="20661" y="193"/>
                    <a:pt x="19409" y="52"/>
                  </a:cubicBezTo>
                  <a:cubicBezTo>
                    <a:pt x="18157" y="-89"/>
                    <a:pt x="16591" y="5"/>
                    <a:pt x="14087" y="991"/>
                  </a:cubicBezTo>
                  <a:cubicBezTo>
                    <a:pt x="11583" y="1977"/>
                    <a:pt x="8139" y="3855"/>
                    <a:pt x="5791" y="6297"/>
                  </a:cubicBezTo>
                  <a:cubicBezTo>
                    <a:pt x="3443" y="8739"/>
                    <a:pt x="2191" y="11744"/>
                    <a:pt x="1409" y="14374"/>
                  </a:cubicBezTo>
                  <a:cubicBezTo>
                    <a:pt x="626" y="17003"/>
                    <a:pt x="313" y="19257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918301" y="4142787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120"/>
                    <a:pt x="12600" y="8640"/>
                    <a:pt x="16200" y="5040"/>
                  </a:cubicBezTo>
                  <a:cubicBezTo>
                    <a:pt x="19800" y="1440"/>
                    <a:pt x="207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263318" y="3914187"/>
              <a:ext cx="42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51"/>
                    <a:pt x="0" y="8902"/>
                    <a:pt x="0" y="12502"/>
                  </a:cubicBezTo>
                  <a:cubicBezTo>
                    <a:pt x="0" y="16102"/>
                    <a:pt x="10800" y="188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324701" y="4199937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331051" y="4072937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431518" y="4127705"/>
              <a:ext cx="189677" cy="4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22" fill="norm" stroke="1" extrusionOk="0">
                  <a:moveTo>
                    <a:pt x="8395" y="393"/>
                  </a:moveTo>
                  <a:cubicBezTo>
                    <a:pt x="7476" y="3628"/>
                    <a:pt x="6557" y="6863"/>
                    <a:pt x="6097" y="10146"/>
                  </a:cubicBezTo>
                  <a:cubicBezTo>
                    <a:pt x="5637" y="13429"/>
                    <a:pt x="5637" y="16759"/>
                    <a:pt x="5293" y="18758"/>
                  </a:cubicBezTo>
                  <a:cubicBezTo>
                    <a:pt x="4948" y="20756"/>
                    <a:pt x="4259" y="21422"/>
                    <a:pt x="3569" y="21422"/>
                  </a:cubicBezTo>
                  <a:cubicBezTo>
                    <a:pt x="2880" y="21422"/>
                    <a:pt x="2191" y="20756"/>
                    <a:pt x="1386" y="18900"/>
                  </a:cubicBezTo>
                  <a:cubicBezTo>
                    <a:pt x="582" y="17045"/>
                    <a:pt x="-337" y="14000"/>
                    <a:pt x="123" y="11003"/>
                  </a:cubicBezTo>
                  <a:cubicBezTo>
                    <a:pt x="582" y="8005"/>
                    <a:pt x="2420" y="5055"/>
                    <a:pt x="4718" y="3152"/>
                  </a:cubicBezTo>
                  <a:cubicBezTo>
                    <a:pt x="7016" y="1249"/>
                    <a:pt x="9774" y="393"/>
                    <a:pt x="12301" y="107"/>
                  </a:cubicBezTo>
                  <a:cubicBezTo>
                    <a:pt x="14829" y="-178"/>
                    <a:pt x="17127" y="107"/>
                    <a:pt x="18735" y="964"/>
                  </a:cubicBezTo>
                  <a:cubicBezTo>
                    <a:pt x="20344" y="1820"/>
                    <a:pt x="21263" y="3248"/>
                    <a:pt x="19999" y="4627"/>
                  </a:cubicBezTo>
                  <a:cubicBezTo>
                    <a:pt x="18735" y="6007"/>
                    <a:pt x="15289" y="7339"/>
                    <a:pt x="12531" y="8148"/>
                  </a:cubicBezTo>
                  <a:cubicBezTo>
                    <a:pt x="9774" y="8957"/>
                    <a:pt x="7706" y="9242"/>
                    <a:pt x="5637" y="9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016851" y="42062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991451" y="4028487"/>
              <a:ext cx="69851" cy="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21600" y="0"/>
                  </a:moveTo>
                  <a:cubicBezTo>
                    <a:pt x="17673" y="3927"/>
                    <a:pt x="13745" y="7855"/>
                    <a:pt x="11782" y="11291"/>
                  </a:cubicBezTo>
                  <a:cubicBezTo>
                    <a:pt x="9818" y="14727"/>
                    <a:pt x="9818" y="17673"/>
                    <a:pt x="11455" y="19391"/>
                  </a:cubicBezTo>
                  <a:cubicBezTo>
                    <a:pt x="13091" y="21109"/>
                    <a:pt x="16364" y="21600"/>
                    <a:pt x="18327" y="20618"/>
                  </a:cubicBezTo>
                  <a:cubicBezTo>
                    <a:pt x="20291" y="19636"/>
                    <a:pt x="20945" y="17182"/>
                    <a:pt x="21273" y="14727"/>
                  </a:cubicBezTo>
                  <a:cubicBezTo>
                    <a:pt x="21600" y="12273"/>
                    <a:pt x="21600" y="9818"/>
                    <a:pt x="19309" y="8100"/>
                  </a:cubicBezTo>
                  <a:cubicBezTo>
                    <a:pt x="17018" y="6382"/>
                    <a:pt x="12436" y="5400"/>
                    <a:pt x="8836" y="6136"/>
                  </a:cubicBezTo>
                  <a:cubicBezTo>
                    <a:pt x="5236" y="6873"/>
                    <a:pt x="2618" y="9327"/>
                    <a:pt x="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474051" y="422533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6474051" y="412373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552067" y="4198714"/>
              <a:ext cx="99785" cy="22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29" fill="norm" stroke="1" extrusionOk="0">
                  <a:moveTo>
                    <a:pt x="20781" y="722"/>
                  </a:moveTo>
                  <a:cubicBezTo>
                    <a:pt x="15050" y="319"/>
                    <a:pt x="9320" y="-85"/>
                    <a:pt x="5352" y="16"/>
                  </a:cubicBezTo>
                  <a:cubicBezTo>
                    <a:pt x="1385" y="117"/>
                    <a:pt x="-819" y="722"/>
                    <a:pt x="283" y="3044"/>
                  </a:cubicBezTo>
                  <a:cubicBezTo>
                    <a:pt x="1385" y="5365"/>
                    <a:pt x="5793" y="9403"/>
                    <a:pt x="9099" y="12027"/>
                  </a:cubicBezTo>
                  <a:cubicBezTo>
                    <a:pt x="12405" y="14651"/>
                    <a:pt x="14610" y="15863"/>
                    <a:pt x="16152" y="17074"/>
                  </a:cubicBezTo>
                  <a:cubicBezTo>
                    <a:pt x="17695" y="18285"/>
                    <a:pt x="18577" y="19496"/>
                    <a:pt x="17475" y="20304"/>
                  </a:cubicBezTo>
                  <a:cubicBezTo>
                    <a:pt x="16373" y="21111"/>
                    <a:pt x="13287" y="21515"/>
                    <a:pt x="10863" y="21414"/>
                  </a:cubicBezTo>
                  <a:cubicBezTo>
                    <a:pt x="8438" y="21313"/>
                    <a:pt x="6675" y="20708"/>
                    <a:pt x="4912" y="2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945298" y="4262327"/>
              <a:ext cx="195504" cy="18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06" fill="norm" stroke="1" extrusionOk="0">
                  <a:moveTo>
                    <a:pt x="17777" y="7326"/>
                  </a:moveTo>
                  <a:cubicBezTo>
                    <a:pt x="16628" y="5166"/>
                    <a:pt x="15479" y="3006"/>
                    <a:pt x="13871" y="1566"/>
                  </a:cubicBezTo>
                  <a:cubicBezTo>
                    <a:pt x="12262" y="126"/>
                    <a:pt x="10194" y="-594"/>
                    <a:pt x="7896" y="606"/>
                  </a:cubicBezTo>
                  <a:cubicBezTo>
                    <a:pt x="5598" y="1806"/>
                    <a:pt x="3071" y="4926"/>
                    <a:pt x="1577" y="7086"/>
                  </a:cubicBezTo>
                  <a:cubicBezTo>
                    <a:pt x="84" y="9246"/>
                    <a:pt x="-376" y="10446"/>
                    <a:pt x="313" y="11766"/>
                  </a:cubicBezTo>
                  <a:cubicBezTo>
                    <a:pt x="1003" y="13086"/>
                    <a:pt x="2841" y="14526"/>
                    <a:pt x="4794" y="14646"/>
                  </a:cubicBezTo>
                  <a:cubicBezTo>
                    <a:pt x="6747" y="14766"/>
                    <a:pt x="8815" y="13566"/>
                    <a:pt x="10309" y="12126"/>
                  </a:cubicBezTo>
                  <a:cubicBezTo>
                    <a:pt x="11803" y="10686"/>
                    <a:pt x="12722" y="9006"/>
                    <a:pt x="13296" y="8886"/>
                  </a:cubicBezTo>
                  <a:cubicBezTo>
                    <a:pt x="13871" y="8766"/>
                    <a:pt x="14101" y="10206"/>
                    <a:pt x="15364" y="12486"/>
                  </a:cubicBezTo>
                  <a:cubicBezTo>
                    <a:pt x="16628" y="14766"/>
                    <a:pt x="18926" y="17886"/>
                    <a:pt x="21224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318601" y="4229746"/>
              <a:ext cx="114301" cy="21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3338"/>
                  </a:moveTo>
                  <a:cubicBezTo>
                    <a:pt x="17600" y="2080"/>
                    <a:pt x="13600" y="822"/>
                    <a:pt x="10400" y="297"/>
                  </a:cubicBezTo>
                  <a:cubicBezTo>
                    <a:pt x="7200" y="-227"/>
                    <a:pt x="4800" y="-17"/>
                    <a:pt x="3400" y="612"/>
                  </a:cubicBezTo>
                  <a:cubicBezTo>
                    <a:pt x="2000" y="1241"/>
                    <a:pt x="1600" y="2290"/>
                    <a:pt x="3000" y="4491"/>
                  </a:cubicBezTo>
                  <a:cubicBezTo>
                    <a:pt x="4400" y="6693"/>
                    <a:pt x="7600" y="10049"/>
                    <a:pt x="10200" y="12356"/>
                  </a:cubicBezTo>
                  <a:cubicBezTo>
                    <a:pt x="12800" y="14662"/>
                    <a:pt x="14800" y="15921"/>
                    <a:pt x="16000" y="17179"/>
                  </a:cubicBezTo>
                  <a:cubicBezTo>
                    <a:pt x="17200" y="18437"/>
                    <a:pt x="17600" y="19695"/>
                    <a:pt x="16400" y="20429"/>
                  </a:cubicBezTo>
                  <a:cubicBezTo>
                    <a:pt x="15200" y="21163"/>
                    <a:pt x="12400" y="21373"/>
                    <a:pt x="10000" y="21373"/>
                  </a:cubicBezTo>
                  <a:cubicBezTo>
                    <a:pt x="7600" y="21373"/>
                    <a:pt x="5600" y="21163"/>
                    <a:pt x="4000" y="20534"/>
                  </a:cubicBezTo>
                  <a:cubicBezTo>
                    <a:pt x="2400" y="19905"/>
                    <a:pt x="1200" y="18856"/>
                    <a:pt x="0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499804" y="4260173"/>
              <a:ext cx="174398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6" fill="norm" stroke="1" extrusionOk="0">
                  <a:moveTo>
                    <a:pt x="1924" y="3077"/>
                  </a:moveTo>
                  <a:cubicBezTo>
                    <a:pt x="2184" y="1617"/>
                    <a:pt x="2444" y="158"/>
                    <a:pt x="2184" y="12"/>
                  </a:cubicBezTo>
                  <a:cubicBezTo>
                    <a:pt x="1924" y="-134"/>
                    <a:pt x="1143" y="1034"/>
                    <a:pt x="623" y="3369"/>
                  </a:cubicBezTo>
                  <a:cubicBezTo>
                    <a:pt x="102" y="5704"/>
                    <a:pt x="-158" y="9207"/>
                    <a:pt x="102" y="12271"/>
                  </a:cubicBezTo>
                  <a:cubicBezTo>
                    <a:pt x="362" y="15336"/>
                    <a:pt x="1143" y="17963"/>
                    <a:pt x="2184" y="19277"/>
                  </a:cubicBezTo>
                  <a:cubicBezTo>
                    <a:pt x="3225" y="20590"/>
                    <a:pt x="4526" y="20590"/>
                    <a:pt x="6088" y="19569"/>
                  </a:cubicBezTo>
                  <a:cubicBezTo>
                    <a:pt x="7649" y="18547"/>
                    <a:pt x="9471" y="16504"/>
                    <a:pt x="10772" y="14169"/>
                  </a:cubicBezTo>
                  <a:cubicBezTo>
                    <a:pt x="12073" y="11834"/>
                    <a:pt x="12854" y="9207"/>
                    <a:pt x="13114" y="8769"/>
                  </a:cubicBezTo>
                  <a:cubicBezTo>
                    <a:pt x="13375" y="8331"/>
                    <a:pt x="13114" y="10082"/>
                    <a:pt x="13765" y="12125"/>
                  </a:cubicBezTo>
                  <a:cubicBezTo>
                    <a:pt x="14415" y="14169"/>
                    <a:pt x="15977" y="16504"/>
                    <a:pt x="17408" y="18109"/>
                  </a:cubicBezTo>
                  <a:cubicBezTo>
                    <a:pt x="18840" y="19715"/>
                    <a:pt x="20141" y="20590"/>
                    <a:pt x="21442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736495" y="4297010"/>
              <a:ext cx="102807" cy="16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361" fill="norm" stroke="1" extrusionOk="0">
                  <a:moveTo>
                    <a:pt x="20571" y="4746"/>
                  </a:moveTo>
                  <a:cubicBezTo>
                    <a:pt x="19300" y="3084"/>
                    <a:pt x="18030" y="1423"/>
                    <a:pt x="16336" y="592"/>
                  </a:cubicBezTo>
                  <a:cubicBezTo>
                    <a:pt x="14642" y="-239"/>
                    <a:pt x="12524" y="-239"/>
                    <a:pt x="9983" y="869"/>
                  </a:cubicBezTo>
                  <a:cubicBezTo>
                    <a:pt x="7442" y="1976"/>
                    <a:pt x="4477" y="4192"/>
                    <a:pt x="2359" y="6823"/>
                  </a:cubicBezTo>
                  <a:cubicBezTo>
                    <a:pt x="242" y="9453"/>
                    <a:pt x="-1029" y="12499"/>
                    <a:pt x="1089" y="14992"/>
                  </a:cubicBezTo>
                  <a:cubicBezTo>
                    <a:pt x="3206" y="17484"/>
                    <a:pt x="8712" y="19423"/>
                    <a:pt x="14218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894721" y="4334229"/>
              <a:ext cx="11603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54" fill="norm" stroke="1" extrusionOk="0">
                  <a:moveTo>
                    <a:pt x="15358" y="1818"/>
                  </a:moveTo>
                  <a:cubicBezTo>
                    <a:pt x="13815" y="836"/>
                    <a:pt x="12273" y="-146"/>
                    <a:pt x="9765" y="18"/>
                  </a:cubicBezTo>
                  <a:cubicBezTo>
                    <a:pt x="7258" y="181"/>
                    <a:pt x="3787" y="1490"/>
                    <a:pt x="1858" y="3781"/>
                  </a:cubicBezTo>
                  <a:cubicBezTo>
                    <a:pt x="-70" y="6072"/>
                    <a:pt x="-456" y="9345"/>
                    <a:pt x="508" y="12290"/>
                  </a:cubicBezTo>
                  <a:cubicBezTo>
                    <a:pt x="1473" y="15236"/>
                    <a:pt x="3787" y="17854"/>
                    <a:pt x="7451" y="19327"/>
                  </a:cubicBezTo>
                  <a:cubicBezTo>
                    <a:pt x="11115" y="20799"/>
                    <a:pt x="16130" y="21127"/>
                    <a:pt x="21144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071291" y="4376274"/>
              <a:ext cx="136311" cy="11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942" fill="norm" stroke="1" extrusionOk="0">
                  <a:moveTo>
                    <a:pt x="458" y="9697"/>
                  </a:moveTo>
                  <a:cubicBezTo>
                    <a:pt x="3731" y="8126"/>
                    <a:pt x="7003" y="6555"/>
                    <a:pt x="9458" y="4984"/>
                  </a:cubicBezTo>
                  <a:cubicBezTo>
                    <a:pt x="11912" y="3413"/>
                    <a:pt x="13549" y="1842"/>
                    <a:pt x="13221" y="861"/>
                  </a:cubicBezTo>
                  <a:cubicBezTo>
                    <a:pt x="12894" y="-121"/>
                    <a:pt x="10603" y="-514"/>
                    <a:pt x="8312" y="1057"/>
                  </a:cubicBezTo>
                  <a:cubicBezTo>
                    <a:pt x="6021" y="2628"/>
                    <a:pt x="3731" y="6162"/>
                    <a:pt x="2094" y="9501"/>
                  </a:cubicBezTo>
                  <a:cubicBezTo>
                    <a:pt x="458" y="12839"/>
                    <a:pt x="-524" y="15981"/>
                    <a:pt x="294" y="17944"/>
                  </a:cubicBezTo>
                  <a:cubicBezTo>
                    <a:pt x="1112" y="19908"/>
                    <a:pt x="3731" y="20693"/>
                    <a:pt x="7494" y="20890"/>
                  </a:cubicBezTo>
                  <a:cubicBezTo>
                    <a:pt x="11258" y="21086"/>
                    <a:pt x="16167" y="20693"/>
                    <a:pt x="21076" y="20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272802" y="4360400"/>
              <a:ext cx="76453" cy="19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53" fill="norm" stroke="1" extrusionOk="0">
                  <a:moveTo>
                    <a:pt x="18301" y="5386"/>
                  </a:moveTo>
                  <a:cubicBezTo>
                    <a:pt x="16596" y="4457"/>
                    <a:pt x="14890" y="3528"/>
                    <a:pt x="12901" y="2483"/>
                  </a:cubicBezTo>
                  <a:cubicBezTo>
                    <a:pt x="10911" y="1438"/>
                    <a:pt x="8638" y="277"/>
                    <a:pt x="6364" y="44"/>
                  </a:cubicBezTo>
                  <a:cubicBezTo>
                    <a:pt x="4090" y="-188"/>
                    <a:pt x="1817" y="509"/>
                    <a:pt x="680" y="1786"/>
                  </a:cubicBezTo>
                  <a:cubicBezTo>
                    <a:pt x="-457" y="3064"/>
                    <a:pt x="-457" y="4922"/>
                    <a:pt x="2954" y="7477"/>
                  </a:cubicBezTo>
                  <a:cubicBezTo>
                    <a:pt x="6364" y="10031"/>
                    <a:pt x="13185" y="13283"/>
                    <a:pt x="16880" y="15606"/>
                  </a:cubicBezTo>
                  <a:cubicBezTo>
                    <a:pt x="20575" y="17928"/>
                    <a:pt x="21143" y="19322"/>
                    <a:pt x="20006" y="20135"/>
                  </a:cubicBezTo>
                  <a:cubicBezTo>
                    <a:pt x="18869" y="20947"/>
                    <a:pt x="16027" y="21180"/>
                    <a:pt x="12617" y="21296"/>
                  </a:cubicBezTo>
                  <a:cubicBezTo>
                    <a:pt x="9206" y="21412"/>
                    <a:pt x="5227" y="21412"/>
                    <a:pt x="4090" y="20715"/>
                  </a:cubicBezTo>
                  <a:cubicBezTo>
                    <a:pt x="2954" y="20018"/>
                    <a:pt x="4659" y="18625"/>
                    <a:pt x="6364" y="17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360001" y="4395567"/>
              <a:ext cx="107588" cy="21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8" fill="norm" stroke="1" extrusionOk="0">
                  <a:moveTo>
                    <a:pt x="19938" y="4012"/>
                  </a:moveTo>
                  <a:cubicBezTo>
                    <a:pt x="20769" y="2932"/>
                    <a:pt x="21600" y="1852"/>
                    <a:pt x="20769" y="1096"/>
                  </a:cubicBezTo>
                  <a:cubicBezTo>
                    <a:pt x="19938" y="340"/>
                    <a:pt x="17446" y="-92"/>
                    <a:pt x="15369" y="16"/>
                  </a:cubicBezTo>
                  <a:cubicBezTo>
                    <a:pt x="13292" y="124"/>
                    <a:pt x="11631" y="772"/>
                    <a:pt x="11423" y="2392"/>
                  </a:cubicBezTo>
                  <a:cubicBezTo>
                    <a:pt x="11215" y="4012"/>
                    <a:pt x="12462" y="6604"/>
                    <a:pt x="13500" y="8440"/>
                  </a:cubicBezTo>
                  <a:cubicBezTo>
                    <a:pt x="14538" y="10276"/>
                    <a:pt x="15369" y="11356"/>
                    <a:pt x="15992" y="12544"/>
                  </a:cubicBezTo>
                  <a:cubicBezTo>
                    <a:pt x="16615" y="13732"/>
                    <a:pt x="17031" y="15028"/>
                    <a:pt x="14331" y="16540"/>
                  </a:cubicBezTo>
                  <a:cubicBezTo>
                    <a:pt x="11631" y="18052"/>
                    <a:pt x="5815" y="19780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457539" y="4837161"/>
              <a:ext cx="248196" cy="3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70" fill="norm" stroke="1" extrusionOk="0">
                  <a:moveTo>
                    <a:pt x="14602" y="1919"/>
                  </a:moveTo>
                  <a:cubicBezTo>
                    <a:pt x="14062" y="1231"/>
                    <a:pt x="13522" y="543"/>
                    <a:pt x="12802" y="199"/>
                  </a:cubicBezTo>
                  <a:cubicBezTo>
                    <a:pt x="12082" y="-145"/>
                    <a:pt x="11182" y="-145"/>
                    <a:pt x="9472" y="1024"/>
                  </a:cubicBezTo>
                  <a:cubicBezTo>
                    <a:pt x="7762" y="2194"/>
                    <a:pt x="5242" y="4533"/>
                    <a:pt x="3352" y="7147"/>
                  </a:cubicBezTo>
                  <a:cubicBezTo>
                    <a:pt x="1462" y="9761"/>
                    <a:pt x="202" y="12650"/>
                    <a:pt x="22" y="15126"/>
                  </a:cubicBezTo>
                  <a:cubicBezTo>
                    <a:pt x="-158" y="17603"/>
                    <a:pt x="742" y="19666"/>
                    <a:pt x="3172" y="20561"/>
                  </a:cubicBezTo>
                  <a:cubicBezTo>
                    <a:pt x="5602" y="21455"/>
                    <a:pt x="9562" y="21180"/>
                    <a:pt x="12892" y="19666"/>
                  </a:cubicBezTo>
                  <a:cubicBezTo>
                    <a:pt x="16222" y="18153"/>
                    <a:pt x="18922" y="15401"/>
                    <a:pt x="20182" y="12444"/>
                  </a:cubicBezTo>
                  <a:cubicBezTo>
                    <a:pt x="21442" y="9486"/>
                    <a:pt x="21262" y="6321"/>
                    <a:pt x="20542" y="4258"/>
                  </a:cubicBezTo>
                  <a:cubicBezTo>
                    <a:pt x="19822" y="2194"/>
                    <a:pt x="18562" y="1231"/>
                    <a:pt x="16942" y="1368"/>
                  </a:cubicBezTo>
                  <a:cubicBezTo>
                    <a:pt x="15322" y="1506"/>
                    <a:pt x="13342" y="2744"/>
                    <a:pt x="11362" y="3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545297" y="5053106"/>
              <a:ext cx="12641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945" fill="norm" stroke="1" extrusionOk="0">
                  <a:moveTo>
                    <a:pt x="11888" y="6311"/>
                  </a:moveTo>
                  <a:cubicBezTo>
                    <a:pt x="12900" y="5221"/>
                    <a:pt x="13913" y="4130"/>
                    <a:pt x="14588" y="3039"/>
                  </a:cubicBezTo>
                  <a:cubicBezTo>
                    <a:pt x="15263" y="1948"/>
                    <a:pt x="15600" y="857"/>
                    <a:pt x="14925" y="311"/>
                  </a:cubicBezTo>
                  <a:cubicBezTo>
                    <a:pt x="14250" y="-234"/>
                    <a:pt x="12563" y="-234"/>
                    <a:pt x="10031" y="1730"/>
                  </a:cubicBezTo>
                  <a:cubicBezTo>
                    <a:pt x="7500" y="3693"/>
                    <a:pt x="4125" y="7621"/>
                    <a:pt x="2100" y="10784"/>
                  </a:cubicBezTo>
                  <a:cubicBezTo>
                    <a:pt x="75" y="13948"/>
                    <a:pt x="-600" y="16348"/>
                    <a:pt x="581" y="18202"/>
                  </a:cubicBezTo>
                  <a:cubicBezTo>
                    <a:pt x="1762" y="20057"/>
                    <a:pt x="4800" y="21366"/>
                    <a:pt x="8681" y="20821"/>
                  </a:cubicBezTo>
                  <a:cubicBezTo>
                    <a:pt x="12563" y="20275"/>
                    <a:pt x="17288" y="17875"/>
                    <a:pt x="19144" y="14930"/>
                  </a:cubicBezTo>
                  <a:cubicBezTo>
                    <a:pt x="21000" y="11984"/>
                    <a:pt x="19988" y="8493"/>
                    <a:pt x="18638" y="6311"/>
                  </a:cubicBezTo>
                  <a:cubicBezTo>
                    <a:pt x="17288" y="4130"/>
                    <a:pt x="15600" y="3257"/>
                    <a:pt x="13913" y="2711"/>
                  </a:cubicBezTo>
                  <a:cubicBezTo>
                    <a:pt x="12225" y="2166"/>
                    <a:pt x="10538" y="1948"/>
                    <a:pt x="9525" y="2384"/>
                  </a:cubicBezTo>
                  <a:cubicBezTo>
                    <a:pt x="8513" y="2821"/>
                    <a:pt x="8175" y="3911"/>
                    <a:pt x="7838" y="5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772251" y="521593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872129" y="5038137"/>
              <a:ext cx="223487" cy="18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21" fill="norm" stroke="1" extrusionOk="0">
                  <a:moveTo>
                    <a:pt x="3163" y="2184"/>
                  </a:moveTo>
                  <a:cubicBezTo>
                    <a:pt x="1763" y="5097"/>
                    <a:pt x="363" y="8009"/>
                    <a:pt x="63" y="11043"/>
                  </a:cubicBezTo>
                  <a:cubicBezTo>
                    <a:pt x="-237" y="14076"/>
                    <a:pt x="563" y="17231"/>
                    <a:pt x="1963" y="19052"/>
                  </a:cubicBezTo>
                  <a:cubicBezTo>
                    <a:pt x="3363" y="20872"/>
                    <a:pt x="5363" y="21357"/>
                    <a:pt x="6763" y="21115"/>
                  </a:cubicBezTo>
                  <a:cubicBezTo>
                    <a:pt x="8163" y="20872"/>
                    <a:pt x="8963" y="19901"/>
                    <a:pt x="9463" y="18688"/>
                  </a:cubicBezTo>
                  <a:cubicBezTo>
                    <a:pt x="9963" y="17474"/>
                    <a:pt x="10163" y="16018"/>
                    <a:pt x="10163" y="15897"/>
                  </a:cubicBezTo>
                  <a:cubicBezTo>
                    <a:pt x="10163" y="15775"/>
                    <a:pt x="9963" y="16989"/>
                    <a:pt x="10163" y="18081"/>
                  </a:cubicBezTo>
                  <a:cubicBezTo>
                    <a:pt x="10363" y="19173"/>
                    <a:pt x="10963" y="20144"/>
                    <a:pt x="12263" y="20751"/>
                  </a:cubicBezTo>
                  <a:cubicBezTo>
                    <a:pt x="13563" y="21357"/>
                    <a:pt x="15563" y="21600"/>
                    <a:pt x="17363" y="20872"/>
                  </a:cubicBezTo>
                  <a:cubicBezTo>
                    <a:pt x="19163" y="20144"/>
                    <a:pt x="20763" y="18445"/>
                    <a:pt x="21063" y="14804"/>
                  </a:cubicBezTo>
                  <a:cubicBezTo>
                    <a:pt x="21363" y="11164"/>
                    <a:pt x="20363" y="5582"/>
                    <a:pt x="19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280251" y="522863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68601" y="6187580"/>
              <a:ext cx="387351" cy="4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510"/>
                  </a:moveTo>
                  <a:cubicBezTo>
                    <a:pt x="0" y="2044"/>
                    <a:pt x="0" y="1579"/>
                    <a:pt x="0" y="1113"/>
                  </a:cubicBezTo>
                  <a:cubicBezTo>
                    <a:pt x="0" y="648"/>
                    <a:pt x="0" y="182"/>
                    <a:pt x="354" y="43"/>
                  </a:cubicBezTo>
                  <a:cubicBezTo>
                    <a:pt x="708" y="-97"/>
                    <a:pt x="1416" y="89"/>
                    <a:pt x="2538" y="881"/>
                  </a:cubicBezTo>
                  <a:cubicBezTo>
                    <a:pt x="3659" y="1672"/>
                    <a:pt x="5193" y="3069"/>
                    <a:pt x="7259" y="5117"/>
                  </a:cubicBezTo>
                  <a:cubicBezTo>
                    <a:pt x="9325" y="7165"/>
                    <a:pt x="11921" y="9865"/>
                    <a:pt x="13987" y="12193"/>
                  </a:cubicBezTo>
                  <a:cubicBezTo>
                    <a:pt x="16052" y="14520"/>
                    <a:pt x="17587" y="16475"/>
                    <a:pt x="18767" y="17965"/>
                  </a:cubicBezTo>
                  <a:cubicBezTo>
                    <a:pt x="19948" y="19455"/>
                    <a:pt x="20774" y="20479"/>
                    <a:pt x="2160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13051" y="6162087"/>
              <a:ext cx="4127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3" y="409"/>
                    <a:pt x="19606" y="818"/>
                    <a:pt x="18443" y="1841"/>
                  </a:cubicBezTo>
                  <a:cubicBezTo>
                    <a:pt x="17280" y="2864"/>
                    <a:pt x="15951" y="4500"/>
                    <a:pt x="14178" y="6586"/>
                  </a:cubicBezTo>
                  <a:cubicBezTo>
                    <a:pt x="12406" y="8673"/>
                    <a:pt x="10191" y="11209"/>
                    <a:pt x="8031" y="13459"/>
                  </a:cubicBezTo>
                  <a:cubicBezTo>
                    <a:pt x="5871" y="15709"/>
                    <a:pt x="3766" y="17673"/>
                    <a:pt x="2437" y="18982"/>
                  </a:cubicBezTo>
                  <a:cubicBezTo>
                    <a:pt x="1108" y="20291"/>
                    <a:pt x="554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629001" y="6408605"/>
              <a:ext cx="2984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5209" y="7535"/>
                    <a:pt x="10417" y="-773"/>
                    <a:pt x="14017" y="58"/>
                  </a:cubicBezTo>
                  <a:cubicBezTo>
                    <a:pt x="17617" y="889"/>
                    <a:pt x="19609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641701" y="6593887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562945" y="6177874"/>
              <a:ext cx="659907" cy="54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4" fill="norm" stroke="1" extrusionOk="0">
                  <a:moveTo>
                    <a:pt x="13441" y="879"/>
                  </a:moveTo>
                  <a:cubicBezTo>
                    <a:pt x="13579" y="462"/>
                    <a:pt x="13717" y="45"/>
                    <a:pt x="13613" y="4"/>
                  </a:cubicBezTo>
                  <a:cubicBezTo>
                    <a:pt x="13510" y="-38"/>
                    <a:pt x="13165" y="296"/>
                    <a:pt x="12095" y="1046"/>
                  </a:cubicBezTo>
                  <a:cubicBezTo>
                    <a:pt x="11026" y="1797"/>
                    <a:pt x="9231" y="2964"/>
                    <a:pt x="7610" y="4048"/>
                  </a:cubicBezTo>
                  <a:cubicBezTo>
                    <a:pt x="5988" y="5133"/>
                    <a:pt x="4539" y="6133"/>
                    <a:pt x="3434" y="6967"/>
                  </a:cubicBezTo>
                  <a:cubicBezTo>
                    <a:pt x="2330" y="7801"/>
                    <a:pt x="1571" y="8469"/>
                    <a:pt x="1054" y="8927"/>
                  </a:cubicBezTo>
                  <a:cubicBezTo>
                    <a:pt x="536" y="9386"/>
                    <a:pt x="260" y="9636"/>
                    <a:pt x="295" y="9886"/>
                  </a:cubicBezTo>
                  <a:cubicBezTo>
                    <a:pt x="329" y="10137"/>
                    <a:pt x="674" y="10387"/>
                    <a:pt x="1537" y="10554"/>
                  </a:cubicBezTo>
                  <a:cubicBezTo>
                    <a:pt x="2399" y="10720"/>
                    <a:pt x="3780" y="10804"/>
                    <a:pt x="5091" y="11012"/>
                  </a:cubicBezTo>
                  <a:cubicBezTo>
                    <a:pt x="6402" y="11221"/>
                    <a:pt x="7644" y="11554"/>
                    <a:pt x="8438" y="11804"/>
                  </a:cubicBezTo>
                  <a:cubicBezTo>
                    <a:pt x="9231" y="12055"/>
                    <a:pt x="9576" y="12221"/>
                    <a:pt x="9749" y="12513"/>
                  </a:cubicBezTo>
                  <a:cubicBezTo>
                    <a:pt x="9921" y="12805"/>
                    <a:pt x="9921" y="13222"/>
                    <a:pt x="9162" y="13973"/>
                  </a:cubicBezTo>
                  <a:cubicBezTo>
                    <a:pt x="8403" y="14723"/>
                    <a:pt x="6885" y="15808"/>
                    <a:pt x="5539" y="16683"/>
                  </a:cubicBezTo>
                  <a:cubicBezTo>
                    <a:pt x="4194" y="17559"/>
                    <a:pt x="3020" y="18226"/>
                    <a:pt x="2158" y="18768"/>
                  </a:cubicBezTo>
                  <a:cubicBezTo>
                    <a:pt x="1295" y="19310"/>
                    <a:pt x="743" y="19727"/>
                    <a:pt x="398" y="20144"/>
                  </a:cubicBezTo>
                  <a:cubicBezTo>
                    <a:pt x="53" y="20561"/>
                    <a:pt x="-85" y="20978"/>
                    <a:pt x="53" y="21228"/>
                  </a:cubicBezTo>
                  <a:cubicBezTo>
                    <a:pt x="191" y="21479"/>
                    <a:pt x="605" y="21562"/>
                    <a:pt x="2054" y="21437"/>
                  </a:cubicBezTo>
                  <a:cubicBezTo>
                    <a:pt x="3503" y="21312"/>
                    <a:pt x="5988" y="20978"/>
                    <a:pt x="8334" y="20686"/>
                  </a:cubicBezTo>
                  <a:cubicBezTo>
                    <a:pt x="10680" y="20394"/>
                    <a:pt x="12889" y="20144"/>
                    <a:pt x="15063" y="20103"/>
                  </a:cubicBezTo>
                  <a:cubicBezTo>
                    <a:pt x="17236" y="20061"/>
                    <a:pt x="19376" y="20228"/>
                    <a:pt x="21515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616551" y="6162087"/>
              <a:ext cx="25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51"/>
                    <a:pt x="7200" y="7301"/>
                    <a:pt x="8100" y="10648"/>
                  </a:cubicBezTo>
                  <a:cubicBezTo>
                    <a:pt x="9000" y="13994"/>
                    <a:pt x="7200" y="17037"/>
                    <a:pt x="9000" y="18811"/>
                  </a:cubicBezTo>
                  <a:cubicBezTo>
                    <a:pt x="10800" y="20586"/>
                    <a:pt x="16200" y="21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394301" y="6213783"/>
              <a:ext cx="533401" cy="5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2" fill="norm" stroke="1" extrusionOk="0">
                  <a:moveTo>
                    <a:pt x="0" y="20502"/>
                  </a:moveTo>
                  <a:cubicBezTo>
                    <a:pt x="3257" y="14331"/>
                    <a:pt x="6514" y="8159"/>
                    <a:pt x="9514" y="4302"/>
                  </a:cubicBezTo>
                  <a:cubicBezTo>
                    <a:pt x="12514" y="445"/>
                    <a:pt x="15257" y="-1098"/>
                    <a:pt x="17229" y="831"/>
                  </a:cubicBezTo>
                  <a:cubicBezTo>
                    <a:pt x="19200" y="2759"/>
                    <a:pt x="20400" y="8159"/>
                    <a:pt x="21600" y="13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470501" y="6631987"/>
              <a:ext cx="419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8000"/>
                    <a:pt x="5673" y="14400"/>
                    <a:pt x="9273" y="10800"/>
                  </a:cubicBezTo>
                  <a:cubicBezTo>
                    <a:pt x="12873" y="7200"/>
                    <a:pt x="1723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997551" y="6638337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978501" y="6459317"/>
              <a:ext cx="73282" cy="7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29" fill="norm" stroke="1" extrusionOk="0">
                  <a:moveTo>
                    <a:pt x="14811" y="346"/>
                  </a:moveTo>
                  <a:cubicBezTo>
                    <a:pt x="12343" y="2146"/>
                    <a:pt x="9874" y="3946"/>
                    <a:pt x="8949" y="7546"/>
                  </a:cubicBezTo>
                  <a:cubicBezTo>
                    <a:pt x="8023" y="11146"/>
                    <a:pt x="8640" y="16546"/>
                    <a:pt x="10491" y="18946"/>
                  </a:cubicBezTo>
                  <a:cubicBezTo>
                    <a:pt x="12343" y="21346"/>
                    <a:pt x="15429" y="20746"/>
                    <a:pt x="17589" y="18946"/>
                  </a:cubicBezTo>
                  <a:cubicBezTo>
                    <a:pt x="19749" y="17146"/>
                    <a:pt x="20983" y="14146"/>
                    <a:pt x="21291" y="11146"/>
                  </a:cubicBezTo>
                  <a:cubicBezTo>
                    <a:pt x="21600" y="8146"/>
                    <a:pt x="20983" y="5146"/>
                    <a:pt x="18823" y="3046"/>
                  </a:cubicBezTo>
                  <a:cubicBezTo>
                    <a:pt x="16663" y="946"/>
                    <a:pt x="12960" y="-254"/>
                    <a:pt x="9566" y="46"/>
                  </a:cubicBezTo>
                  <a:cubicBezTo>
                    <a:pt x="6171" y="346"/>
                    <a:pt x="3086" y="2146"/>
                    <a:pt x="0" y="3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708501" y="6962187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706384" y="6841971"/>
              <a:ext cx="35585" cy="3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12" h="18828" fill="norm" stroke="1" extrusionOk="0">
                  <a:moveTo>
                    <a:pt x="18189" y="7362"/>
                  </a:moveTo>
                  <a:cubicBezTo>
                    <a:pt x="12505" y="9903"/>
                    <a:pt x="6821" y="12444"/>
                    <a:pt x="6821" y="14986"/>
                  </a:cubicBezTo>
                  <a:cubicBezTo>
                    <a:pt x="6821" y="17527"/>
                    <a:pt x="12505" y="20068"/>
                    <a:pt x="15916" y="18162"/>
                  </a:cubicBezTo>
                  <a:cubicBezTo>
                    <a:pt x="19326" y="16256"/>
                    <a:pt x="20463" y="9903"/>
                    <a:pt x="17052" y="5456"/>
                  </a:cubicBezTo>
                  <a:cubicBezTo>
                    <a:pt x="13642" y="1009"/>
                    <a:pt x="5684" y="-1532"/>
                    <a:pt x="2274" y="1009"/>
                  </a:cubicBezTo>
                  <a:cubicBezTo>
                    <a:pt x="-1137" y="3550"/>
                    <a:pt x="0" y="11174"/>
                    <a:pt x="1137" y="18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810807" y="7001376"/>
              <a:ext cx="107245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82" fill="norm" stroke="1" extrusionOk="0">
                  <a:moveTo>
                    <a:pt x="1108" y="20982"/>
                  </a:moveTo>
                  <a:cubicBezTo>
                    <a:pt x="277" y="13782"/>
                    <a:pt x="-554" y="6582"/>
                    <a:pt x="484" y="2982"/>
                  </a:cubicBezTo>
                  <a:cubicBezTo>
                    <a:pt x="1523" y="-618"/>
                    <a:pt x="4431" y="-618"/>
                    <a:pt x="8169" y="1182"/>
                  </a:cubicBezTo>
                  <a:cubicBezTo>
                    <a:pt x="11908" y="2982"/>
                    <a:pt x="16477" y="6582"/>
                    <a:pt x="21046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841851" y="7070137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08551" y="6949487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09"/>
                    <a:pt x="12000" y="12218"/>
                    <a:pt x="8400" y="15818"/>
                  </a:cubicBezTo>
                  <a:cubicBezTo>
                    <a:pt x="4800" y="19418"/>
                    <a:pt x="240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606901" y="6021501"/>
              <a:ext cx="152401" cy="15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8003"/>
                  </a:moveTo>
                  <a:cubicBezTo>
                    <a:pt x="300" y="11214"/>
                    <a:pt x="600" y="14424"/>
                    <a:pt x="1200" y="16906"/>
                  </a:cubicBezTo>
                  <a:cubicBezTo>
                    <a:pt x="1800" y="19387"/>
                    <a:pt x="2700" y="21138"/>
                    <a:pt x="3300" y="20992"/>
                  </a:cubicBezTo>
                  <a:cubicBezTo>
                    <a:pt x="3900" y="20846"/>
                    <a:pt x="4200" y="18803"/>
                    <a:pt x="4650" y="15884"/>
                  </a:cubicBezTo>
                  <a:cubicBezTo>
                    <a:pt x="5100" y="12965"/>
                    <a:pt x="5700" y="9170"/>
                    <a:pt x="6750" y="6252"/>
                  </a:cubicBezTo>
                  <a:cubicBezTo>
                    <a:pt x="7800" y="3333"/>
                    <a:pt x="9300" y="1289"/>
                    <a:pt x="10800" y="414"/>
                  </a:cubicBezTo>
                  <a:cubicBezTo>
                    <a:pt x="12300" y="-462"/>
                    <a:pt x="13800" y="-170"/>
                    <a:pt x="15600" y="3479"/>
                  </a:cubicBezTo>
                  <a:cubicBezTo>
                    <a:pt x="17400" y="7127"/>
                    <a:pt x="19500" y="14133"/>
                    <a:pt x="2160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581336" y="1108128"/>
              <a:ext cx="4817229" cy="1796145"/>
            </a:xfrm>
            <a:prstGeom prst="rect">
              <a:avLst/>
            </a:prstGeom>
            <a:effectLst/>
          </p:spPr>
        </p:pic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-38101" y="5931105"/>
              <a:ext cx="378053" cy="804223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-27407" y="6352587"/>
              <a:ext cx="468959" cy="203201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49652" y="5821546"/>
              <a:ext cx="547343" cy="1063228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52751" y="5909266"/>
              <a:ext cx="545157" cy="1011465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020760" y="6023975"/>
              <a:ext cx="306742" cy="707962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086201" y="6352587"/>
              <a:ext cx="266701" cy="171451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265853" y="5816755"/>
              <a:ext cx="468049" cy="1037482"/>
            </a:xfrm>
            <a:prstGeom prst="rect">
              <a:avLst/>
            </a:prstGeom>
            <a:effectLst/>
          </p:spPr>
        </p:pic>
        <p:pic>
          <p:nvPicPr>
            <p:cNvPr id="180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972151" y="5900604"/>
              <a:ext cx="499534" cy="1200372"/>
            </a:xfrm>
            <a:prstGeom prst="rect">
              <a:avLst/>
            </a:prstGeom>
            <a:effectLst/>
          </p:spPr>
        </p:pic>
        <p:pic>
          <p:nvPicPr>
            <p:cNvPr id="180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613501" y="6448832"/>
              <a:ext cx="330201" cy="119656"/>
            </a:xfrm>
            <a:prstGeom prst="rect">
              <a:avLst/>
            </a:prstGeom>
            <a:effectLst/>
          </p:spPr>
        </p:pic>
        <p:pic>
          <p:nvPicPr>
            <p:cNvPr id="180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616586" y="6638337"/>
              <a:ext cx="327116" cy="94457"/>
            </a:xfrm>
            <a:prstGeom prst="rect">
              <a:avLst/>
            </a:prstGeom>
            <a:effectLst/>
          </p:spPr>
        </p:pic>
        <p:pic>
          <p:nvPicPr>
            <p:cNvPr id="180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164821" y="6090425"/>
              <a:ext cx="623431" cy="626630"/>
            </a:xfrm>
            <a:prstGeom prst="rect">
              <a:avLst/>
            </a:prstGeom>
            <a:effectLst/>
          </p:spPr>
        </p:pic>
        <p:pic>
          <p:nvPicPr>
            <p:cNvPr id="181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191351" y="6885987"/>
              <a:ext cx="101601" cy="203201"/>
            </a:xfrm>
            <a:prstGeom prst="rect">
              <a:avLst/>
            </a:prstGeom>
            <a:effectLst/>
          </p:spPr>
        </p:pic>
        <p:pic>
          <p:nvPicPr>
            <p:cNvPr id="1813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216751" y="6803437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81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286601" y="6872724"/>
              <a:ext cx="241301" cy="95814"/>
            </a:xfrm>
            <a:prstGeom prst="rect">
              <a:avLst/>
            </a:prstGeom>
            <a:effectLst/>
          </p:spPr>
        </p:pic>
        <p:pic>
          <p:nvPicPr>
            <p:cNvPr id="1817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331051" y="6993937"/>
              <a:ext cx="203201" cy="88901"/>
            </a:xfrm>
            <a:prstGeom prst="rect">
              <a:avLst/>
            </a:prstGeom>
            <a:effectLst/>
          </p:spPr>
        </p:pic>
        <p:pic>
          <p:nvPicPr>
            <p:cNvPr id="1819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559651" y="6873287"/>
              <a:ext cx="107951" cy="215901"/>
            </a:xfrm>
            <a:prstGeom prst="rect">
              <a:avLst/>
            </a:prstGeom>
            <a:effectLst/>
          </p:spPr>
        </p:pic>
        <p:pic>
          <p:nvPicPr>
            <p:cNvPr id="182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280251" y="5802366"/>
              <a:ext cx="349251" cy="260238"/>
            </a:xfrm>
            <a:prstGeom prst="rect">
              <a:avLst/>
            </a:prstGeom>
            <a:effectLst/>
          </p:spPr>
        </p:pic>
        <p:pic>
          <p:nvPicPr>
            <p:cNvPr id="182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005266" y="6036029"/>
              <a:ext cx="506886" cy="624269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042251" y="6365287"/>
              <a:ext cx="311151" cy="133351"/>
            </a:xfrm>
            <a:prstGeom prst="rect">
              <a:avLst/>
            </a:prstGeom>
            <a:effectLst/>
          </p:spPr>
        </p:pic>
        <p:pic>
          <p:nvPicPr>
            <p:cNvPr id="182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556535" y="6023608"/>
              <a:ext cx="527117" cy="692756"/>
            </a:xfrm>
            <a:prstGeom prst="rect">
              <a:avLst/>
            </a:prstGeom>
            <a:effectLst/>
          </p:spPr>
        </p:pic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242401" y="6162087"/>
              <a:ext cx="133351" cy="495301"/>
            </a:xfrm>
            <a:prstGeom prst="rect">
              <a:avLst/>
            </a:prstGeom>
            <a:effectLst/>
          </p:spPr>
        </p:pic>
        <p:pic>
          <p:nvPicPr>
            <p:cNvPr id="183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7058251" y="6158067"/>
              <a:ext cx="539751" cy="169121"/>
            </a:xfrm>
            <a:prstGeom prst="rect">
              <a:avLst/>
            </a:prstGeom>
            <a:effectLst/>
          </p:spPr>
        </p:pic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070951" y="6606587"/>
              <a:ext cx="425451" cy="114301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553551" y="6593887"/>
              <a:ext cx="101601" cy="292101"/>
            </a:xfrm>
            <a:prstGeom prst="rect">
              <a:avLst/>
            </a:prstGeom>
            <a:effectLst/>
          </p:spPr>
        </p:pic>
        <p:pic>
          <p:nvPicPr>
            <p:cNvPr id="183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555257" y="6403387"/>
              <a:ext cx="173724" cy="182034"/>
            </a:xfrm>
            <a:prstGeom prst="rect">
              <a:avLst/>
            </a:prstGeom>
            <a:effectLst/>
          </p:spPr>
        </p:pic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775801" y="5997780"/>
              <a:ext cx="392255" cy="945358"/>
            </a:xfrm>
            <a:prstGeom prst="rect">
              <a:avLst/>
            </a:prstGeom>
            <a:effectLst/>
          </p:spPr>
        </p:pic>
        <p:sp>
          <p:nvSpPr>
            <p:cNvPr id="1841" name="Line"/>
            <p:cNvSpPr/>
            <p:nvPr/>
          </p:nvSpPr>
          <p:spPr>
            <a:xfrm>
              <a:off x="4708751" y="7787687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4400"/>
                    <a:pt x="8452" y="7200"/>
                    <a:pt x="12052" y="3600"/>
                  </a:cubicBezTo>
                  <a:cubicBezTo>
                    <a:pt x="15652" y="0"/>
                    <a:pt x="1862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740501" y="797183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429423" y="7555420"/>
              <a:ext cx="348392" cy="38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56" fill="norm" stroke="1" extrusionOk="0">
                  <a:moveTo>
                    <a:pt x="21278" y="2304"/>
                  </a:moveTo>
                  <a:cubicBezTo>
                    <a:pt x="21408" y="1487"/>
                    <a:pt x="21538" y="669"/>
                    <a:pt x="21213" y="261"/>
                  </a:cubicBezTo>
                  <a:cubicBezTo>
                    <a:pt x="20887" y="-148"/>
                    <a:pt x="20107" y="-148"/>
                    <a:pt x="17699" y="786"/>
                  </a:cubicBezTo>
                  <a:cubicBezTo>
                    <a:pt x="15292" y="1720"/>
                    <a:pt x="11258" y="3588"/>
                    <a:pt x="8136" y="5281"/>
                  </a:cubicBezTo>
                  <a:cubicBezTo>
                    <a:pt x="5013" y="6974"/>
                    <a:pt x="2801" y="8492"/>
                    <a:pt x="1565" y="9543"/>
                  </a:cubicBezTo>
                  <a:cubicBezTo>
                    <a:pt x="328" y="10594"/>
                    <a:pt x="68" y="11177"/>
                    <a:pt x="328" y="11586"/>
                  </a:cubicBezTo>
                  <a:cubicBezTo>
                    <a:pt x="589" y="11995"/>
                    <a:pt x="1369" y="12228"/>
                    <a:pt x="2540" y="12345"/>
                  </a:cubicBezTo>
                  <a:cubicBezTo>
                    <a:pt x="3711" y="12462"/>
                    <a:pt x="5273" y="12462"/>
                    <a:pt x="6574" y="12520"/>
                  </a:cubicBezTo>
                  <a:cubicBezTo>
                    <a:pt x="7875" y="12578"/>
                    <a:pt x="8916" y="12695"/>
                    <a:pt x="9502" y="13104"/>
                  </a:cubicBezTo>
                  <a:cubicBezTo>
                    <a:pt x="10087" y="13513"/>
                    <a:pt x="10218" y="14213"/>
                    <a:pt x="9567" y="14914"/>
                  </a:cubicBezTo>
                  <a:cubicBezTo>
                    <a:pt x="8916" y="15614"/>
                    <a:pt x="7485" y="16315"/>
                    <a:pt x="6054" y="17015"/>
                  </a:cubicBezTo>
                  <a:cubicBezTo>
                    <a:pt x="4622" y="17716"/>
                    <a:pt x="3191" y="18416"/>
                    <a:pt x="2020" y="19117"/>
                  </a:cubicBezTo>
                  <a:cubicBezTo>
                    <a:pt x="849" y="19817"/>
                    <a:pt x="-62" y="20518"/>
                    <a:pt x="3" y="20927"/>
                  </a:cubicBezTo>
                  <a:cubicBezTo>
                    <a:pt x="68" y="21335"/>
                    <a:pt x="1109" y="21452"/>
                    <a:pt x="3777" y="21277"/>
                  </a:cubicBezTo>
                  <a:cubicBezTo>
                    <a:pt x="6444" y="21102"/>
                    <a:pt x="10738" y="20635"/>
                    <a:pt x="13210" y="20460"/>
                  </a:cubicBezTo>
                  <a:cubicBezTo>
                    <a:pt x="15683" y="20284"/>
                    <a:pt x="16333" y="20401"/>
                    <a:pt x="16984" y="20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413601" y="8175037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425717" y="8082117"/>
              <a:ext cx="4503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0015" fill="norm" stroke="1" extrusionOk="0">
                  <a:moveTo>
                    <a:pt x="5894" y="20015"/>
                  </a:moveTo>
                  <a:cubicBezTo>
                    <a:pt x="2138" y="11375"/>
                    <a:pt x="-1619" y="2735"/>
                    <a:pt x="729" y="575"/>
                  </a:cubicBezTo>
                  <a:cubicBezTo>
                    <a:pt x="3077" y="-1585"/>
                    <a:pt x="11529" y="2735"/>
                    <a:pt x="19981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496151" y="815598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508851" y="821948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693943" y="8155987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440"/>
                    <a:pt x="-1068" y="2880"/>
                    <a:pt x="132" y="6480"/>
                  </a:cubicBezTo>
                  <a:cubicBezTo>
                    <a:pt x="1332" y="10080"/>
                    <a:pt x="10932" y="1584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477101" y="7405066"/>
              <a:ext cx="222251" cy="1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7466"/>
                  </a:moveTo>
                  <a:cubicBezTo>
                    <a:pt x="617" y="8680"/>
                    <a:pt x="1234" y="9893"/>
                    <a:pt x="1749" y="12078"/>
                  </a:cubicBezTo>
                  <a:cubicBezTo>
                    <a:pt x="2263" y="14262"/>
                    <a:pt x="2674" y="17417"/>
                    <a:pt x="2983" y="18266"/>
                  </a:cubicBezTo>
                  <a:cubicBezTo>
                    <a:pt x="3291" y="19116"/>
                    <a:pt x="3497" y="17660"/>
                    <a:pt x="4217" y="14747"/>
                  </a:cubicBezTo>
                  <a:cubicBezTo>
                    <a:pt x="4937" y="11835"/>
                    <a:pt x="6171" y="7466"/>
                    <a:pt x="7200" y="4797"/>
                  </a:cubicBezTo>
                  <a:cubicBezTo>
                    <a:pt x="8229" y="2127"/>
                    <a:pt x="9051" y="1156"/>
                    <a:pt x="9977" y="549"/>
                  </a:cubicBezTo>
                  <a:cubicBezTo>
                    <a:pt x="10903" y="-57"/>
                    <a:pt x="11931" y="-300"/>
                    <a:pt x="13063" y="549"/>
                  </a:cubicBezTo>
                  <a:cubicBezTo>
                    <a:pt x="14194" y="1399"/>
                    <a:pt x="15429" y="3340"/>
                    <a:pt x="16869" y="6981"/>
                  </a:cubicBezTo>
                  <a:cubicBezTo>
                    <a:pt x="18309" y="10621"/>
                    <a:pt x="19954" y="15961"/>
                    <a:pt x="2160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934301" y="781943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105751" y="7692437"/>
              <a:ext cx="571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005"/>
                    <a:pt x="15200" y="4010"/>
                    <a:pt x="13200" y="6562"/>
                  </a:cubicBezTo>
                  <a:cubicBezTo>
                    <a:pt x="11200" y="9114"/>
                    <a:pt x="10400" y="12213"/>
                    <a:pt x="8400" y="14810"/>
                  </a:cubicBezTo>
                  <a:cubicBezTo>
                    <a:pt x="6400" y="17408"/>
                    <a:pt x="3200" y="19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099401" y="7656695"/>
              <a:ext cx="263220" cy="25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99" fill="norm" stroke="1" extrusionOk="0">
                  <a:moveTo>
                    <a:pt x="3061" y="13839"/>
                  </a:moveTo>
                  <a:cubicBezTo>
                    <a:pt x="3402" y="10599"/>
                    <a:pt x="3742" y="7359"/>
                    <a:pt x="4592" y="5019"/>
                  </a:cubicBezTo>
                  <a:cubicBezTo>
                    <a:pt x="5443" y="2679"/>
                    <a:pt x="6803" y="1239"/>
                    <a:pt x="8589" y="519"/>
                  </a:cubicBezTo>
                  <a:cubicBezTo>
                    <a:pt x="10375" y="-201"/>
                    <a:pt x="12586" y="-201"/>
                    <a:pt x="14712" y="699"/>
                  </a:cubicBezTo>
                  <a:cubicBezTo>
                    <a:pt x="16838" y="1599"/>
                    <a:pt x="18879" y="3399"/>
                    <a:pt x="20069" y="5559"/>
                  </a:cubicBezTo>
                  <a:cubicBezTo>
                    <a:pt x="21260" y="7719"/>
                    <a:pt x="21600" y="10239"/>
                    <a:pt x="20409" y="12579"/>
                  </a:cubicBezTo>
                  <a:cubicBezTo>
                    <a:pt x="19219" y="14919"/>
                    <a:pt x="16498" y="17079"/>
                    <a:pt x="12841" y="18519"/>
                  </a:cubicBezTo>
                  <a:cubicBezTo>
                    <a:pt x="9184" y="19959"/>
                    <a:pt x="4592" y="20679"/>
                    <a:pt x="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886067" y="7787687"/>
              <a:ext cx="26108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956651" y="7870237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800"/>
                    <a:pt x="9900" y="12000"/>
                    <a:pt x="13500" y="84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446541" y="7678062"/>
              <a:ext cx="208611" cy="24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3" fill="norm" stroke="1" extrusionOk="0">
                  <a:moveTo>
                    <a:pt x="3144" y="2966"/>
                  </a:moveTo>
                  <a:cubicBezTo>
                    <a:pt x="2712" y="7286"/>
                    <a:pt x="2280" y="11606"/>
                    <a:pt x="1956" y="14236"/>
                  </a:cubicBezTo>
                  <a:cubicBezTo>
                    <a:pt x="1632" y="16865"/>
                    <a:pt x="1416" y="17804"/>
                    <a:pt x="1200" y="18931"/>
                  </a:cubicBezTo>
                  <a:cubicBezTo>
                    <a:pt x="984" y="20058"/>
                    <a:pt x="768" y="21373"/>
                    <a:pt x="444" y="21373"/>
                  </a:cubicBezTo>
                  <a:cubicBezTo>
                    <a:pt x="120" y="21373"/>
                    <a:pt x="-312" y="20058"/>
                    <a:pt x="336" y="16771"/>
                  </a:cubicBezTo>
                  <a:cubicBezTo>
                    <a:pt x="984" y="13484"/>
                    <a:pt x="2712" y="8225"/>
                    <a:pt x="4656" y="4938"/>
                  </a:cubicBezTo>
                  <a:cubicBezTo>
                    <a:pt x="6600" y="1651"/>
                    <a:pt x="8760" y="336"/>
                    <a:pt x="11136" y="55"/>
                  </a:cubicBezTo>
                  <a:cubicBezTo>
                    <a:pt x="13512" y="-227"/>
                    <a:pt x="16104" y="524"/>
                    <a:pt x="17832" y="3623"/>
                  </a:cubicBezTo>
                  <a:cubicBezTo>
                    <a:pt x="19560" y="6723"/>
                    <a:pt x="20424" y="12170"/>
                    <a:pt x="20856" y="15363"/>
                  </a:cubicBezTo>
                  <a:cubicBezTo>
                    <a:pt x="21288" y="18556"/>
                    <a:pt x="21288" y="19495"/>
                    <a:pt x="21288" y="20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820251" y="7895637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971432" y="7708091"/>
              <a:ext cx="233583" cy="47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67" fill="norm" stroke="1" extrusionOk="0">
                  <a:moveTo>
                    <a:pt x="9687" y="3594"/>
                  </a:moveTo>
                  <a:cubicBezTo>
                    <a:pt x="9123" y="6271"/>
                    <a:pt x="8560" y="8947"/>
                    <a:pt x="7527" y="11766"/>
                  </a:cubicBezTo>
                  <a:cubicBezTo>
                    <a:pt x="6494" y="14586"/>
                    <a:pt x="4991" y="17548"/>
                    <a:pt x="3770" y="19269"/>
                  </a:cubicBezTo>
                  <a:cubicBezTo>
                    <a:pt x="2550" y="20989"/>
                    <a:pt x="1610" y="21467"/>
                    <a:pt x="953" y="21467"/>
                  </a:cubicBezTo>
                  <a:cubicBezTo>
                    <a:pt x="296" y="21467"/>
                    <a:pt x="-80" y="20989"/>
                    <a:pt x="14" y="19125"/>
                  </a:cubicBezTo>
                  <a:cubicBezTo>
                    <a:pt x="108" y="17262"/>
                    <a:pt x="671" y="14012"/>
                    <a:pt x="1986" y="10858"/>
                  </a:cubicBezTo>
                  <a:cubicBezTo>
                    <a:pt x="3301" y="7704"/>
                    <a:pt x="5367" y="4646"/>
                    <a:pt x="7433" y="2782"/>
                  </a:cubicBezTo>
                  <a:cubicBezTo>
                    <a:pt x="9499" y="918"/>
                    <a:pt x="11565" y="249"/>
                    <a:pt x="13537" y="58"/>
                  </a:cubicBezTo>
                  <a:cubicBezTo>
                    <a:pt x="15510" y="-133"/>
                    <a:pt x="17388" y="154"/>
                    <a:pt x="18890" y="871"/>
                  </a:cubicBezTo>
                  <a:cubicBezTo>
                    <a:pt x="20393" y="1587"/>
                    <a:pt x="21520" y="2734"/>
                    <a:pt x="20017" y="4072"/>
                  </a:cubicBezTo>
                  <a:cubicBezTo>
                    <a:pt x="18515" y="5410"/>
                    <a:pt x="14383" y="6940"/>
                    <a:pt x="11753" y="7800"/>
                  </a:cubicBezTo>
                  <a:cubicBezTo>
                    <a:pt x="9123" y="8660"/>
                    <a:pt x="7997" y="8851"/>
                    <a:pt x="6870" y="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1" name="Drawing"/>
          <p:cNvGrpSpPr/>
          <p:nvPr/>
        </p:nvGrpSpPr>
        <p:grpSpPr>
          <a:xfrm>
            <a:off x="394649" y="1308100"/>
            <a:ext cx="12235502" cy="7410451"/>
            <a:chOff x="-12700" y="0"/>
            <a:chExt cx="12235500" cy="7410450"/>
          </a:xfrm>
        </p:grpSpPr>
        <p:sp>
          <p:nvSpPr>
            <p:cNvPr id="1860" name="Line"/>
            <p:cNvSpPr/>
            <p:nvPr/>
          </p:nvSpPr>
          <p:spPr>
            <a:xfrm>
              <a:off x="666808" y="475731"/>
              <a:ext cx="259343" cy="43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57" fill="norm" stroke="1" extrusionOk="0">
                  <a:moveTo>
                    <a:pt x="3077" y="1904"/>
                  </a:moveTo>
                  <a:cubicBezTo>
                    <a:pt x="5360" y="2217"/>
                    <a:pt x="7643" y="2530"/>
                    <a:pt x="9926" y="2478"/>
                  </a:cubicBezTo>
                  <a:cubicBezTo>
                    <a:pt x="12209" y="2426"/>
                    <a:pt x="14492" y="2008"/>
                    <a:pt x="16160" y="1539"/>
                  </a:cubicBezTo>
                  <a:cubicBezTo>
                    <a:pt x="17828" y="1069"/>
                    <a:pt x="18882" y="547"/>
                    <a:pt x="18882" y="234"/>
                  </a:cubicBezTo>
                  <a:cubicBezTo>
                    <a:pt x="18882" y="-79"/>
                    <a:pt x="17828" y="-183"/>
                    <a:pt x="15194" y="600"/>
                  </a:cubicBezTo>
                  <a:cubicBezTo>
                    <a:pt x="12560" y="1382"/>
                    <a:pt x="8345" y="3052"/>
                    <a:pt x="5711" y="4460"/>
                  </a:cubicBezTo>
                  <a:cubicBezTo>
                    <a:pt x="3077" y="5869"/>
                    <a:pt x="2023" y="7017"/>
                    <a:pt x="1584" y="7852"/>
                  </a:cubicBezTo>
                  <a:cubicBezTo>
                    <a:pt x="1145" y="8687"/>
                    <a:pt x="1321" y="9208"/>
                    <a:pt x="1936" y="9521"/>
                  </a:cubicBezTo>
                  <a:cubicBezTo>
                    <a:pt x="2550" y="9834"/>
                    <a:pt x="3604" y="9939"/>
                    <a:pt x="4745" y="9991"/>
                  </a:cubicBezTo>
                  <a:cubicBezTo>
                    <a:pt x="5887" y="10043"/>
                    <a:pt x="7116" y="10043"/>
                    <a:pt x="7818" y="10304"/>
                  </a:cubicBezTo>
                  <a:cubicBezTo>
                    <a:pt x="8521" y="10565"/>
                    <a:pt x="8696" y="11087"/>
                    <a:pt x="7555" y="12339"/>
                  </a:cubicBezTo>
                  <a:cubicBezTo>
                    <a:pt x="6414" y="13591"/>
                    <a:pt x="3955" y="15574"/>
                    <a:pt x="2462" y="16878"/>
                  </a:cubicBezTo>
                  <a:cubicBezTo>
                    <a:pt x="970" y="18182"/>
                    <a:pt x="443" y="18808"/>
                    <a:pt x="179" y="19382"/>
                  </a:cubicBezTo>
                  <a:cubicBezTo>
                    <a:pt x="-84" y="19956"/>
                    <a:pt x="-84" y="20478"/>
                    <a:pt x="355" y="20843"/>
                  </a:cubicBezTo>
                  <a:cubicBezTo>
                    <a:pt x="794" y="21208"/>
                    <a:pt x="1672" y="21417"/>
                    <a:pt x="4394" y="21104"/>
                  </a:cubicBezTo>
                  <a:cubicBezTo>
                    <a:pt x="7116" y="20791"/>
                    <a:pt x="11682" y="19956"/>
                    <a:pt x="14843" y="19278"/>
                  </a:cubicBezTo>
                  <a:cubicBezTo>
                    <a:pt x="18004" y="18600"/>
                    <a:pt x="19760" y="18078"/>
                    <a:pt x="21516" y="17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50424" y="595770"/>
              <a:ext cx="261477" cy="21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48" fill="norm" stroke="1" extrusionOk="0">
                  <a:moveTo>
                    <a:pt x="1128" y="7736"/>
                  </a:moveTo>
                  <a:cubicBezTo>
                    <a:pt x="437" y="6677"/>
                    <a:pt x="-254" y="5619"/>
                    <a:pt x="92" y="4983"/>
                  </a:cubicBezTo>
                  <a:cubicBezTo>
                    <a:pt x="437" y="4348"/>
                    <a:pt x="1820" y="4136"/>
                    <a:pt x="3116" y="4877"/>
                  </a:cubicBezTo>
                  <a:cubicBezTo>
                    <a:pt x="4412" y="5619"/>
                    <a:pt x="5621" y="7313"/>
                    <a:pt x="5880" y="9960"/>
                  </a:cubicBezTo>
                  <a:cubicBezTo>
                    <a:pt x="6140" y="12607"/>
                    <a:pt x="5448" y="16207"/>
                    <a:pt x="4584" y="18430"/>
                  </a:cubicBezTo>
                  <a:cubicBezTo>
                    <a:pt x="3720" y="20654"/>
                    <a:pt x="2684" y="21501"/>
                    <a:pt x="2079" y="21183"/>
                  </a:cubicBezTo>
                  <a:cubicBezTo>
                    <a:pt x="1474" y="20866"/>
                    <a:pt x="1301" y="19383"/>
                    <a:pt x="2597" y="15995"/>
                  </a:cubicBezTo>
                  <a:cubicBezTo>
                    <a:pt x="3893" y="12607"/>
                    <a:pt x="6658" y="7313"/>
                    <a:pt x="8472" y="4136"/>
                  </a:cubicBezTo>
                  <a:cubicBezTo>
                    <a:pt x="10287" y="960"/>
                    <a:pt x="11151" y="-99"/>
                    <a:pt x="11496" y="7"/>
                  </a:cubicBezTo>
                  <a:cubicBezTo>
                    <a:pt x="11842" y="113"/>
                    <a:pt x="11669" y="1383"/>
                    <a:pt x="11410" y="4136"/>
                  </a:cubicBezTo>
                  <a:cubicBezTo>
                    <a:pt x="11151" y="6889"/>
                    <a:pt x="10805" y="11125"/>
                    <a:pt x="12447" y="13983"/>
                  </a:cubicBezTo>
                  <a:cubicBezTo>
                    <a:pt x="14088" y="16842"/>
                    <a:pt x="17717" y="18325"/>
                    <a:pt x="21346" y="1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375391" y="337764"/>
              <a:ext cx="376260" cy="38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0" fill="norm" stroke="1" extrusionOk="0">
                  <a:moveTo>
                    <a:pt x="1901" y="3806"/>
                  </a:moveTo>
                  <a:cubicBezTo>
                    <a:pt x="1177" y="3806"/>
                    <a:pt x="453" y="3806"/>
                    <a:pt x="152" y="3513"/>
                  </a:cubicBezTo>
                  <a:cubicBezTo>
                    <a:pt x="-150" y="3219"/>
                    <a:pt x="-29" y="2632"/>
                    <a:pt x="755" y="1928"/>
                  </a:cubicBezTo>
                  <a:cubicBezTo>
                    <a:pt x="1539" y="1224"/>
                    <a:pt x="2987" y="402"/>
                    <a:pt x="4375" y="108"/>
                  </a:cubicBezTo>
                  <a:cubicBezTo>
                    <a:pt x="5763" y="-185"/>
                    <a:pt x="7090" y="50"/>
                    <a:pt x="7754" y="1635"/>
                  </a:cubicBezTo>
                  <a:cubicBezTo>
                    <a:pt x="8418" y="3219"/>
                    <a:pt x="8418" y="6154"/>
                    <a:pt x="7452" y="9324"/>
                  </a:cubicBezTo>
                  <a:cubicBezTo>
                    <a:pt x="6487" y="12493"/>
                    <a:pt x="4556" y="15898"/>
                    <a:pt x="3470" y="17952"/>
                  </a:cubicBezTo>
                  <a:cubicBezTo>
                    <a:pt x="2384" y="20006"/>
                    <a:pt x="2143" y="20711"/>
                    <a:pt x="2384" y="21063"/>
                  </a:cubicBezTo>
                  <a:cubicBezTo>
                    <a:pt x="2625" y="21415"/>
                    <a:pt x="3349" y="21415"/>
                    <a:pt x="5763" y="20652"/>
                  </a:cubicBezTo>
                  <a:cubicBezTo>
                    <a:pt x="8176" y="19889"/>
                    <a:pt x="12279" y="18363"/>
                    <a:pt x="15175" y="17600"/>
                  </a:cubicBezTo>
                  <a:cubicBezTo>
                    <a:pt x="18071" y="16837"/>
                    <a:pt x="19761" y="16837"/>
                    <a:pt x="21450" y="16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70600" y="844550"/>
              <a:ext cx="6159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7628"/>
                    <a:pt x="4305" y="13655"/>
                    <a:pt x="6829" y="10428"/>
                  </a:cubicBezTo>
                  <a:cubicBezTo>
                    <a:pt x="9353" y="7200"/>
                    <a:pt x="12247" y="4717"/>
                    <a:pt x="14771" y="3103"/>
                  </a:cubicBezTo>
                  <a:cubicBezTo>
                    <a:pt x="17295" y="1490"/>
                    <a:pt x="19447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231947" y="806450"/>
              <a:ext cx="54510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4733" y="16930"/>
                  </a:moveTo>
                  <a:cubicBezTo>
                    <a:pt x="3477" y="18097"/>
                    <a:pt x="2221" y="19265"/>
                    <a:pt x="1342" y="20141"/>
                  </a:cubicBezTo>
                  <a:cubicBezTo>
                    <a:pt x="463" y="21016"/>
                    <a:pt x="-39" y="21600"/>
                    <a:pt x="3" y="21600"/>
                  </a:cubicBezTo>
                  <a:cubicBezTo>
                    <a:pt x="45" y="21600"/>
                    <a:pt x="631" y="21016"/>
                    <a:pt x="2347" y="18973"/>
                  </a:cubicBezTo>
                  <a:cubicBezTo>
                    <a:pt x="4063" y="16930"/>
                    <a:pt x="6910" y="13427"/>
                    <a:pt x="10008" y="10216"/>
                  </a:cubicBezTo>
                  <a:cubicBezTo>
                    <a:pt x="13105" y="7005"/>
                    <a:pt x="16454" y="4086"/>
                    <a:pt x="18421" y="2432"/>
                  </a:cubicBezTo>
                  <a:cubicBezTo>
                    <a:pt x="20389" y="778"/>
                    <a:pt x="20975" y="389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916750" y="404283"/>
              <a:ext cx="6351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961200" y="6350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666050" y="63033"/>
              <a:ext cx="139701" cy="5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6403"/>
                  </a:moveTo>
                  <a:cubicBezTo>
                    <a:pt x="655" y="4827"/>
                    <a:pt x="1309" y="3250"/>
                    <a:pt x="2291" y="2304"/>
                  </a:cubicBezTo>
                  <a:cubicBezTo>
                    <a:pt x="3273" y="1358"/>
                    <a:pt x="4582" y="1043"/>
                    <a:pt x="5891" y="727"/>
                  </a:cubicBezTo>
                  <a:cubicBezTo>
                    <a:pt x="7200" y="412"/>
                    <a:pt x="8509" y="97"/>
                    <a:pt x="9982" y="18"/>
                  </a:cubicBezTo>
                  <a:cubicBezTo>
                    <a:pt x="11455" y="-61"/>
                    <a:pt x="13091" y="97"/>
                    <a:pt x="14727" y="1161"/>
                  </a:cubicBezTo>
                  <a:cubicBezTo>
                    <a:pt x="16364" y="2225"/>
                    <a:pt x="18000" y="4196"/>
                    <a:pt x="18982" y="6521"/>
                  </a:cubicBezTo>
                  <a:cubicBezTo>
                    <a:pt x="19964" y="8847"/>
                    <a:pt x="20291" y="11527"/>
                    <a:pt x="20455" y="13892"/>
                  </a:cubicBezTo>
                  <a:cubicBezTo>
                    <a:pt x="20618" y="16257"/>
                    <a:pt x="20618" y="18307"/>
                    <a:pt x="20618" y="19529"/>
                  </a:cubicBezTo>
                  <a:cubicBezTo>
                    <a:pt x="20618" y="20751"/>
                    <a:pt x="20618" y="21145"/>
                    <a:pt x="20782" y="21342"/>
                  </a:cubicBezTo>
                  <a:cubicBezTo>
                    <a:pt x="20945" y="21539"/>
                    <a:pt x="21273" y="21539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793050" y="95250"/>
              <a:ext cx="2349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92"/>
                  </a:moveTo>
                  <a:cubicBezTo>
                    <a:pt x="3892" y="15335"/>
                    <a:pt x="7784" y="13278"/>
                    <a:pt x="10605" y="10800"/>
                  </a:cubicBezTo>
                  <a:cubicBezTo>
                    <a:pt x="13427" y="8322"/>
                    <a:pt x="15178" y="5423"/>
                    <a:pt x="16054" y="3740"/>
                  </a:cubicBezTo>
                  <a:cubicBezTo>
                    <a:pt x="16930" y="2057"/>
                    <a:pt x="16930" y="1590"/>
                    <a:pt x="16832" y="1075"/>
                  </a:cubicBezTo>
                  <a:cubicBezTo>
                    <a:pt x="16735" y="561"/>
                    <a:pt x="16541" y="0"/>
                    <a:pt x="16346" y="0"/>
                  </a:cubicBezTo>
                  <a:cubicBezTo>
                    <a:pt x="16151" y="0"/>
                    <a:pt x="15957" y="561"/>
                    <a:pt x="15859" y="2478"/>
                  </a:cubicBezTo>
                  <a:cubicBezTo>
                    <a:pt x="15762" y="4395"/>
                    <a:pt x="15762" y="7668"/>
                    <a:pt x="16054" y="10613"/>
                  </a:cubicBezTo>
                  <a:cubicBezTo>
                    <a:pt x="16346" y="13558"/>
                    <a:pt x="16930" y="16177"/>
                    <a:pt x="17903" y="17953"/>
                  </a:cubicBezTo>
                  <a:cubicBezTo>
                    <a:pt x="18876" y="19730"/>
                    <a:pt x="20238" y="206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102513" y="359520"/>
              <a:ext cx="242988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0" fill="norm" stroke="1" extrusionOk="0">
                  <a:moveTo>
                    <a:pt x="11879" y="3087"/>
                  </a:moveTo>
                  <a:cubicBezTo>
                    <a:pt x="10576" y="1678"/>
                    <a:pt x="9273" y="270"/>
                    <a:pt x="7783" y="35"/>
                  </a:cubicBezTo>
                  <a:cubicBezTo>
                    <a:pt x="6293" y="-200"/>
                    <a:pt x="4617" y="739"/>
                    <a:pt x="3221" y="3439"/>
                  </a:cubicBezTo>
                  <a:cubicBezTo>
                    <a:pt x="1824" y="6139"/>
                    <a:pt x="707" y="10600"/>
                    <a:pt x="242" y="13417"/>
                  </a:cubicBezTo>
                  <a:cubicBezTo>
                    <a:pt x="-224" y="16235"/>
                    <a:pt x="-38" y="17409"/>
                    <a:pt x="986" y="17996"/>
                  </a:cubicBezTo>
                  <a:cubicBezTo>
                    <a:pt x="2010" y="18583"/>
                    <a:pt x="3873" y="18583"/>
                    <a:pt x="5642" y="16822"/>
                  </a:cubicBezTo>
                  <a:cubicBezTo>
                    <a:pt x="7410" y="15061"/>
                    <a:pt x="9086" y="11539"/>
                    <a:pt x="10110" y="9074"/>
                  </a:cubicBezTo>
                  <a:cubicBezTo>
                    <a:pt x="11135" y="6609"/>
                    <a:pt x="11507" y="5200"/>
                    <a:pt x="11786" y="5317"/>
                  </a:cubicBezTo>
                  <a:cubicBezTo>
                    <a:pt x="12066" y="5435"/>
                    <a:pt x="12252" y="7078"/>
                    <a:pt x="12904" y="9309"/>
                  </a:cubicBezTo>
                  <a:cubicBezTo>
                    <a:pt x="13555" y="11539"/>
                    <a:pt x="14673" y="14357"/>
                    <a:pt x="16162" y="16470"/>
                  </a:cubicBezTo>
                  <a:cubicBezTo>
                    <a:pt x="17652" y="18583"/>
                    <a:pt x="19514" y="19991"/>
                    <a:pt x="21376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412799" y="0"/>
              <a:ext cx="97802" cy="5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2" fill="norm" stroke="1" extrusionOk="0">
                  <a:moveTo>
                    <a:pt x="6069" y="0"/>
                  </a:moveTo>
                  <a:cubicBezTo>
                    <a:pt x="4231" y="1037"/>
                    <a:pt x="2392" y="2074"/>
                    <a:pt x="1244" y="4320"/>
                  </a:cubicBezTo>
                  <a:cubicBezTo>
                    <a:pt x="95" y="6566"/>
                    <a:pt x="-365" y="10022"/>
                    <a:pt x="324" y="12917"/>
                  </a:cubicBezTo>
                  <a:cubicBezTo>
                    <a:pt x="1014" y="15811"/>
                    <a:pt x="2852" y="18144"/>
                    <a:pt x="4690" y="19526"/>
                  </a:cubicBezTo>
                  <a:cubicBezTo>
                    <a:pt x="6529" y="20909"/>
                    <a:pt x="8367" y="21341"/>
                    <a:pt x="10435" y="21470"/>
                  </a:cubicBezTo>
                  <a:cubicBezTo>
                    <a:pt x="12503" y="21600"/>
                    <a:pt x="14801" y="21427"/>
                    <a:pt x="16639" y="20909"/>
                  </a:cubicBezTo>
                  <a:cubicBezTo>
                    <a:pt x="18478" y="20390"/>
                    <a:pt x="19856" y="19526"/>
                    <a:pt x="21235" y="18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396300" y="2476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550347" y="254000"/>
              <a:ext cx="15710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5328" y="524"/>
                    <a:pt x="9280" y="1047"/>
                    <a:pt x="5680" y="1571"/>
                  </a:cubicBezTo>
                  <a:cubicBezTo>
                    <a:pt x="2080" y="2095"/>
                    <a:pt x="928" y="2618"/>
                    <a:pt x="352" y="3404"/>
                  </a:cubicBezTo>
                  <a:cubicBezTo>
                    <a:pt x="-224" y="4189"/>
                    <a:pt x="-224" y="5236"/>
                    <a:pt x="1360" y="6349"/>
                  </a:cubicBezTo>
                  <a:cubicBezTo>
                    <a:pt x="2944" y="7462"/>
                    <a:pt x="6112" y="8640"/>
                    <a:pt x="9568" y="10145"/>
                  </a:cubicBezTo>
                  <a:cubicBezTo>
                    <a:pt x="13024" y="11651"/>
                    <a:pt x="16768" y="13484"/>
                    <a:pt x="17920" y="15251"/>
                  </a:cubicBezTo>
                  <a:cubicBezTo>
                    <a:pt x="19072" y="17018"/>
                    <a:pt x="17632" y="18720"/>
                    <a:pt x="14464" y="19767"/>
                  </a:cubicBezTo>
                  <a:cubicBezTo>
                    <a:pt x="11296" y="20815"/>
                    <a:pt x="6400" y="21207"/>
                    <a:pt x="1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551460" y="244317"/>
              <a:ext cx="178933" cy="68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56" fill="norm" stroke="1" extrusionOk="0">
                  <a:moveTo>
                    <a:pt x="5158" y="4266"/>
                  </a:moveTo>
                  <a:cubicBezTo>
                    <a:pt x="3945" y="4398"/>
                    <a:pt x="2731" y="4530"/>
                    <a:pt x="2246" y="5190"/>
                  </a:cubicBezTo>
                  <a:cubicBezTo>
                    <a:pt x="1761" y="5851"/>
                    <a:pt x="2003" y="7040"/>
                    <a:pt x="2731" y="8757"/>
                  </a:cubicBezTo>
                  <a:cubicBezTo>
                    <a:pt x="3459" y="10475"/>
                    <a:pt x="4673" y="12721"/>
                    <a:pt x="5522" y="14801"/>
                  </a:cubicBezTo>
                  <a:cubicBezTo>
                    <a:pt x="6372" y="16882"/>
                    <a:pt x="6857" y="18798"/>
                    <a:pt x="7100" y="19954"/>
                  </a:cubicBezTo>
                  <a:cubicBezTo>
                    <a:pt x="7343" y="21110"/>
                    <a:pt x="7343" y="21506"/>
                    <a:pt x="6979" y="21308"/>
                  </a:cubicBezTo>
                  <a:cubicBezTo>
                    <a:pt x="6615" y="21110"/>
                    <a:pt x="5886" y="20317"/>
                    <a:pt x="4794" y="18666"/>
                  </a:cubicBezTo>
                  <a:cubicBezTo>
                    <a:pt x="3702" y="17014"/>
                    <a:pt x="2246" y="14504"/>
                    <a:pt x="1275" y="11961"/>
                  </a:cubicBezTo>
                  <a:cubicBezTo>
                    <a:pt x="304" y="9418"/>
                    <a:pt x="-181" y="6842"/>
                    <a:pt x="62" y="4893"/>
                  </a:cubicBezTo>
                  <a:cubicBezTo>
                    <a:pt x="304" y="2945"/>
                    <a:pt x="1275" y="1623"/>
                    <a:pt x="2853" y="864"/>
                  </a:cubicBezTo>
                  <a:cubicBezTo>
                    <a:pt x="4430" y="104"/>
                    <a:pt x="6615" y="-94"/>
                    <a:pt x="9406" y="38"/>
                  </a:cubicBezTo>
                  <a:cubicBezTo>
                    <a:pt x="12197" y="170"/>
                    <a:pt x="15594" y="633"/>
                    <a:pt x="17900" y="1524"/>
                  </a:cubicBezTo>
                  <a:cubicBezTo>
                    <a:pt x="20206" y="2416"/>
                    <a:pt x="21419" y="3737"/>
                    <a:pt x="19720" y="5058"/>
                  </a:cubicBezTo>
                  <a:cubicBezTo>
                    <a:pt x="18021" y="6379"/>
                    <a:pt x="13410" y="7700"/>
                    <a:pt x="10376" y="8427"/>
                  </a:cubicBezTo>
                  <a:cubicBezTo>
                    <a:pt x="7343" y="9154"/>
                    <a:pt x="5886" y="9286"/>
                    <a:pt x="4552" y="9253"/>
                  </a:cubicBezTo>
                  <a:cubicBezTo>
                    <a:pt x="3217" y="9220"/>
                    <a:pt x="2003" y="9022"/>
                    <a:pt x="1518" y="8691"/>
                  </a:cubicBezTo>
                  <a:cubicBezTo>
                    <a:pt x="1032" y="8361"/>
                    <a:pt x="1275" y="7899"/>
                    <a:pt x="1518" y="7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793300" y="298450"/>
              <a:ext cx="139701" cy="21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0"/>
                  </a:moveTo>
                  <a:cubicBezTo>
                    <a:pt x="4909" y="4024"/>
                    <a:pt x="9818" y="8047"/>
                    <a:pt x="12600" y="11435"/>
                  </a:cubicBezTo>
                  <a:cubicBezTo>
                    <a:pt x="15382" y="14824"/>
                    <a:pt x="16036" y="17576"/>
                    <a:pt x="15709" y="19271"/>
                  </a:cubicBezTo>
                  <a:cubicBezTo>
                    <a:pt x="15382" y="20965"/>
                    <a:pt x="14073" y="21600"/>
                    <a:pt x="12764" y="20965"/>
                  </a:cubicBezTo>
                  <a:cubicBezTo>
                    <a:pt x="11455" y="20329"/>
                    <a:pt x="10145" y="18424"/>
                    <a:pt x="9491" y="15353"/>
                  </a:cubicBezTo>
                  <a:cubicBezTo>
                    <a:pt x="8836" y="12282"/>
                    <a:pt x="8836" y="8047"/>
                    <a:pt x="10964" y="5294"/>
                  </a:cubicBezTo>
                  <a:cubicBezTo>
                    <a:pt x="13091" y="2541"/>
                    <a:pt x="17345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971585" y="311150"/>
              <a:ext cx="121271" cy="19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98" fill="norm" stroke="1" extrusionOk="0">
                  <a:moveTo>
                    <a:pt x="16391" y="5635"/>
                  </a:moveTo>
                  <a:cubicBezTo>
                    <a:pt x="13828" y="4226"/>
                    <a:pt x="11265" y="2817"/>
                    <a:pt x="9069" y="2113"/>
                  </a:cubicBezTo>
                  <a:cubicBezTo>
                    <a:pt x="6872" y="1409"/>
                    <a:pt x="5042" y="1409"/>
                    <a:pt x="3211" y="3757"/>
                  </a:cubicBezTo>
                  <a:cubicBezTo>
                    <a:pt x="1381" y="6104"/>
                    <a:pt x="-450" y="10800"/>
                    <a:pt x="99" y="14087"/>
                  </a:cubicBezTo>
                  <a:cubicBezTo>
                    <a:pt x="648" y="17374"/>
                    <a:pt x="3577" y="19252"/>
                    <a:pt x="6506" y="20309"/>
                  </a:cubicBezTo>
                  <a:cubicBezTo>
                    <a:pt x="9435" y="21365"/>
                    <a:pt x="12364" y="21600"/>
                    <a:pt x="15292" y="20896"/>
                  </a:cubicBezTo>
                  <a:cubicBezTo>
                    <a:pt x="18221" y="20191"/>
                    <a:pt x="21150" y="18548"/>
                    <a:pt x="20967" y="16083"/>
                  </a:cubicBezTo>
                  <a:cubicBezTo>
                    <a:pt x="20784" y="13617"/>
                    <a:pt x="17489" y="10330"/>
                    <a:pt x="15109" y="7513"/>
                  </a:cubicBezTo>
                  <a:cubicBezTo>
                    <a:pt x="12730" y="4696"/>
                    <a:pt x="11265" y="2348"/>
                    <a:pt x="98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156696" y="60470"/>
              <a:ext cx="160570" cy="43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43" fill="norm" stroke="1" extrusionOk="0">
                  <a:moveTo>
                    <a:pt x="4857" y="456"/>
                  </a:moveTo>
                  <a:cubicBezTo>
                    <a:pt x="3174" y="148"/>
                    <a:pt x="1491" y="-161"/>
                    <a:pt x="650" y="96"/>
                  </a:cubicBezTo>
                  <a:cubicBezTo>
                    <a:pt x="-192" y="353"/>
                    <a:pt x="-192" y="1176"/>
                    <a:pt x="509" y="2873"/>
                  </a:cubicBezTo>
                  <a:cubicBezTo>
                    <a:pt x="1211" y="4570"/>
                    <a:pt x="2613" y="7142"/>
                    <a:pt x="3735" y="10022"/>
                  </a:cubicBezTo>
                  <a:cubicBezTo>
                    <a:pt x="4857" y="12902"/>
                    <a:pt x="5699" y="16090"/>
                    <a:pt x="5979" y="17993"/>
                  </a:cubicBezTo>
                  <a:cubicBezTo>
                    <a:pt x="6260" y="19896"/>
                    <a:pt x="5979" y="20513"/>
                    <a:pt x="5979" y="20359"/>
                  </a:cubicBezTo>
                  <a:cubicBezTo>
                    <a:pt x="5979" y="20205"/>
                    <a:pt x="6260" y="19279"/>
                    <a:pt x="7242" y="17890"/>
                  </a:cubicBezTo>
                  <a:cubicBezTo>
                    <a:pt x="8224" y="16502"/>
                    <a:pt x="9907" y="14650"/>
                    <a:pt x="11450" y="13570"/>
                  </a:cubicBezTo>
                  <a:cubicBezTo>
                    <a:pt x="12992" y="12490"/>
                    <a:pt x="14395" y="12182"/>
                    <a:pt x="15657" y="12182"/>
                  </a:cubicBezTo>
                  <a:cubicBezTo>
                    <a:pt x="16920" y="12182"/>
                    <a:pt x="18042" y="12490"/>
                    <a:pt x="19164" y="13468"/>
                  </a:cubicBezTo>
                  <a:cubicBezTo>
                    <a:pt x="20286" y="14445"/>
                    <a:pt x="21408" y="16090"/>
                    <a:pt x="21268" y="17428"/>
                  </a:cubicBezTo>
                  <a:cubicBezTo>
                    <a:pt x="21127" y="18765"/>
                    <a:pt x="19725" y="19793"/>
                    <a:pt x="17340" y="20462"/>
                  </a:cubicBezTo>
                  <a:cubicBezTo>
                    <a:pt x="14956" y="21130"/>
                    <a:pt x="11590" y="21439"/>
                    <a:pt x="9346" y="20770"/>
                  </a:cubicBezTo>
                  <a:cubicBezTo>
                    <a:pt x="7102" y="20102"/>
                    <a:pt x="5979" y="18456"/>
                    <a:pt x="4857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377500" y="6350"/>
              <a:ext cx="190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31"/>
                    <a:pt x="12000" y="6462"/>
                    <a:pt x="8400" y="10062"/>
                  </a:cubicBezTo>
                  <a:cubicBezTo>
                    <a:pt x="4800" y="13662"/>
                    <a:pt x="2400" y="17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472750" y="218987"/>
              <a:ext cx="171451" cy="20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11237"/>
                  </a:moveTo>
                  <a:cubicBezTo>
                    <a:pt x="2667" y="10595"/>
                    <a:pt x="5333" y="9953"/>
                    <a:pt x="7333" y="8456"/>
                  </a:cubicBezTo>
                  <a:cubicBezTo>
                    <a:pt x="9333" y="6959"/>
                    <a:pt x="10667" y="4607"/>
                    <a:pt x="11333" y="2896"/>
                  </a:cubicBezTo>
                  <a:cubicBezTo>
                    <a:pt x="12000" y="1185"/>
                    <a:pt x="12000" y="116"/>
                    <a:pt x="11067" y="9"/>
                  </a:cubicBezTo>
                  <a:cubicBezTo>
                    <a:pt x="10133" y="-98"/>
                    <a:pt x="8267" y="757"/>
                    <a:pt x="6533" y="3110"/>
                  </a:cubicBezTo>
                  <a:cubicBezTo>
                    <a:pt x="4800" y="5462"/>
                    <a:pt x="3200" y="9312"/>
                    <a:pt x="3733" y="12948"/>
                  </a:cubicBezTo>
                  <a:cubicBezTo>
                    <a:pt x="4267" y="16583"/>
                    <a:pt x="6933" y="20005"/>
                    <a:pt x="10267" y="20753"/>
                  </a:cubicBezTo>
                  <a:cubicBezTo>
                    <a:pt x="13600" y="21502"/>
                    <a:pt x="17600" y="19577"/>
                    <a:pt x="21600" y="17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682300" y="216410"/>
              <a:ext cx="336551" cy="17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9087"/>
                  </a:moveTo>
                  <a:cubicBezTo>
                    <a:pt x="136" y="7563"/>
                    <a:pt x="272" y="6038"/>
                    <a:pt x="340" y="4259"/>
                  </a:cubicBezTo>
                  <a:cubicBezTo>
                    <a:pt x="408" y="2480"/>
                    <a:pt x="408" y="447"/>
                    <a:pt x="408" y="66"/>
                  </a:cubicBezTo>
                  <a:cubicBezTo>
                    <a:pt x="408" y="-315"/>
                    <a:pt x="408" y="956"/>
                    <a:pt x="883" y="4005"/>
                  </a:cubicBezTo>
                  <a:cubicBezTo>
                    <a:pt x="1358" y="7054"/>
                    <a:pt x="2309" y="11883"/>
                    <a:pt x="2785" y="14932"/>
                  </a:cubicBezTo>
                  <a:cubicBezTo>
                    <a:pt x="3260" y="17981"/>
                    <a:pt x="3260" y="19252"/>
                    <a:pt x="3328" y="18998"/>
                  </a:cubicBezTo>
                  <a:cubicBezTo>
                    <a:pt x="3396" y="18744"/>
                    <a:pt x="3532" y="16965"/>
                    <a:pt x="3872" y="14424"/>
                  </a:cubicBezTo>
                  <a:cubicBezTo>
                    <a:pt x="4211" y="11883"/>
                    <a:pt x="4755" y="8579"/>
                    <a:pt x="5298" y="6292"/>
                  </a:cubicBezTo>
                  <a:cubicBezTo>
                    <a:pt x="5842" y="4005"/>
                    <a:pt x="6385" y="2734"/>
                    <a:pt x="6928" y="2480"/>
                  </a:cubicBezTo>
                  <a:cubicBezTo>
                    <a:pt x="7472" y="2226"/>
                    <a:pt x="8015" y="2989"/>
                    <a:pt x="8626" y="4894"/>
                  </a:cubicBezTo>
                  <a:cubicBezTo>
                    <a:pt x="9238" y="6800"/>
                    <a:pt x="9917" y="9850"/>
                    <a:pt x="10325" y="12518"/>
                  </a:cubicBezTo>
                  <a:cubicBezTo>
                    <a:pt x="10732" y="15186"/>
                    <a:pt x="10868" y="17473"/>
                    <a:pt x="11140" y="17981"/>
                  </a:cubicBezTo>
                  <a:cubicBezTo>
                    <a:pt x="11411" y="18490"/>
                    <a:pt x="11819" y="17219"/>
                    <a:pt x="12498" y="14805"/>
                  </a:cubicBezTo>
                  <a:cubicBezTo>
                    <a:pt x="13177" y="12391"/>
                    <a:pt x="14128" y="8833"/>
                    <a:pt x="14875" y="6546"/>
                  </a:cubicBezTo>
                  <a:cubicBezTo>
                    <a:pt x="15623" y="4259"/>
                    <a:pt x="16166" y="3243"/>
                    <a:pt x="16777" y="2861"/>
                  </a:cubicBezTo>
                  <a:cubicBezTo>
                    <a:pt x="17389" y="2480"/>
                    <a:pt x="18068" y="2734"/>
                    <a:pt x="18883" y="5911"/>
                  </a:cubicBezTo>
                  <a:cubicBezTo>
                    <a:pt x="19698" y="9087"/>
                    <a:pt x="20649" y="15186"/>
                    <a:pt x="2160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250277" y="1263650"/>
              <a:ext cx="447524" cy="59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6" fill="norm" stroke="1" extrusionOk="0">
                  <a:moveTo>
                    <a:pt x="21542" y="0"/>
                  </a:moveTo>
                  <a:cubicBezTo>
                    <a:pt x="19606" y="0"/>
                    <a:pt x="17670" y="0"/>
                    <a:pt x="15174" y="77"/>
                  </a:cubicBezTo>
                  <a:cubicBezTo>
                    <a:pt x="12678" y="154"/>
                    <a:pt x="9621" y="307"/>
                    <a:pt x="7125" y="730"/>
                  </a:cubicBezTo>
                  <a:cubicBezTo>
                    <a:pt x="4629" y="1153"/>
                    <a:pt x="2693" y="1845"/>
                    <a:pt x="1572" y="2959"/>
                  </a:cubicBezTo>
                  <a:cubicBezTo>
                    <a:pt x="451" y="4074"/>
                    <a:pt x="146" y="5611"/>
                    <a:pt x="44" y="7802"/>
                  </a:cubicBezTo>
                  <a:cubicBezTo>
                    <a:pt x="-58" y="9993"/>
                    <a:pt x="44" y="12837"/>
                    <a:pt x="95" y="14989"/>
                  </a:cubicBezTo>
                  <a:cubicBezTo>
                    <a:pt x="146" y="17142"/>
                    <a:pt x="146" y="18602"/>
                    <a:pt x="197" y="19563"/>
                  </a:cubicBezTo>
                  <a:cubicBezTo>
                    <a:pt x="248" y="20524"/>
                    <a:pt x="350" y="20985"/>
                    <a:pt x="655" y="21254"/>
                  </a:cubicBezTo>
                  <a:cubicBezTo>
                    <a:pt x="961" y="21523"/>
                    <a:pt x="1470" y="21600"/>
                    <a:pt x="2999" y="21369"/>
                  </a:cubicBezTo>
                  <a:cubicBezTo>
                    <a:pt x="4527" y="21139"/>
                    <a:pt x="7074" y="20601"/>
                    <a:pt x="8908" y="20178"/>
                  </a:cubicBezTo>
                  <a:cubicBezTo>
                    <a:pt x="10742" y="19755"/>
                    <a:pt x="11863" y="19448"/>
                    <a:pt x="12984" y="19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269068" y="1619250"/>
              <a:ext cx="29538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535" y="21600"/>
                  </a:moveTo>
                  <a:cubicBezTo>
                    <a:pt x="1463" y="21176"/>
                    <a:pt x="391" y="20753"/>
                    <a:pt x="84" y="19482"/>
                  </a:cubicBezTo>
                  <a:cubicBezTo>
                    <a:pt x="-222" y="18212"/>
                    <a:pt x="238" y="16094"/>
                    <a:pt x="2612" y="13341"/>
                  </a:cubicBezTo>
                  <a:cubicBezTo>
                    <a:pt x="4987" y="10588"/>
                    <a:pt x="9276" y="7200"/>
                    <a:pt x="12723" y="4871"/>
                  </a:cubicBezTo>
                  <a:cubicBezTo>
                    <a:pt x="16169" y="2541"/>
                    <a:pt x="18774" y="1271"/>
                    <a:pt x="213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799350" y="1184664"/>
              <a:ext cx="323901" cy="69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5" fill="norm" stroke="1" extrusionOk="0">
                  <a:moveTo>
                    <a:pt x="21463" y="2450"/>
                  </a:moveTo>
                  <a:cubicBezTo>
                    <a:pt x="21463" y="2122"/>
                    <a:pt x="21463" y="1793"/>
                    <a:pt x="21463" y="1465"/>
                  </a:cubicBezTo>
                  <a:cubicBezTo>
                    <a:pt x="21463" y="1137"/>
                    <a:pt x="21463" y="808"/>
                    <a:pt x="21042" y="546"/>
                  </a:cubicBezTo>
                  <a:cubicBezTo>
                    <a:pt x="20621" y="283"/>
                    <a:pt x="19780" y="86"/>
                    <a:pt x="18167" y="21"/>
                  </a:cubicBezTo>
                  <a:cubicBezTo>
                    <a:pt x="16554" y="-45"/>
                    <a:pt x="14169" y="21"/>
                    <a:pt x="11224" y="579"/>
                  </a:cubicBezTo>
                  <a:cubicBezTo>
                    <a:pt x="8279" y="1137"/>
                    <a:pt x="4772" y="2187"/>
                    <a:pt x="2738" y="3369"/>
                  </a:cubicBezTo>
                  <a:cubicBezTo>
                    <a:pt x="705" y="4551"/>
                    <a:pt x="144" y="5864"/>
                    <a:pt x="144" y="7472"/>
                  </a:cubicBezTo>
                  <a:cubicBezTo>
                    <a:pt x="144" y="9081"/>
                    <a:pt x="705" y="10985"/>
                    <a:pt x="845" y="12922"/>
                  </a:cubicBezTo>
                  <a:cubicBezTo>
                    <a:pt x="985" y="14858"/>
                    <a:pt x="705" y="16828"/>
                    <a:pt x="424" y="18207"/>
                  </a:cubicBezTo>
                  <a:cubicBezTo>
                    <a:pt x="144" y="19585"/>
                    <a:pt x="-137" y="20373"/>
                    <a:pt x="73" y="20800"/>
                  </a:cubicBezTo>
                  <a:cubicBezTo>
                    <a:pt x="284" y="21227"/>
                    <a:pt x="985" y="21292"/>
                    <a:pt x="4071" y="21358"/>
                  </a:cubicBezTo>
                  <a:cubicBezTo>
                    <a:pt x="7157" y="21424"/>
                    <a:pt x="12627" y="21489"/>
                    <a:pt x="18097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296816" y="1515205"/>
              <a:ext cx="193033" cy="24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60" fill="norm" stroke="1" extrusionOk="0">
                  <a:moveTo>
                    <a:pt x="3287" y="2982"/>
                  </a:moveTo>
                  <a:cubicBezTo>
                    <a:pt x="2817" y="1506"/>
                    <a:pt x="2348" y="29"/>
                    <a:pt x="1878" y="306"/>
                  </a:cubicBezTo>
                  <a:cubicBezTo>
                    <a:pt x="1409" y="582"/>
                    <a:pt x="939" y="2613"/>
                    <a:pt x="587" y="5844"/>
                  </a:cubicBezTo>
                  <a:cubicBezTo>
                    <a:pt x="235" y="9075"/>
                    <a:pt x="0" y="13506"/>
                    <a:pt x="0" y="16182"/>
                  </a:cubicBezTo>
                  <a:cubicBezTo>
                    <a:pt x="0" y="18859"/>
                    <a:pt x="235" y="19782"/>
                    <a:pt x="939" y="20429"/>
                  </a:cubicBezTo>
                  <a:cubicBezTo>
                    <a:pt x="1643" y="21075"/>
                    <a:pt x="2817" y="21444"/>
                    <a:pt x="3757" y="21167"/>
                  </a:cubicBezTo>
                  <a:cubicBezTo>
                    <a:pt x="4696" y="20890"/>
                    <a:pt x="5400" y="19967"/>
                    <a:pt x="6104" y="18675"/>
                  </a:cubicBezTo>
                  <a:cubicBezTo>
                    <a:pt x="6809" y="17382"/>
                    <a:pt x="7513" y="15721"/>
                    <a:pt x="7865" y="14059"/>
                  </a:cubicBezTo>
                  <a:cubicBezTo>
                    <a:pt x="8217" y="12398"/>
                    <a:pt x="8217" y="10736"/>
                    <a:pt x="8217" y="10367"/>
                  </a:cubicBezTo>
                  <a:cubicBezTo>
                    <a:pt x="8217" y="9998"/>
                    <a:pt x="8217" y="10921"/>
                    <a:pt x="8452" y="11844"/>
                  </a:cubicBezTo>
                  <a:cubicBezTo>
                    <a:pt x="8687" y="12767"/>
                    <a:pt x="9157" y="13690"/>
                    <a:pt x="10917" y="14429"/>
                  </a:cubicBezTo>
                  <a:cubicBezTo>
                    <a:pt x="12678" y="15167"/>
                    <a:pt x="15730" y="15721"/>
                    <a:pt x="17843" y="14244"/>
                  </a:cubicBezTo>
                  <a:cubicBezTo>
                    <a:pt x="19957" y="12767"/>
                    <a:pt x="21130" y="9259"/>
                    <a:pt x="21365" y="6952"/>
                  </a:cubicBezTo>
                  <a:cubicBezTo>
                    <a:pt x="21600" y="4644"/>
                    <a:pt x="20896" y="3536"/>
                    <a:pt x="20191" y="2521"/>
                  </a:cubicBezTo>
                  <a:cubicBezTo>
                    <a:pt x="19487" y="1506"/>
                    <a:pt x="18783" y="582"/>
                    <a:pt x="18313" y="213"/>
                  </a:cubicBezTo>
                  <a:cubicBezTo>
                    <a:pt x="17843" y="-156"/>
                    <a:pt x="17609" y="29"/>
                    <a:pt x="17374" y="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593150" y="15875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599500" y="15240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682050" y="1539171"/>
              <a:ext cx="95251" cy="19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2880" y="1111"/>
                  </a:moveTo>
                  <a:cubicBezTo>
                    <a:pt x="2400" y="6166"/>
                    <a:pt x="1920" y="11221"/>
                    <a:pt x="1440" y="14323"/>
                  </a:cubicBezTo>
                  <a:cubicBezTo>
                    <a:pt x="960" y="17425"/>
                    <a:pt x="480" y="18574"/>
                    <a:pt x="240" y="18459"/>
                  </a:cubicBezTo>
                  <a:cubicBezTo>
                    <a:pt x="0" y="18345"/>
                    <a:pt x="0" y="16966"/>
                    <a:pt x="0" y="14553"/>
                  </a:cubicBezTo>
                  <a:cubicBezTo>
                    <a:pt x="0" y="12140"/>
                    <a:pt x="0" y="8693"/>
                    <a:pt x="720" y="6166"/>
                  </a:cubicBezTo>
                  <a:cubicBezTo>
                    <a:pt x="1440" y="3638"/>
                    <a:pt x="2880" y="2030"/>
                    <a:pt x="4800" y="996"/>
                  </a:cubicBezTo>
                  <a:cubicBezTo>
                    <a:pt x="6720" y="-38"/>
                    <a:pt x="9120" y="-498"/>
                    <a:pt x="11280" y="766"/>
                  </a:cubicBezTo>
                  <a:cubicBezTo>
                    <a:pt x="13440" y="2030"/>
                    <a:pt x="15360" y="5017"/>
                    <a:pt x="17040" y="8693"/>
                  </a:cubicBezTo>
                  <a:cubicBezTo>
                    <a:pt x="18720" y="12370"/>
                    <a:pt x="20160" y="16736"/>
                    <a:pt x="21600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836566" y="1517165"/>
              <a:ext cx="124885" cy="21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831" y="10114"/>
                  </a:moveTo>
                  <a:cubicBezTo>
                    <a:pt x="1464" y="9065"/>
                    <a:pt x="1098" y="8017"/>
                    <a:pt x="732" y="8017"/>
                  </a:cubicBezTo>
                  <a:cubicBezTo>
                    <a:pt x="366" y="8017"/>
                    <a:pt x="0" y="9065"/>
                    <a:pt x="0" y="10009"/>
                  </a:cubicBezTo>
                  <a:cubicBezTo>
                    <a:pt x="0" y="10953"/>
                    <a:pt x="366" y="11791"/>
                    <a:pt x="2014" y="10219"/>
                  </a:cubicBezTo>
                  <a:cubicBezTo>
                    <a:pt x="3661" y="8646"/>
                    <a:pt x="6590" y="4661"/>
                    <a:pt x="8969" y="2459"/>
                  </a:cubicBezTo>
                  <a:cubicBezTo>
                    <a:pt x="11349" y="257"/>
                    <a:pt x="13180" y="-162"/>
                    <a:pt x="14644" y="48"/>
                  </a:cubicBezTo>
                  <a:cubicBezTo>
                    <a:pt x="16108" y="257"/>
                    <a:pt x="17207" y="1096"/>
                    <a:pt x="18305" y="4766"/>
                  </a:cubicBezTo>
                  <a:cubicBezTo>
                    <a:pt x="19403" y="8436"/>
                    <a:pt x="20502" y="14937"/>
                    <a:pt x="2160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031300" y="1520032"/>
              <a:ext cx="146051" cy="18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4" fill="norm" stroke="1" extrusionOk="0">
                  <a:moveTo>
                    <a:pt x="0" y="13715"/>
                  </a:moveTo>
                  <a:cubicBezTo>
                    <a:pt x="925" y="12488"/>
                    <a:pt x="1851" y="11260"/>
                    <a:pt x="4474" y="9665"/>
                  </a:cubicBezTo>
                  <a:cubicBezTo>
                    <a:pt x="7097" y="8069"/>
                    <a:pt x="11417" y="6106"/>
                    <a:pt x="13885" y="4388"/>
                  </a:cubicBezTo>
                  <a:cubicBezTo>
                    <a:pt x="16354" y="2669"/>
                    <a:pt x="16971" y="1197"/>
                    <a:pt x="16508" y="460"/>
                  </a:cubicBezTo>
                  <a:cubicBezTo>
                    <a:pt x="16045" y="-276"/>
                    <a:pt x="14502" y="-276"/>
                    <a:pt x="11725" y="1565"/>
                  </a:cubicBezTo>
                  <a:cubicBezTo>
                    <a:pt x="8948" y="3406"/>
                    <a:pt x="4937" y="7088"/>
                    <a:pt x="2622" y="10279"/>
                  </a:cubicBezTo>
                  <a:cubicBezTo>
                    <a:pt x="308" y="13469"/>
                    <a:pt x="-309" y="16169"/>
                    <a:pt x="1851" y="18133"/>
                  </a:cubicBezTo>
                  <a:cubicBezTo>
                    <a:pt x="4011" y="20097"/>
                    <a:pt x="8948" y="21324"/>
                    <a:pt x="12651" y="21324"/>
                  </a:cubicBezTo>
                  <a:cubicBezTo>
                    <a:pt x="16354" y="21324"/>
                    <a:pt x="18822" y="20097"/>
                    <a:pt x="21291" y="18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205835" y="1524000"/>
              <a:ext cx="174715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2" fill="norm" stroke="1" extrusionOk="0">
                  <a:moveTo>
                    <a:pt x="1963" y="1964"/>
                  </a:moveTo>
                  <a:cubicBezTo>
                    <a:pt x="922" y="1309"/>
                    <a:pt x="-119" y="655"/>
                    <a:pt x="11" y="327"/>
                  </a:cubicBezTo>
                  <a:cubicBezTo>
                    <a:pt x="141" y="0"/>
                    <a:pt x="1442" y="0"/>
                    <a:pt x="3654" y="1418"/>
                  </a:cubicBezTo>
                  <a:cubicBezTo>
                    <a:pt x="5867" y="2836"/>
                    <a:pt x="8989" y="5673"/>
                    <a:pt x="10811" y="8727"/>
                  </a:cubicBezTo>
                  <a:cubicBezTo>
                    <a:pt x="12633" y="11782"/>
                    <a:pt x="13153" y="15055"/>
                    <a:pt x="13153" y="17236"/>
                  </a:cubicBezTo>
                  <a:cubicBezTo>
                    <a:pt x="13153" y="19418"/>
                    <a:pt x="12633" y="20509"/>
                    <a:pt x="11722" y="21055"/>
                  </a:cubicBezTo>
                  <a:cubicBezTo>
                    <a:pt x="10811" y="21600"/>
                    <a:pt x="9510" y="21600"/>
                    <a:pt x="8729" y="20182"/>
                  </a:cubicBezTo>
                  <a:cubicBezTo>
                    <a:pt x="7948" y="18764"/>
                    <a:pt x="7688" y="15927"/>
                    <a:pt x="8209" y="12655"/>
                  </a:cubicBezTo>
                  <a:cubicBezTo>
                    <a:pt x="8729" y="9382"/>
                    <a:pt x="10030" y="5673"/>
                    <a:pt x="12373" y="3491"/>
                  </a:cubicBezTo>
                  <a:cubicBezTo>
                    <a:pt x="14715" y="1309"/>
                    <a:pt x="18098" y="655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427016" y="1511770"/>
              <a:ext cx="105935" cy="24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68" fill="norm" stroke="1" extrusionOk="0">
                  <a:moveTo>
                    <a:pt x="21197" y="2212"/>
                  </a:moveTo>
                  <a:cubicBezTo>
                    <a:pt x="19503" y="1461"/>
                    <a:pt x="17809" y="709"/>
                    <a:pt x="15479" y="334"/>
                  </a:cubicBezTo>
                  <a:cubicBezTo>
                    <a:pt x="13150" y="-42"/>
                    <a:pt x="10185" y="-42"/>
                    <a:pt x="7432" y="52"/>
                  </a:cubicBezTo>
                  <a:cubicBezTo>
                    <a:pt x="4679" y="146"/>
                    <a:pt x="2138" y="334"/>
                    <a:pt x="868" y="897"/>
                  </a:cubicBezTo>
                  <a:cubicBezTo>
                    <a:pt x="-403" y="1461"/>
                    <a:pt x="-403" y="2400"/>
                    <a:pt x="1715" y="3996"/>
                  </a:cubicBezTo>
                  <a:cubicBezTo>
                    <a:pt x="3832" y="5593"/>
                    <a:pt x="8068" y="7847"/>
                    <a:pt x="10821" y="10476"/>
                  </a:cubicBezTo>
                  <a:cubicBezTo>
                    <a:pt x="13573" y="13106"/>
                    <a:pt x="14844" y="16111"/>
                    <a:pt x="13997" y="18083"/>
                  </a:cubicBezTo>
                  <a:cubicBezTo>
                    <a:pt x="13150" y="20055"/>
                    <a:pt x="10185" y="20995"/>
                    <a:pt x="7432" y="21276"/>
                  </a:cubicBezTo>
                  <a:cubicBezTo>
                    <a:pt x="4679" y="21558"/>
                    <a:pt x="2138" y="21182"/>
                    <a:pt x="1079" y="20243"/>
                  </a:cubicBezTo>
                  <a:cubicBezTo>
                    <a:pt x="21" y="19304"/>
                    <a:pt x="444" y="17801"/>
                    <a:pt x="868" y="16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488500" y="1277200"/>
              <a:ext cx="317066" cy="63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4" fill="norm" stroke="1" extrusionOk="0">
                  <a:moveTo>
                    <a:pt x="8154" y="3833"/>
                  </a:moveTo>
                  <a:cubicBezTo>
                    <a:pt x="8011" y="3190"/>
                    <a:pt x="7868" y="2546"/>
                    <a:pt x="8797" y="1974"/>
                  </a:cubicBezTo>
                  <a:cubicBezTo>
                    <a:pt x="9727" y="1401"/>
                    <a:pt x="11730" y="901"/>
                    <a:pt x="13589" y="579"/>
                  </a:cubicBezTo>
                  <a:cubicBezTo>
                    <a:pt x="15449" y="257"/>
                    <a:pt x="17166" y="114"/>
                    <a:pt x="18381" y="43"/>
                  </a:cubicBezTo>
                  <a:cubicBezTo>
                    <a:pt x="19597" y="-29"/>
                    <a:pt x="20313" y="-29"/>
                    <a:pt x="20813" y="186"/>
                  </a:cubicBezTo>
                  <a:cubicBezTo>
                    <a:pt x="21314" y="400"/>
                    <a:pt x="21600" y="829"/>
                    <a:pt x="21314" y="2188"/>
                  </a:cubicBezTo>
                  <a:cubicBezTo>
                    <a:pt x="21028" y="3547"/>
                    <a:pt x="20170" y="5836"/>
                    <a:pt x="19526" y="8125"/>
                  </a:cubicBezTo>
                  <a:cubicBezTo>
                    <a:pt x="18882" y="10413"/>
                    <a:pt x="18453" y="12702"/>
                    <a:pt x="18596" y="14669"/>
                  </a:cubicBezTo>
                  <a:cubicBezTo>
                    <a:pt x="18739" y="16636"/>
                    <a:pt x="19454" y="18281"/>
                    <a:pt x="19812" y="19354"/>
                  </a:cubicBezTo>
                  <a:cubicBezTo>
                    <a:pt x="20170" y="20427"/>
                    <a:pt x="20170" y="20927"/>
                    <a:pt x="19740" y="21213"/>
                  </a:cubicBezTo>
                  <a:cubicBezTo>
                    <a:pt x="19311" y="21499"/>
                    <a:pt x="18453" y="21571"/>
                    <a:pt x="16093" y="21535"/>
                  </a:cubicBezTo>
                  <a:cubicBezTo>
                    <a:pt x="13732" y="21499"/>
                    <a:pt x="9870" y="21356"/>
                    <a:pt x="6938" y="21213"/>
                  </a:cubicBezTo>
                  <a:cubicBezTo>
                    <a:pt x="4005" y="21070"/>
                    <a:pt x="2003" y="20927"/>
                    <a:pt x="0" y="20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341516" y="1601893"/>
              <a:ext cx="289985" cy="2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fill="norm" stroke="1" extrusionOk="0">
                  <a:moveTo>
                    <a:pt x="2207" y="14760"/>
                  </a:moveTo>
                  <a:cubicBezTo>
                    <a:pt x="1104" y="12960"/>
                    <a:pt x="0" y="11160"/>
                    <a:pt x="0" y="10260"/>
                  </a:cubicBezTo>
                  <a:cubicBezTo>
                    <a:pt x="0" y="9360"/>
                    <a:pt x="1104" y="9360"/>
                    <a:pt x="3705" y="6660"/>
                  </a:cubicBezTo>
                  <a:cubicBezTo>
                    <a:pt x="6307" y="3960"/>
                    <a:pt x="10406" y="-1440"/>
                    <a:pt x="13638" y="360"/>
                  </a:cubicBezTo>
                  <a:cubicBezTo>
                    <a:pt x="16870" y="2160"/>
                    <a:pt x="19235" y="1116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383850" y="1765300"/>
              <a:ext cx="311151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1763" y="17280"/>
                  </a:moveTo>
                  <a:cubicBezTo>
                    <a:pt x="882" y="18720"/>
                    <a:pt x="0" y="20160"/>
                    <a:pt x="0" y="20880"/>
                  </a:cubicBezTo>
                  <a:cubicBezTo>
                    <a:pt x="0" y="21600"/>
                    <a:pt x="882" y="21600"/>
                    <a:pt x="3894" y="19440"/>
                  </a:cubicBezTo>
                  <a:cubicBezTo>
                    <a:pt x="6906" y="17280"/>
                    <a:pt x="12049" y="12960"/>
                    <a:pt x="15355" y="9360"/>
                  </a:cubicBezTo>
                  <a:cubicBezTo>
                    <a:pt x="18661" y="5760"/>
                    <a:pt x="2013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159499" y="1384300"/>
              <a:ext cx="653102" cy="6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14" fill="norm" stroke="1" extrusionOk="0">
                  <a:moveTo>
                    <a:pt x="18843" y="0"/>
                  </a:moveTo>
                  <a:cubicBezTo>
                    <a:pt x="16886" y="894"/>
                    <a:pt x="14928" y="1788"/>
                    <a:pt x="13041" y="2793"/>
                  </a:cubicBezTo>
                  <a:cubicBezTo>
                    <a:pt x="11153" y="3799"/>
                    <a:pt x="9336" y="4916"/>
                    <a:pt x="7903" y="5772"/>
                  </a:cubicBezTo>
                  <a:cubicBezTo>
                    <a:pt x="6470" y="6629"/>
                    <a:pt x="5421" y="7225"/>
                    <a:pt x="4757" y="7709"/>
                  </a:cubicBezTo>
                  <a:cubicBezTo>
                    <a:pt x="4093" y="8193"/>
                    <a:pt x="3814" y="8566"/>
                    <a:pt x="3953" y="8863"/>
                  </a:cubicBezTo>
                  <a:cubicBezTo>
                    <a:pt x="4093" y="9161"/>
                    <a:pt x="4652" y="9385"/>
                    <a:pt x="5946" y="9646"/>
                  </a:cubicBezTo>
                  <a:cubicBezTo>
                    <a:pt x="7239" y="9906"/>
                    <a:pt x="9266" y="10204"/>
                    <a:pt x="10489" y="10428"/>
                  </a:cubicBezTo>
                  <a:cubicBezTo>
                    <a:pt x="11713" y="10651"/>
                    <a:pt x="12132" y="10800"/>
                    <a:pt x="12412" y="11061"/>
                  </a:cubicBezTo>
                  <a:cubicBezTo>
                    <a:pt x="12691" y="11321"/>
                    <a:pt x="12831" y="11694"/>
                    <a:pt x="12202" y="12401"/>
                  </a:cubicBezTo>
                  <a:cubicBezTo>
                    <a:pt x="11573" y="13109"/>
                    <a:pt x="10175" y="14152"/>
                    <a:pt x="8462" y="15157"/>
                  </a:cubicBezTo>
                  <a:cubicBezTo>
                    <a:pt x="6750" y="16163"/>
                    <a:pt x="4722" y="17131"/>
                    <a:pt x="3359" y="17876"/>
                  </a:cubicBezTo>
                  <a:cubicBezTo>
                    <a:pt x="1996" y="18621"/>
                    <a:pt x="1297" y="19142"/>
                    <a:pt x="808" y="19552"/>
                  </a:cubicBezTo>
                  <a:cubicBezTo>
                    <a:pt x="319" y="19961"/>
                    <a:pt x="39" y="20259"/>
                    <a:pt x="4" y="20557"/>
                  </a:cubicBezTo>
                  <a:cubicBezTo>
                    <a:pt x="-31" y="20855"/>
                    <a:pt x="179" y="21153"/>
                    <a:pt x="1122" y="21339"/>
                  </a:cubicBezTo>
                  <a:cubicBezTo>
                    <a:pt x="2066" y="21526"/>
                    <a:pt x="3744" y="21600"/>
                    <a:pt x="5771" y="21377"/>
                  </a:cubicBezTo>
                  <a:cubicBezTo>
                    <a:pt x="7798" y="21153"/>
                    <a:pt x="10175" y="20632"/>
                    <a:pt x="12656" y="20185"/>
                  </a:cubicBezTo>
                  <a:cubicBezTo>
                    <a:pt x="15138" y="19738"/>
                    <a:pt x="17724" y="19366"/>
                    <a:pt x="19227" y="19217"/>
                  </a:cubicBezTo>
                  <a:cubicBezTo>
                    <a:pt x="20730" y="19068"/>
                    <a:pt x="21150" y="19142"/>
                    <a:pt x="21569" y="1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453950" y="1441450"/>
              <a:ext cx="21728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829"/>
                    <a:pt x="21600" y="7658"/>
                    <a:pt x="18655" y="11095"/>
                  </a:cubicBezTo>
                  <a:cubicBezTo>
                    <a:pt x="15709" y="14531"/>
                    <a:pt x="7855" y="17575"/>
                    <a:pt x="3927" y="19342"/>
                  </a:cubicBezTo>
                  <a:cubicBezTo>
                    <a:pt x="0" y="21109"/>
                    <a:pt x="0" y="21600"/>
                    <a:pt x="0" y="21600"/>
                  </a:cubicBezTo>
                  <a:cubicBezTo>
                    <a:pt x="0" y="21600"/>
                    <a:pt x="0" y="21109"/>
                    <a:pt x="982" y="20225"/>
                  </a:cubicBezTo>
                  <a:cubicBezTo>
                    <a:pt x="1964" y="19342"/>
                    <a:pt x="3927" y="18065"/>
                    <a:pt x="5891" y="16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343755" y="1361016"/>
              <a:ext cx="395945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835" y="21600"/>
                  </a:moveTo>
                  <a:cubicBezTo>
                    <a:pt x="1378" y="19636"/>
                    <a:pt x="921" y="17673"/>
                    <a:pt x="521" y="15709"/>
                  </a:cubicBezTo>
                  <a:cubicBezTo>
                    <a:pt x="121" y="13745"/>
                    <a:pt x="-222" y="11782"/>
                    <a:pt x="178" y="9818"/>
                  </a:cubicBezTo>
                  <a:cubicBezTo>
                    <a:pt x="578" y="7855"/>
                    <a:pt x="1721" y="5891"/>
                    <a:pt x="4349" y="3927"/>
                  </a:cubicBezTo>
                  <a:cubicBezTo>
                    <a:pt x="6978" y="1964"/>
                    <a:pt x="11092" y="0"/>
                    <a:pt x="14178" y="0"/>
                  </a:cubicBezTo>
                  <a:cubicBezTo>
                    <a:pt x="17264" y="0"/>
                    <a:pt x="19321" y="1964"/>
                    <a:pt x="21378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278832" y="1854200"/>
              <a:ext cx="467219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045" y="20110"/>
                  </a:moveTo>
                  <a:cubicBezTo>
                    <a:pt x="461" y="20855"/>
                    <a:pt x="-123" y="21600"/>
                    <a:pt x="23" y="21600"/>
                  </a:cubicBezTo>
                  <a:cubicBezTo>
                    <a:pt x="169" y="21600"/>
                    <a:pt x="1045" y="20855"/>
                    <a:pt x="3088" y="17876"/>
                  </a:cubicBezTo>
                  <a:cubicBezTo>
                    <a:pt x="5131" y="14897"/>
                    <a:pt x="8342" y="9683"/>
                    <a:pt x="11601" y="6331"/>
                  </a:cubicBezTo>
                  <a:cubicBezTo>
                    <a:pt x="14861" y="2979"/>
                    <a:pt x="18169" y="149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942900" y="1892300"/>
              <a:ext cx="25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911150" y="1668827"/>
              <a:ext cx="105834" cy="5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6848" y="2862"/>
                  </a:moveTo>
                  <a:cubicBezTo>
                    <a:pt x="14256" y="1262"/>
                    <a:pt x="11664" y="-338"/>
                    <a:pt x="9504" y="62"/>
                  </a:cubicBezTo>
                  <a:cubicBezTo>
                    <a:pt x="7344" y="462"/>
                    <a:pt x="5616" y="2862"/>
                    <a:pt x="4968" y="6462"/>
                  </a:cubicBezTo>
                  <a:cubicBezTo>
                    <a:pt x="4320" y="10062"/>
                    <a:pt x="4752" y="14862"/>
                    <a:pt x="6048" y="17662"/>
                  </a:cubicBezTo>
                  <a:cubicBezTo>
                    <a:pt x="7344" y="20462"/>
                    <a:pt x="9504" y="21262"/>
                    <a:pt x="11664" y="21262"/>
                  </a:cubicBezTo>
                  <a:cubicBezTo>
                    <a:pt x="13824" y="21262"/>
                    <a:pt x="15984" y="20462"/>
                    <a:pt x="17928" y="18462"/>
                  </a:cubicBezTo>
                  <a:cubicBezTo>
                    <a:pt x="19872" y="16462"/>
                    <a:pt x="21600" y="13262"/>
                    <a:pt x="21600" y="10062"/>
                  </a:cubicBezTo>
                  <a:cubicBezTo>
                    <a:pt x="21600" y="6862"/>
                    <a:pt x="19872" y="3662"/>
                    <a:pt x="15984" y="3262"/>
                  </a:cubicBezTo>
                  <a:cubicBezTo>
                    <a:pt x="12096" y="2862"/>
                    <a:pt x="6048" y="5262"/>
                    <a:pt x="0" y="7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241100" y="226060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241100" y="2090061"/>
              <a:ext cx="69380" cy="8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83" fill="norm" stroke="1" extrusionOk="0">
                  <a:moveTo>
                    <a:pt x="19636" y="18038"/>
                  </a:moveTo>
                  <a:cubicBezTo>
                    <a:pt x="17673" y="15823"/>
                    <a:pt x="15709" y="13607"/>
                    <a:pt x="14073" y="14161"/>
                  </a:cubicBezTo>
                  <a:cubicBezTo>
                    <a:pt x="12436" y="14715"/>
                    <a:pt x="11127" y="18038"/>
                    <a:pt x="12109" y="19699"/>
                  </a:cubicBezTo>
                  <a:cubicBezTo>
                    <a:pt x="13091" y="21361"/>
                    <a:pt x="16364" y="21361"/>
                    <a:pt x="18327" y="19976"/>
                  </a:cubicBezTo>
                  <a:cubicBezTo>
                    <a:pt x="20291" y="18592"/>
                    <a:pt x="20945" y="15823"/>
                    <a:pt x="21273" y="13053"/>
                  </a:cubicBezTo>
                  <a:cubicBezTo>
                    <a:pt x="21600" y="10284"/>
                    <a:pt x="21600" y="7515"/>
                    <a:pt x="20291" y="5299"/>
                  </a:cubicBezTo>
                  <a:cubicBezTo>
                    <a:pt x="18982" y="3084"/>
                    <a:pt x="16364" y="1423"/>
                    <a:pt x="13418" y="592"/>
                  </a:cubicBezTo>
                  <a:cubicBezTo>
                    <a:pt x="10473" y="-239"/>
                    <a:pt x="7200" y="-239"/>
                    <a:pt x="4582" y="869"/>
                  </a:cubicBezTo>
                  <a:cubicBezTo>
                    <a:pt x="1964" y="1976"/>
                    <a:pt x="0" y="4192"/>
                    <a:pt x="0" y="6407"/>
                  </a:cubicBezTo>
                  <a:cubicBezTo>
                    <a:pt x="0" y="8623"/>
                    <a:pt x="1964" y="10838"/>
                    <a:pt x="4582" y="12776"/>
                  </a:cubicBezTo>
                  <a:cubicBezTo>
                    <a:pt x="7200" y="14715"/>
                    <a:pt x="10473" y="16376"/>
                    <a:pt x="13745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303469" y="2298700"/>
              <a:ext cx="140832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20160"/>
                    <a:pt x="172" y="18720"/>
                    <a:pt x="11" y="16560"/>
                  </a:cubicBezTo>
                  <a:cubicBezTo>
                    <a:pt x="-150" y="14400"/>
                    <a:pt x="1462" y="11520"/>
                    <a:pt x="5331" y="8640"/>
                  </a:cubicBezTo>
                  <a:cubicBezTo>
                    <a:pt x="9199" y="5760"/>
                    <a:pt x="15325" y="288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373320" y="2336800"/>
              <a:ext cx="166231" cy="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57" fill="norm" stroke="1" extrusionOk="0">
                  <a:moveTo>
                    <a:pt x="3427" y="16200"/>
                  </a:moveTo>
                  <a:cubicBezTo>
                    <a:pt x="1787" y="18225"/>
                    <a:pt x="146" y="20250"/>
                    <a:pt x="10" y="20925"/>
                  </a:cubicBezTo>
                  <a:cubicBezTo>
                    <a:pt x="-127" y="21600"/>
                    <a:pt x="1240" y="20925"/>
                    <a:pt x="5068" y="17212"/>
                  </a:cubicBezTo>
                  <a:cubicBezTo>
                    <a:pt x="8896" y="13500"/>
                    <a:pt x="15184" y="675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612485" y="2216150"/>
              <a:ext cx="2231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880"/>
                    <a:pt x="1066" y="5760"/>
                    <a:pt x="84" y="9360"/>
                  </a:cubicBezTo>
                  <a:cubicBezTo>
                    <a:pt x="-898" y="12960"/>
                    <a:pt x="6957" y="1728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304600" y="1147168"/>
              <a:ext cx="203201" cy="15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5239"/>
                  </a:moveTo>
                  <a:cubicBezTo>
                    <a:pt x="225" y="17455"/>
                    <a:pt x="450" y="19670"/>
                    <a:pt x="450" y="20086"/>
                  </a:cubicBezTo>
                  <a:cubicBezTo>
                    <a:pt x="450" y="20501"/>
                    <a:pt x="225" y="19116"/>
                    <a:pt x="900" y="15655"/>
                  </a:cubicBezTo>
                  <a:cubicBezTo>
                    <a:pt x="1575" y="12193"/>
                    <a:pt x="3150" y="6655"/>
                    <a:pt x="5400" y="3332"/>
                  </a:cubicBezTo>
                  <a:cubicBezTo>
                    <a:pt x="7650" y="9"/>
                    <a:pt x="10575" y="-1099"/>
                    <a:pt x="13388" y="1255"/>
                  </a:cubicBezTo>
                  <a:cubicBezTo>
                    <a:pt x="16200" y="3609"/>
                    <a:pt x="18900" y="9424"/>
                    <a:pt x="21600" y="15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0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65153" y="1016135"/>
              <a:ext cx="1211898" cy="1369650"/>
            </a:xfrm>
            <a:prstGeom prst="rect">
              <a:avLst/>
            </a:prstGeom>
            <a:effectLst/>
          </p:spPr>
        </p:pic>
        <p:pic>
          <p:nvPicPr>
            <p:cNvPr id="1908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58900" y="1949450"/>
              <a:ext cx="31751" cy="184150"/>
            </a:xfrm>
            <a:prstGeom prst="rect">
              <a:avLst/>
            </a:prstGeom>
            <a:effectLst/>
          </p:spPr>
        </p:pic>
        <p:pic>
          <p:nvPicPr>
            <p:cNvPr id="191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977950" y="1790700"/>
              <a:ext cx="31751" cy="69850"/>
            </a:xfrm>
            <a:prstGeom prst="rect">
              <a:avLst/>
            </a:prstGeom>
            <a:effectLst/>
          </p:spPr>
        </p:pic>
        <p:pic>
          <p:nvPicPr>
            <p:cNvPr id="19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054150" y="1514006"/>
              <a:ext cx="298451" cy="338748"/>
            </a:xfrm>
            <a:prstGeom prst="rect">
              <a:avLst/>
            </a:prstGeom>
            <a:effectLst/>
          </p:spPr>
        </p:pic>
        <p:pic>
          <p:nvPicPr>
            <p:cNvPr id="191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549875" y="1902197"/>
              <a:ext cx="136154" cy="497107"/>
            </a:xfrm>
            <a:prstGeom prst="rect">
              <a:avLst/>
            </a:prstGeom>
            <a:effectLst/>
          </p:spPr>
        </p:pic>
        <p:pic>
          <p:nvPicPr>
            <p:cNvPr id="191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720900" y="1908908"/>
              <a:ext cx="120145" cy="262792"/>
            </a:xfrm>
            <a:prstGeom prst="rect">
              <a:avLst/>
            </a:prstGeom>
            <a:effectLst/>
          </p:spPr>
        </p:pic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79650" y="1924050"/>
              <a:ext cx="133351" cy="225512"/>
            </a:xfrm>
            <a:prstGeom prst="rect">
              <a:avLst/>
            </a:prstGeom>
            <a:effectLst/>
          </p:spPr>
        </p:pic>
        <p:pic>
          <p:nvPicPr>
            <p:cNvPr id="192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022436" y="1924050"/>
              <a:ext cx="111215" cy="246471"/>
            </a:xfrm>
            <a:prstGeom prst="rect">
              <a:avLst/>
            </a:prstGeom>
            <a:effectLst/>
          </p:spPr>
        </p:pic>
        <p:pic>
          <p:nvPicPr>
            <p:cNvPr id="192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152072" y="1968500"/>
              <a:ext cx="138616" cy="169459"/>
            </a:xfrm>
            <a:prstGeom prst="rect">
              <a:avLst/>
            </a:prstGeom>
            <a:effectLst/>
          </p:spPr>
        </p:pic>
        <p:pic>
          <p:nvPicPr>
            <p:cNvPr id="192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279700" y="1966488"/>
              <a:ext cx="203201" cy="217913"/>
            </a:xfrm>
            <a:prstGeom prst="rect">
              <a:avLst/>
            </a:prstGeom>
            <a:effectLst/>
          </p:spPr>
        </p:pic>
        <p:pic>
          <p:nvPicPr>
            <p:cNvPr id="192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812842" y="2695487"/>
              <a:ext cx="187026" cy="470920"/>
            </a:xfrm>
            <a:prstGeom prst="rect">
              <a:avLst/>
            </a:prstGeom>
            <a:effectLst/>
          </p:spPr>
        </p:pic>
        <p:pic>
          <p:nvPicPr>
            <p:cNvPr id="192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042349" y="2719815"/>
              <a:ext cx="132452" cy="182405"/>
            </a:xfrm>
            <a:prstGeom prst="rect">
              <a:avLst/>
            </a:prstGeom>
            <a:effectLst/>
          </p:spPr>
        </p:pic>
        <p:pic>
          <p:nvPicPr>
            <p:cNvPr id="193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222155" y="2482850"/>
              <a:ext cx="98695" cy="392758"/>
            </a:xfrm>
            <a:prstGeom prst="rect">
              <a:avLst/>
            </a:prstGeom>
            <a:effectLst/>
          </p:spPr>
        </p:pic>
        <p:pic>
          <p:nvPicPr>
            <p:cNvPr id="193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194363" y="2692400"/>
              <a:ext cx="177288" cy="61384"/>
            </a:xfrm>
            <a:prstGeom prst="rect">
              <a:avLst/>
            </a:prstGeom>
            <a:effectLst/>
          </p:spPr>
        </p:pic>
        <p:pic>
          <p:nvPicPr>
            <p:cNvPr id="193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320850" y="2657656"/>
              <a:ext cx="121165" cy="239167"/>
            </a:xfrm>
            <a:prstGeom prst="rect">
              <a:avLst/>
            </a:prstGeom>
            <a:effectLst/>
          </p:spPr>
        </p:pic>
        <p:pic>
          <p:nvPicPr>
            <p:cNvPr id="193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793496" y="2476500"/>
              <a:ext cx="289355" cy="414461"/>
            </a:xfrm>
            <a:prstGeom prst="rect">
              <a:avLst/>
            </a:prstGeom>
            <a:effectLst/>
          </p:spPr>
        </p:pic>
        <p:pic>
          <p:nvPicPr>
            <p:cNvPr id="193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071371" y="2677799"/>
              <a:ext cx="102392" cy="169679"/>
            </a:xfrm>
            <a:prstGeom prst="rect">
              <a:avLst/>
            </a:prstGeom>
            <a:effectLst/>
          </p:spPr>
        </p:pic>
        <p:pic>
          <p:nvPicPr>
            <p:cNvPr id="1940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222550" y="2711450"/>
              <a:ext cx="38101" cy="101600"/>
            </a:xfrm>
            <a:prstGeom prst="rect">
              <a:avLst/>
            </a:prstGeom>
            <a:effectLst/>
          </p:spPr>
        </p:pic>
        <p:pic>
          <p:nvPicPr>
            <p:cNvPr id="1942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241600" y="2584450"/>
              <a:ext cx="31751" cy="107950"/>
            </a:xfrm>
            <a:prstGeom prst="rect">
              <a:avLst/>
            </a:prstGeom>
            <a:effectLst/>
          </p:spPr>
        </p:pic>
        <p:pic>
          <p:nvPicPr>
            <p:cNvPr id="194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292400" y="2616200"/>
              <a:ext cx="152401" cy="218337"/>
            </a:xfrm>
            <a:prstGeom prst="rect">
              <a:avLst/>
            </a:prstGeom>
            <a:effectLst/>
          </p:spPr>
        </p:pic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659112" y="2435866"/>
              <a:ext cx="198439" cy="364484"/>
            </a:xfrm>
            <a:prstGeom prst="rect">
              <a:avLst/>
            </a:prstGeom>
            <a:effectLst/>
          </p:spPr>
        </p:pic>
        <p:pic>
          <p:nvPicPr>
            <p:cNvPr id="194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837976" y="2397884"/>
              <a:ext cx="279925" cy="396656"/>
            </a:xfrm>
            <a:prstGeom prst="rect">
              <a:avLst/>
            </a:prstGeom>
            <a:effectLst/>
          </p:spPr>
        </p:pic>
        <p:pic>
          <p:nvPicPr>
            <p:cNvPr id="195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18416" y="2571750"/>
              <a:ext cx="182035" cy="82550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398308" y="2438400"/>
              <a:ext cx="142700" cy="371155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603955" y="2633727"/>
              <a:ext cx="218796" cy="168740"/>
            </a:xfrm>
            <a:prstGeom prst="rect">
              <a:avLst/>
            </a:prstGeom>
            <a:effectLst/>
          </p:spPr>
        </p:pic>
        <p:pic>
          <p:nvPicPr>
            <p:cNvPr id="195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830097" y="2616200"/>
              <a:ext cx="246654" cy="177400"/>
            </a:xfrm>
            <a:prstGeom prst="rect">
              <a:avLst/>
            </a:prstGeom>
            <a:effectLst/>
          </p:spPr>
        </p:pic>
        <p:pic>
          <p:nvPicPr>
            <p:cNvPr id="195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2006360" y="2454188"/>
              <a:ext cx="108490" cy="343077"/>
            </a:xfrm>
            <a:prstGeom prst="rect">
              <a:avLst/>
            </a:prstGeom>
            <a:effectLst/>
          </p:spPr>
        </p:pic>
        <p:pic>
          <p:nvPicPr>
            <p:cNvPr id="196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017285" y="2641600"/>
              <a:ext cx="205516" cy="177800"/>
            </a:xfrm>
            <a:prstGeom prst="rect">
              <a:avLst/>
            </a:prstGeom>
            <a:effectLst/>
          </p:spPr>
        </p:pic>
        <p:sp>
          <p:nvSpPr>
            <p:cNvPr id="1962" name="Line"/>
            <p:cNvSpPr/>
            <p:nvPr/>
          </p:nvSpPr>
          <p:spPr>
            <a:xfrm>
              <a:off x="5731479" y="1153969"/>
              <a:ext cx="293722" cy="98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1" fill="norm" stroke="1" extrusionOk="0">
                  <a:moveTo>
                    <a:pt x="21410" y="727"/>
                  </a:moveTo>
                  <a:cubicBezTo>
                    <a:pt x="20947" y="452"/>
                    <a:pt x="20484" y="176"/>
                    <a:pt x="19173" y="61"/>
                  </a:cubicBezTo>
                  <a:cubicBezTo>
                    <a:pt x="17861" y="-54"/>
                    <a:pt x="15701" y="-8"/>
                    <a:pt x="12924" y="222"/>
                  </a:cubicBezTo>
                  <a:cubicBezTo>
                    <a:pt x="10147" y="452"/>
                    <a:pt x="6753" y="865"/>
                    <a:pt x="4439" y="1646"/>
                  </a:cubicBezTo>
                  <a:cubicBezTo>
                    <a:pt x="2124" y="2428"/>
                    <a:pt x="890" y="3577"/>
                    <a:pt x="350" y="4749"/>
                  </a:cubicBezTo>
                  <a:cubicBezTo>
                    <a:pt x="-190" y="5920"/>
                    <a:pt x="-36" y="7115"/>
                    <a:pt x="350" y="8586"/>
                  </a:cubicBezTo>
                  <a:cubicBezTo>
                    <a:pt x="736" y="10057"/>
                    <a:pt x="1353" y="11803"/>
                    <a:pt x="1816" y="13297"/>
                  </a:cubicBezTo>
                  <a:cubicBezTo>
                    <a:pt x="2279" y="14790"/>
                    <a:pt x="2587" y="16031"/>
                    <a:pt x="2664" y="17065"/>
                  </a:cubicBezTo>
                  <a:cubicBezTo>
                    <a:pt x="2741" y="18099"/>
                    <a:pt x="2587" y="18926"/>
                    <a:pt x="2433" y="19639"/>
                  </a:cubicBezTo>
                  <a:cubicBezTo>
                    <a:pt x="2279" y="20351"/>
                    <a:pt x="2124" y="20949"/>
                    <a:pt x="2510" y="21247"/>
                  </a:cubicBezTo>
                  <a:cubicBezTo>
                    <a:pt x="2896" y="21546"/>
                    <a:pt x="3821" y="21546"/>
                    <a:pt x="5519" y="21247"/>
                  </a:cubicBezTo>
                  <a:cubicBezTo>
                    <a:pt x="7216" y="20949"/>
                    <a:pt x="9684" y="20351"/>
                    <a:pt x="11921" y="19892"/>
                  </a:cubicBezTo>
                  <a:cubicBezTo>
                    <a:pt x="14159" y="19432"/>
                    <a:pt x="16164" y="19110"/>
                    <a:pt x="18170" y="18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722963" y="1682750"/>
              <a:ext cx="25143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319" y="21600"/>
                  </a:moveTo>
                  <a:cubicBezTo>
                    <a:pt x="-38" y="20035"/>
                    <a:pt x="-395" y="18470"/>
                    <a:pt x="1033" y="15965"/>
                  </a:cubicBezTo>
                  <a:cubicBezTo>
                    <a:pt x="2461" y="13461"/>
                    <a:pt x="5674" y="10017"/>
                    <a:pt x="9334" y="7200"/>
                  </a:cubicBezTo>
                  <a:cubicBezTo>
                    <a:pt x="12993" y="4383"/>
                    <a:pt x="17099" y="2191"/>
                    <a:pt x="212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944023" y="988659"/>
              <a:ext cx="385978" cy="147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5" fill="norm" stroke="1" extrusionOk="0">
                  <a:moveTo>
                    <a:pt x="21523" y="954"/>
                  </a:moveTo>
                  <a:cubicBezTo>
                    <a:pt x="21287" y="800"/>
                    <a:pt x="21051" y="646"/>
                    <a:pt x="20874" y="492"/>
                  </a:cubicBezTo>
                  <a:cubicBezTo>
                    <a:pt x="20697" y="337"/>
                    <a:pt x="20579" y="183"/>
                    <a:pt x="20225" y="90"/>
                  </a:cubicBezTo>
                  <a:cubicBezTo>
                    <a:pt x="19871" y="-2"/>
                    <a:pt x="19280" y="-33"/>
                    <a:pt x="18041" y="44"/>
                  </a:cubicBezTo>
                  <a:cubicBezTo>
                    <a:pt x="16802" y="121"/>
                    <a:pt x="14913" y="306"/>
                    <a:pt x="13025" y="553"/>
                  </a:cubicBezTo>
                  <a:cubicBezTo>
                    <a:pt x="11136" y="800"/>
                    <a:pt x="9248" y="1109"/>
                    <a:pt x="7772" y="1525"/>
                  </a:cubicBezTo>
                  <a:cubicBezTo>
                    <a:pt x="6297" y="1942"/>
                    <a:pt x="5234" y="2466"/>
                    <a:pt x="4939" y="3207"/>
                  </a:cubicBezTo>
                  <a:cubicBezTo>
                    <a:pt x="4644" y="3948"/>
                    <a:pt x="5116" y="4904"/>
                    <a:pt x="5412" y="6015"/>
                  </a:cubicBezTo>
                  <a:cubicBezTo>
                    <a:pt x="5707" y="7126"/>
                    <a:pt x="5825" y="8391"/>
                    <a:pt x="5766" y="9517"/>
                  </a:cubicBezTo>
                  <a:cubicBezTo>
                    <a:pt x="5707" y="10644"/>
                    <a:pt x="5471" y="11631"/>
                    <a:pt x="4880" y="12757"/>
                  </a:cubicBezTo>
                  <a:cubicBezTo>
                    <a:pt x="4290" y="13884"/>
                    <a:pt x="3346" y="15149"/>
                    <a:pt x="2461" y="16306"/>
                  </a:cubicBezTo>
                  <a:cubicBezTo>
                    <a:pt x="1575" y="17463"/>
                    <a:pt x="749" y="18512"/>
                    <a:pt x="336" y="19222"/>
                  </a:cubicBezTo>
                  <a:cubicBezTo>
                    <a:pt x="-77" y="19932"/>
                    <a:pt x="-77" y="20302"/>
                    <a:pt x="159" y="20626"/>
                  </a:cubicBezTo>
                  <a:cubicBezTo>
                    <a:pt x="395" y="20950"/>
                    <a:pt x="867" y="21228"/>
                    <a:pt x="1516" y="21382"/>
                  </a:cubicBezTo>
                  <a:cubicBezTo>
                    <a:pt x="2166" y="21536"/>
                    <a:pt x="2992" y="21567"/>
                    <a:pt x="3936" y="21505"/>
                  </a:cubicBezTo>
                  <a:cubicBezTo>
                    <a:pt x="4880" y="21444"/>
                    <a:pt x="5943" y="21289"/>
                    <a:pt x="8362" y="21027"/>
                  </a:cubicBezTo>
                  <a:cubicBezTo>
                    <a:pt x="10782" y="20765"/>
                    <a:pt x="14559" y="20394"/>
                    <a:pt x="18336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082600" y="806465"/>
              <a:ext cx="516395" cy="186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75" fill="norm" stroke="1" extrusionOk="0">
                  <a:moveTo>
                    <a:pt x="10051" y="883"/>
                  </a:moveTo>
                  <a:cubicBezTo>
                    <a:pt x="9786" y="785"/>
                    <a:pt x="9522" y="687"/>
                    <a:pt x="10139" y="552"/>
                  </a:cubicBezTo>
                  <a:cubicBezTo>
                    <a:pt x="10756" y="417"/>
                    <a:pt x="12255" y="245"/>
                    <a:pt x="13886" y="135"/>
                  </a:cubicBezTo>
                  <a:cubicBezTo>
                    <a:pt x="15517" y="24"/>
                    <a:pt x="17280" y="-25"/>
                    <a:pt x="18558" y="12"/>
                  </a:cubicBezTo>
                  <a:cubicBezTo>
                    <a:pt x="19837" y="49"/>
                    <a:pt x="20630" y="171"/>
                    <a:pt x="21071" y="589"/>
                  </a:cubicBezTo>
                  <a:cubicBezTo>
                    <a:pt x="21512" y="1006"/>
                    <a:pt x="21600" y="1718"/>
                    <a:pt x="21424" y="2528"/>
                  </a:cubicBezTo>
                  <a:cubicBezTo>
                    <a:pt x="21247" y="3338"/>
                    <a:pt x="20807" y="4246"/>
                    <a:pt x="20278" y="5105"/>
                  </a:cubicBezTo>
                  <a:cubicBezTo>
                    <a:pt x="19749" y="5964"/>
                    <a:pt x="19131" y="6774"/>
                    <a:pt x="18470" y="7621"/>
                  </a:cubicBezTo>
                  <a:cubicBezTo>
                    <a:pt x="17809" y="8468"/>
                    <a:pt x="17104" y="9351"/>
                    <a:pt x="16531" y="10235"/>
                  </a:cubicBezTo>
                  <a:cubicBezTo>
                    <a:pt x="15958" y="11119"/>
                    <a:pt x="15517" y="12002"/>
                    <a:pt x="15208" y="12910"/>
                  </a:cubicBezTo>
                  <a:cubicBezTo>
                    <a:pt x="14900" y="13819"/>
                    <a:pt x="14723" y="14751"/>
                    <a:pt x="14371" y="15635"/>
                  </a:cubicBezTo>
                  <a:cubicBezTo>
                    <a:pt x="14018" y="16519"/>
                    <a:pt x="13489" y="17353"/>
                    <a:pt x="13092" y="18126"/>
                  </a:cubicBezTo>
                  <a:cubicBezTo>
                    <a:pt x="12696" y="18900"/>
                    <a:pt x="12431" y="19611"/>
                    <a:pt x="12255" y="20115"/>
                  </a:cubicBezTo>
                  <a:cubicBezTo>
                    <a:pt x="12078" y="20618"/>
                    <a:pt x="11990" y="20912"/>
                    <a:pt x="11770" y="21109"/>
                  </a:cubicBezTo>
                  <a:cubicBezTo>
                    <a:pt x="11549" y="21305"/>
                    <a:pt x="11197" y="21403"/>
                    <a:pt x="9213" y="21465"/>
                  </a:cubicBezTo>
                  <a:cubicBezTo>
                    <a:pt x="7229" y="21526"/>
                    <a:pt x="3615" y="21550"/>
                    <a:pt x="0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162124" y="3714750"/>
              <a:ext cx="24077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3335" y="0"/>
                  </a:moveTo>
                  <a:cubicBezTo>
                    <a:pt x="1832" y="0"/>
                    <a:pt x="329" y="0"/>
                    <a:pt x="48" y="720"/>
                  </a:cubicBezTo>
                  <a:cubicBezTo>
                    <a:pt x="-234" y="1440"/>
                    <a:pt x="705" y="2880"/>
                    <a:pt x="3804" y="3600"/>
                  </a:cubicBezTo>
                  <a:cubicBezTo>
                    <a:pt x="6903" y="4320"/>
                    <a:pt x="12163" y="4320"/>
                    <a:pt x="15449" y="7200"/>
                  </a:cubicBezTo>
                  <a:cubicBezTo>
                    <a:pt x="18736" y="10080"/>
                    <a:pt x="20051" y="15840"/>
                    <a:pt x="2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231450" y="39052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054561" y="3263900"/>
              <a:ext cx="189590" cy="28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5" fill="norm" stroke="1" extrusionOk="0">
                  <a:moveTo>
                    <a:pt x="4937" y="0"/>
                  </a:moveTo>
                  <a:cubicBezTo>
                    <a:pt x="3977" y="3913"/>
                    <a:pt x="3017" y="7826"/>
                    <a:pt x="2177" y="10722"/>
                  </a:cubicBezTo>
                  <a:cubicBezTo>
                    <a:pt x="1337" y="13617"/>
                    <a:pt x="617" y="15496"/>
                    <a:pt x="257" y="16983"/>
                  </a:cubicBezTo>
                  <a:cubicBezTo>
                    <a:pt x="-103" y="18470"/>
                    <a:pt x="-103" y="19565"/>
                    <a:pt x="377" y="20348"/>
                  </a:cubicBezTo>
                  <a:cubicBezTo>
                    <a:pt x="857" y="21130"/>
                    <a:pt x="1817" y="21600"/>
                    <a:pt x="5417" y="21287"/>
                  </a:cubicBezTo>
                  <a:cubicBezTo>
                    <a:pt x="9017" y="20974"/>
                    <a:pt x="15257" y="19878"/>
                    <a:pt x="21497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283871" y="3318892"/>
              <a:ext cx="117894" cy="16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0626" fill="norm" stroke="1" extrusionOk="0">
                  <a:moveTo>
                    <a:pt x="19164" y="5731"/>
                  </a:moveTo>
                  <a:cubicBezTo>
                    <a:pt x="17004" y="4429"/>
                    <a:pt x="14844" y="3128"/>
                    <a:pt x="11964" y="2998"/>
                  </a:cubicBezTo>
                  <a:cubicBezTo>
                    <a:pt x="9084" y="2868"/>
                    <a:pt x="5484" y="3909"/>
                    <a:pt x="2964" y="6641"/>
                  </a:cubicBezTo>
                  <a:cubicBezTo>
                    <a:pt x="444" y="9374"/>
                    <a:pt x="-996" y="13798"/>
                    <a:pt x="804" y="16791"/>
                  </a:cubicBezTo>
                  <a:cubicBezTo>
                    <a:pt x="2604" y="19784"/>
                    <a:pt x="7644" y="21345"/>
                    <a:pt x="11604" y="20304"/>
                  </a:cubicBezTo>
                  <a:cubicBezTo>
                    <a:pt x="15564" y="19263"/>
                    <a:pt x="18444" y="15620"/>
                    <a:pt x="19524" y="12367"/>
                  </a:cubicBezTo>
                  <a:cubicBezTo>
                    <a:pt x="20604" y="9114"/>
                    <a:pt x="19884" y="6251"/>
                    <a:pt x="18624" y="4169"/>
                  </a:cubicBezTo>
                  <a:cubicBezTo>
                    <a:pt x="17364" y="2087"/>
                    <a:pt x="15564" y="786"/>
                    <a:pt x="13404" y="265"/>
                  </a:cubicBezTo>
                  <a:cubicBezTo>
                    <a:pt x="11244" y="-255"/>
                    <a:pt x="8724" y="5"/>
                    <a:pt x="7464" y="916"/>
                  </a:cubicBezTo>
                  <a:cubicBezTo>
                    <a:pt x="6204" y="1827"/>
                    <a:pt x="6204" y="3388"/>
                    <a:pt x="6204" y="4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463722" y="3243933"/>
              <a:ext cx="250329" cy="3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29" fill="norm" stroke="1" extrusionOk="0">
                  <a:moveTo>
                    <a:pt x="18200" y="4108"/>
                  </a:moveTo>
                  <a:cubicBezTo>
                    <a:pt x="16929" y="2758"/>
                    <a:pt x="15659" y="1408"/>
                    <a:pt x="14025" y="666"/>
                  </a:cubicBezTo>
                  <a:cubicBezTo>
                    <a:pt x="12391" y="-77"/>
                    <a:pt x="10395" y="-212"/>
                    <a:pt x="8307" y="328"/>
                  </a:cubicBezTo>
                  <a:cubicBezTo>
                    <a:pt x="6220" y="868"/>
                    <a:pt x="4042" y="2083"/>
                    <a:pt x="2590" y="3636"/>
                  </a:cubicBezTo>
                  <a:cubicBezTo>
                    <a:pt x="1138" y="5188"/>
                    <a:pt x="412" y="7078"/>
                    <a:pt x="139" y="9575"/>
                  </a:cubicBezTo>
                  <a:cubicBezTo>
                    <a:pt x="-133" y="12073"/>
                    <a:pt x="49" y="15178"/>
                    <a:pt x="230" y="17068"/>
                  </a:cubicBezTo>
                  <a:cubicBezTo>
                    <a:pt x="412" y="18958"/>
                    <a:pt x="593" y="19633"/>
                    <a:pt x="1138" y="20240"/>
                  </a:cubicBezTo>
                  <a:cubicBezTo>
                    <a:pt x="1682" y="20848"/>
                    <a:pt x="2590" y="21388"/>
                    <a:pt x="5494" y="21185"/>
                  </a:cubicBezTo>
                  <a:cubicBezTo>
                    <a:pt x="8398" y="20983"/>
                    <a:pt x="13299" y="20038"/>
                    <a:pt x="16294" y="19430"/>
                  </a:cubicBezTo>
                  <a:cubicBezTo>
                    <a:pt x="19289" y="18823"/>
                    <a:pt x="20378" y="18553"/>
                    <a:pt x="21467" y="18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527622" y="3448050"/>
              <a:ext cx="16102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129" y="21600"/>
                  </a:moveTo>
                  <a:cubicBezTo>
                    <a:pt x="298" y="18000"/>
                    <a:pt x="-533" y="14400"/>
                    <a:pt x="436" y="11880"/>
                  </a:cubicBezTo>
                  <a:cubicBezTo>
                    <a:pt x="1405" y="9360"/>
                    <a:pt x="4175" y="7920"/>
                    <a:pt x="7913" y="6120"/>
                  </a:cubicBezTo>
                  <a:cubicBezTo>
                    <a:pt x="11652" y="4320"/>
                    <a:pt x="16359" y="2160"/>
                    <a:pt x="210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146746" y="3666492"/>
              <a:ext cx="564254" cy="63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6" fill="norm" stroke="1" extrusionOk="0">
                  <a:moveTo>
                    <a:pt x="19067" y="1416"/>
                  </a:moveTo>
                  <a:cubicBezTo>
                    <a:pt x="19148" y="915"/>
                    <a:pt x="19228" y="415"/>
                    <a:pt x="19067" y="164"/>
                  </a:cubicBezTo>
                  <a:cubicBezTo>
                    <a:pt x="18906" y="-86"/>
                    <a:pt x="18503" y="-86"/>
                    <a:pt x="17375" y="415"/>
                  </a:cubicBezTo>
                  <a:cubicBezTo>
                    <a:pt x="16246" y="915"/>
                    <a:pt x="14392" y="1917"/>
                    <a:pt x="12458" y="2989"/>
                  </a:cubicBezTo>
                  <a:cubicBezTo>
                    <a:pt x="10524" y="4062"/>
                    <a:pt x="8509" y="5207"/>
                    <a:pt x="7260" y="5958"/>
                  </a:cubicBezTo>
                  <a:cubicBezTo>
                    <a:pt x="6010" y="6709"/>
                    <a:pt x="5527" y="7066"/>
                    <a:pt x="5164" y="7388"/>
                  </a:cubicBezTo>
                  <a:cubicBezTo>
                    <a:pt x="4801" y="7710"/>
                    <a:pt x="4560" y="7996"/>
                    <a:pt x="4640" y="8175"/>
                  </a:cubicBezTo>
                  <a:cubicBezTo>
                    <a:pt x="4721" y="8354"/>
                    <a:pt x="5124" y="8425"/>
                    <a:pt x="6292" y="8497"/>
                  </a:cubicBezTo>
                  <a:cubicBezTo>
                    <a:pt x="7461" y="8568"/>
                    <a:pt x="9395" y="8640"/>
                    <a:pt x="10725" y="8747"/>
                  </a:cubicBezTo>
                  <a:cubicBezTo>
                    <a:pt x="12055" y="8854"/>
                    <a:pt x="12781" y="8997"/>
                    <a:pt x="13345" y="9212"/>
                  </a:cubicBezTo>
                  <a:cubicBezTo>
                    <a:pt x="13909" y="9427"/>
                    <a:pt x="14312" y="9713"/>
                    <a:pt x="14513" y="10070"/>
                  </a:cubicBezTo>
                  <a:cubicBezTo>
                    <a:pt x="14715" y="10428"/>
                    <a:pt x="14715" y="10857"/>
                    <a:pt x="13949" y="11680"/>
                  </a:cubicBezTo>
                  <a:cubicBezTo>
                    <a:pt x="13184" y="12502"/>
                    <a:pt x="11652" y="13718"/>
                    <a:pt x="9557" y="15041"/>
                  </a:cubicBezTo>
                  <a:cubicBezTo>
                    <a:pt x="7461" y="16364"/>
                    <a:pt x="4801" y="17795"/>
                    <a:pt x="3149" y="18689"/>
                  </a:cubicBezTo>
                  <a:cubicBezTo>
                    <a:pt x="1497" y="19583"/>
                    <a:pt x="852" y="19940"/>
                    <a:pt x="449" y="20298"/>
                  </a:cubicBezTo>
                  <a:cubicBezTo>
                    <a:pt x="46" y="20656"/>
                    <a:pt x="-115" y="21013"/>
                    <a:pt x="86" y="21228"/>
                  </a:cubicBezTo>
                  <a:cubicBezTo>
                    <a:pt x="288" y="21442"/>
                    <a:pt x="852" y="21514"/>
                    <a:pt x="2343" y="21407"/>
                  </a:cubicBezTo>
                  <a:cubicBezTo>
                    <a:pt x="3834" y="21299"/>
                    <a:pt x="6252" y="21013"/>
                    <a:pt x="9395" y="20656"/>
                  </a:cubicBezTo>
                  <a:cubicBezTo>
                    <a:pt x="12539" y="20298"/>
                    <a:pt x="16407" y="19869"/>
                    <a:pt x="18543" y="19654"/>
                  </a:cubicBezTo>
                  <a:cubicBezTo>
                    <a:pt x="20679" y="19440"/>
                    <a:pt x="21082" y="19440"/>
                    <a:pt x="21485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234750" y="45783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272813" y="4459396"/>
              <a:ext cx="95288" cy="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158" fill="norm" stroke="1" extrusionOk="0">
                  <a:moveTo>
                    <a:pt x="5523" y="20158"/>
                  </a:moveTo>
                  <a:cubicBezTo>
                    <a:pt x="2306" y="11158"/>
                    <a:pt x="-911" y="2158"/>
                    <a:pt x="238" y="358"/>
                  </a:cubicBezTo>
                  <a:cubicBezTo>
                    <a:pt x="1387" y="-1442"/>
                    <a:pt x="6902" y="3958"/>
                    <a:pt x="11038" y="7558"/>
                  </a:cubicBezTo>
                  <a:cubicBezTo>
                    <a:pt x="15174" y="11158"/>
                    <a:pt x="17932" y="12958"/>
                    <a:pt x="20689" y="14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368585" y="4552950"/>
              <a:ext cx="13921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828" y="0"/>
                  </a:moveTo>
                  <a:cubicBezTo>
                    <a:pt x="1216" y="4800"/>
                    <a:pt x="-396" y="9600"/>
                    <a:pt x="88" y="8400"/>
                  </a:cubicBezTo>
                  <a:cubicBezTo>
                    <a:pt x="571" y="7200"/>
                    <a:pt x="3150" y="0"/>
                    <a:pt x="7019" y="1200"/>
                  </a:cubicBezTo>
                  <a:cubicBezTo>
                    <a:pt x="10888" y="2400"/>
                    <a:pt x="16046" y="12000"/>
                    <a:pt x="21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374450" y="46799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629392" y="4565650"/>
              <a:ext cx="1810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040"/>
                    <a:pt x="-1068" y="10080"/>
                    <a:pt x="132" y="13680"/>
                  </a:cubicBezTo>
                  <a:cubicBezTo>
                    <a:pt x="1332" y="17280"/>
                    <a:pt x="10932" y="1944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399850" y="3398197"/>
              <a:ext cx="139701" cy="16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11081"/>
                  </a:moveTo>
                  <a:cubicBezTo>
                    <a:pt x="0" y="12414"/>
                    <a:pt x="0" y="13748"/>
                    <a:pt x="0" y="15748"/>
                  </a:cubicBezTo>
                  <a:cubicBezTo>
                    <a:pt x="0" y="17748"/>
                    <a:pt x="0" y="20414"/>
                    <a:pt x="0" y="20948"/>
                  </a:cubicBezTo>
                  <a:cubicBezTo>
                    <a:pt x="0" y="21481"/>
                    <a:pt x="0" y="19881"/>
                    <a:pt x="982" y="16414"/>
                  </a:cubicBezTo>
                  <a:cubicBezTo>
                    <a:pt x="1964" y="12948"/>
                    <a:pt x="3927" y="7614"/>
                    <a:pt x="5400" y="4414"/>
                  </a:cubicBezTo>
                  <a:cubicBezTo>
                    <a:pt x="6873" y="1214"/>
                    <a:pt x="7855" y="148"/>
                    <a:pt x="9164" y="14"/>
                  </a:cubicBezTo>
                  <a:cubicBezTo>
                    <a:pt x="10473" y="-119"/>
                    <a:pt x="12109" y="681"/>
                    <a:pt x="14236" y="3481"/>
                  </a:cubicBezTo>
                  <a:cubicBezTo>
                    <a:pt x="16364" y="6281"/>
                    <a:pt x="18982" y="11081"/>
                    <a:pt x="21600" y="15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946043" y="3730365"/>
              <a:ext cx="303528" cy="51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9" fill="norm" stroke="1" extrusionOk="0">
                  <a:moveTo>
                    <a:pt x="19656" y="3077"/>
                  </a:moveTo>
                  <a:cubicBezTo>
                    <a:pt x="20252" y="2544"/>
                    <a:pt x="20848" y="2010"/>
                    <a:pt x="21146" y="1522"/>
                  </a:cubicBezTo>
                  <a:cubicBezTo>
                    <a:pt x="21444" y="1033"/>
                    <a:pt x="21444" y="588"/>
                    <a:pt x="21072" y="322"/>
                  </a:cubicBezTo>
                  <a:cubicBezTo>
                    <a:pt x="20699" y="55"/>
                    <a:pt x="19954" y="-34"/>
                    <a:pt x="18390" y="10"/>
                  </a:cubicBezTo>
                  <a:cubicBezTo>
                    <a:pt x="16826" y="55"/>
                    <a:pt x="14443" y="233"/>
                    <a:pt x="11538" y="1077"/>
                  </a:cubicBezTo>
                  <a:cubicBezTo>
                    <a:pt x="8633" y="1922"/>
                    <a:pt x="5207" y="3433"/>
                    <a:pt x="3121" y="5255"/>
                  </a:cubicBezTo>
                  <a:cubicBezTo>
                    <a:pt x="1036" y="7077"/>
                    <a:pt x="291" y="9210"/>
                    <a:pt x="67" y="11655"/>
                  </a:cubicBezTo>
                  <a:cubicBezTo>
                    <a:pt x="-156" y="14099"/>
                    <a:pt x="142" y="16855"/>
                    <a:pt x="1408" y="18633"/>
                  </a:cubicBezTo>
                  <a:cubicBezTo>
                    <a:pt x="2674" y="20410"/>
                    <a:pt x="4909" y="21210"/>
                    <a:pt x="7665" y="21388"/>
                  </a:cubicBezTo>
                  <a:cubicBezTo>
                    <a:pt x="10421" y="21566"/>
                    <a:pt x="13698" y="21122"/>
                    <a:pt x="16975" y="2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996750" y="3987800"/>
              <a:ext cx="247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7280"/>
                    <a:pt x="5908" y="12960"/>
                    <a:pt x="9508" y="9360"/>
                  </a:cubicBezTo>
                  <a:cubicBezTo>
                    <a:pt x="13108" y="5760"/>
                    <a:pt x="1735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359789" y="3742616"/>
              <a:ext cx="322762" cy="51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2" fill="norm" stroke="1" extrusionOk="0">
                  <a:moveTo>
                    <a:pt x="21527" y="2005"/>
                  </a:moveTo>
                  <a:cubicBezTo>
                    <a:pt x="19409" y="1303"/>
                    <a:pt x="17292" y="600"/>
                    <a:pt x="15033" y="249"/>
                  </a:cubicBezTo>
                  <a:cubicBezTo>
                    <a:pt x="12774" y="-102"/>
                    <a:pt x="10374" y="-102"/>
                    <a:pt x="8680" y="381"/>
                  </a:cubicBezTo>
                  <a:cubicBezTo>
                    <a:pt x="6986" y="864"/>
                    <a:pt x="5998" y="1830"/>
                    <a:pt x="5362" y="3630"/>
                  </a:cubicBezTo>
                  <a:cubicBezTo>
                    <a:pt x="4727" y="5430"/>
                    <a:pt x="4445" y="8064"/>
                    <a:pt x="3809" y="10610"/>
                  </a:cubicBezTo>
                  <a:cubicBezTo>
                    <a:pt x="3174" y="13157"/>
                    <a:pt x="2186" y="15615"/>
                    <a:pt x="1480" y="17152"/>
                  </a:cubicBezTo>
                  <a:cubicBezTo>
                    <a:pt x="774" y="18688"/>
                    <a:pt x="351" y="19303"/>
                    <a:pt x="139" y="19874"/>
                  </a:cubicBezTo>
                  <a:cubicBezTo>
                    <a:pt x="-73" y="20444"/>
                    <a:pt x="-73" y="20971"/>
                    <a:pt x="351" y="21235"/>
                  </a:cubicBezTo>
                  <a:cubicBezTo>
                    <a:pt x="774" y="21498"/>
                    <a:pt x="1621" y="21498"/>
                    <a:pt x="3809" y="21147"/>
                  </a:cubicBezTo>
                  <a:cubicBezTo>
                    <a:pt x="5998" y="20796"/>
                    <a:pt x="9527" y="20093"/>
                    <a:pt x="13056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885750" y="3886200"/>
              <a:ext cx="12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83"/>
                    <a:pt x="0" y="8966"/>
                    <a:pt x="0" y="12566"/>
                  </a:cubicBezTo>
                  <a:cubicBezTo>
                    <a:pt x="0" y="16166"/>
                    <a:pt x="10800" y="188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759528" y="3822649"/>
              <a:ext cx="342123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42" fill="norm" stroke="1" extrusionOk="0">
                  <a:moveTo>
                    <a:pt x="1939" y="21142"/>
                  </a:moveTo>
                  <a:cubicBezTo>
                    <a:pt x="1409" y="19733"/>
                    <a:pt x="879" y="18325"/>
                    <a:pt x="482" y="16446"/>
                  </a:cubicBezTo>
                  <a:cubicBezTo>
                    <a:pt x="84" y="14568"/>
                    <a:pt x="-181" y="12220"/>
                    <a:pt x="150" y="10342"/>
                  </a:cubicBezTo>
                  <a:cubicBezTo>
                    <a:pt x="482" y="8464"/>
                    <a:pt x="1409" y="7055"/>
                    <a:pt x="3993" y="5177"/>
                  </a:cubicBezTo>
                  <a:cubicBezTo>
                    <a:pt x="6577" y="3299"/>
                    <a:pt x="10818" y="951"/>
                    <a:pt x="13998" y="246"/>
                  </a:cubicBezTo>
                  <a:cubicBezTo>
                    <a:pt x="17179" y="-458"/>
                    <a:pt x="19299" y="481"/>
                    <a:pt x="21419" y="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733350" y="4238364"/>
              <a:ext cx="2667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43" y="14768"/>
                    <a:pt x="686" y="8415"/>
                    <a:pt x="1371" y="4603"/>
                  </a:cubicBezTo>
                  <a:cubicBezTo>
                    <a:pt x="2057" y="792"/>
                    <a:pt x="3086" y="-479"/>
                    <a:pt x="6514" y="156"/>
                  </a:cubicBezTo>
                  <a:cubicBezTo>
                    <a:pt x="9943" y="792"/>
                    <a:pt x="15771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209037" y="4197350"/>
              <a:ext cx="1961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82"/>
                    <a:pt x="2735" y="9164"/>
                    <a:pt x="575" y="12764"/>
                  </a:cubicBezTo>
                  <a:cubicBezTo>
                    <a:pt x="-1585" y="16364"/>
                    <a:pt x="2735" y="189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213399" y="4014901"/>
              <a:ext cx="52028" cy="3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057" fill="norm" stroke="1" extrusionOk="0">
                  <a:moveTo>
                    <a:pt x="10970" y="5612"/>
                  </a:moveTo>
                  <a:cubicBezTo>
                    <a:pt x="7647" y="2372"/>
                    <a:pt x="4324" y="-868"/>
                    <a:pt x="2247" y="212"/>
                  </a:cubicBezTo>
                  <a:cubicBezTo>
                    <a:pt x="170" y="1292"/>
                    <a:pt x="-661" y="6692"/>
                    <a:pt x="585" y="11012"/>
                  </a:cubicBezTo>
                  <a:cubicBezTo>
                    <a:pt x="1831" y="15332"/>
                    <a:pt x="5154" y="18572"/>
                    <a:pt x="8893" y="19652"/>
                  </a:cubicBezTo>
                  <a:cubicBezTo>
                    <a:pt x="12631" y="20732"/>
                    <a:pt x="16785" y="19652"/>
                    <a:pt x="18862" y="16412"/>
                  </a:cubicBezTo>
                  <a:cubicBezTo>
                    <a:pt x="20939" y="13172"/>
                    <a:pt x="20939" y="7772"/>
                    <a:pt x="18862" y="5072"/>
                  </a:cubicBezTo>
                  <a:cubicBezTo>
                    <a:pt x="16785" y="2372"/>
                    <a:pt x="12631" y="2372"/>
                    <a:pt x="9308" y="2912"/>
                  </a:cubicBezTo>
                  <a:cubicBezTo>
                    <a:pt x="5985" y="3452"/>
                    <a:pt x="3493" y="4532"/>
                    <a:pt x="1001" y="5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338930" y="3722511"/>
              <a:ext cx="185167" cy="7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65" fill="norm" stroke="1" extrusionOk="0">
                  <a:moveTo>
                    <a:pt x="1176" y="1745"/>
                  </a:moveTo>
                  <a:cubicBezTo>
                    <a:pt x="456" y="1329"/>
                    <a:pt x="-264" y="912"/>
                    <a:pt x="96" y="615"/>
                  </a:cubicBezTo>
                  <a:cubicBezTo>
                    <a:pt x="456" y="317"/>
                    <a:pt x="1896" y="139"/>
                    <a:pt x="4056" y="49"/>
                  </a:cubicBezTo>
                  <a:cubicBezTo>
                    <a:pt x="6216" y="-40"/>
                    <a:pt x="9096" y="-40"/>
                    <a:pt x="12096" y="317"/>
                  </a:cubicBezTo>
                  <a:cubicBezTo>
                    <a:pt x="15096" y="674"/>
                    <a:pt x="18216" y="1388"/>
                    <a:pt x="19776" y="2548"/>
                  </a:cubicBezTo>
                  <a:cubicBezTo>
                    <a:pt x="21336" y="3709"/>
                    <a:pt x="21336" y="5315"/>
                    <a:pt x="20136" y="6981"/>
                  </a:cubicBezTo>
                  <a:cubicBezTo>
                    <a:pt x="18936" y="8648"/>
                    <a:pt x="16536" y="10373"/>
                    <a:pt x="14976" y="12188"/>
                  </a:cubicBezTo>
                  <a:cubicBezTo>
                    <a:pt x="13416" y="14003"/>
                    <a:pt x="12696" y="15907"/>
                    <a:pt x="12696" y="17276"/>
                  </a:cubicBezTo>
                  <a:cubicBezTo>
                    <a:pt x="12696" y="18644"/>
                    <a:pt x="13416" y="19477"/>
                    <a:pt x="13776" y="20132"/>
                  </a:cubicBezTo>
                  <a:cubicBezTo>
                    <a:pt x="14136" y="20786"/>
                    <a:pt x="14136" y="21262"/>
                    <a:pt x="13416" y="21411"/>
                  </a:cubicBezTo>
                  <a:cubicBezTo>
                    <a:pt x="12696" y="21560"/>
                    <a:pt x="11256" y="21381"/>
                    <a:pt x="9216" y="21084"/>
                  </a:cubicBezTo>
                  <a:cubicBezTo>
                    <a:pt x="7176" y="20786"/>
                    <a:pt x="4536" y="20370"/>
                    <a:pt x="1896" y="19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945700" y="5772150"/>
              <a:ext cx="400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19200"/>
                    <a:pt x="7314" y="16800"/>
                    <a:pt x="10914" y="13200"/>
                  </a:cubicBezTo>
                  <a:cubicBezTo>
                    <a:pt x="14514" y="9600"/>
                    <a:pt x="1805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945700" y="5981700"/>
              <a:ext cx="419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5429"/>
                    <a:pt x="8291" y="9257"/>
                    <a:pt x="11891" y="5657"/>
                  </a:cubicBezTo>
                  <a:cubicBezTo>
                    <a:pt x="15491" y="2057"/>
                    <a:pt x="1854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036877" y="5422900"/>
              <a:ext cx="655074" cy="55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9" fill="norm" stroke="1" extrusionOk="0">
                  <a:moveTo>
                    <a:pt x="17480" y="489"/>
                  </a:moveTo>
                  <a:cubicBezTo>
                    <a:pt x="17757" y="245"/>
                    <a:pt x="18034" y="0"/>
                    <a:pt x="17964" y="0"/>
                  </a:cubicBezTo>
                  <a:cubicBezTo>
                    <a:pt x="17895" y="0"/>
                    <a:pt x="17480" y="245"/>
                    <a:pt x="16234" y="937"/>
                  </a:cubicBezTo>
                  <a:cubicBezTo>
                    <a:pt x="14988" y="1630"/>
                    <a:pt x="12911" y="2771"/>
                    <a:pt x="11145" y="3749"/>
                  </a:cubicBezTo>
                  <a:cubicBezTo>
                    <a:pt x="9380" y="4728"/>
                    <a:pt x="7926" y="5543"/>
                    <a:pt x="6888" y="6154"/>
                  </a:cubicBezTo>
                  <a:cubicBezTo>
                    <a:pt x="5849" y="6765"/>
                    <a:pt x="5226" y="7173"/>
                    <a:pt x="4845" y="7621"/>
                  </a:cubicBezTo>
                  <a:cubicBezTo>
                    <a:pt x="4464" y="8069"/>
                    <a:pt x="4326" y="8558"/>
                    <a:pt x="4464" y="8885"/>
                  </a:cubicBezTo>
                  <a:cubicBezTo>
                    <a:pt x="4603" y="9211"/>
                    <a:pt x="5018" y="9374"/>
                    <a:pt x="6334" y="9496"/>
                  </a:cubicBezTo>
                  <a:cubicBezTo>
                    <a:pt x="7649" y="9618"/>
                    <a:pt x="9864" y="9700"/>
                    <a:pt x="11145" y="9740"/>
                  </a:cubicBezTo>
                  <a:cubicBezTo>
                    <a:pt x="12426" y="9781"/>
                    <a:pt x="12772" y="9781"/>
                    <a:pt x="13049" y="9944"/>
                  </a:cubicBezTo>
                  <a:cubicBezTo>
                    <a:pt x="13326" y="10107"/>
                    <a:pt x="13534" y="10433"/>
                    <a:pt x="13499" y="10800"/>
                  </a:cubicBezTo>
                  <a:cubicBezTo>
                    <a:pt x="13464" y="11167"/>
                    <a:pt x="13188" y="11574"/>
                    <a:pt x="12184" y="12349"/>
                  </a:cubicBezTo>
                  <a:cubicBezTo>
                    <a:pt x="11180" y="13123"/>
                    <a:pt x="9449" y="14264"/>
                    <a:pt x="7718" y="15324"/>
                  </a:cubicBezTo>
                  <a:cubicBezTo>
                    <a:pt x="5988" y="16383"/>
                    <a:pt x="4257" y="17362"/>
                    <a:pt x="3011" y="18136"/>
                  </a:cubicBezTo>
                  <a:cubicBezTo>
                    <a:pt x="1764" y="18910"/>
                    <a:pt x="1003" y="19481"/>
                    <a:pt x="518" y="19970"/>
                  </a:cubicBezTo>
                  <a:cubicBezTo>
                    <a:pt x="34" y="20459"/>
                    <a:pt x="-174" y="20866"/>
                    <a:pt x="172" y="21152"/>
                  </a:cubicBezTo>
                  <a:cubicBezTo>
                    <a:pt x="518" y="21437"/>
                    <a:pt x="1418" y="21600"/>
                    <a:pt x="2941" y="21478"/>
                  </a:cubicBezTo>
                  <a:cubicBezTo>
                    <a:pt x="4464" y="21355"/>
                    <a:pt x="6611" y="20948"/>
                    <a:pt x="8861" y="20500"/>
                  </a:cubicBezTo>
                  <a:cubicBezTo>
                    <a:pt x="11111" y="20051"/>
                    <a:pt x="13464" y="19562"/>
                    <a:pt x="15576" y="19318"/>
                  </a:cubicBezTo>
                  <a:cubicBezTo>
                    <a:pt x="17688" y="19073"/>
                    <a:pt x="19557" y="19073"/>
                    <a:pt x="21426" y="19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139500" y="62103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152200" y="60833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600" y="11631"/>
                  </a:cubicBezTo>
                  <a:cubicBezTo>
                    <a:pt x="1200" y="8308"/>
                    <a:pt x="2400" y="4985"/>
                    <a:pt x="6000" y="3046"/>
                  </a:cubicBezTo>
                  <a:cubicBezTo>
                    <a:pt x="9600" y="1108"/>
                    <a:pt x="1560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222050" y="61912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260150" y="628015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476050" y="6197600"/>
              <a:ext cx="381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960"/>
                    <a:pt x="9600" y="1920"/>
                    <a:pt x="6000" y="5520"/>
                  </a:cubicBezTo>
                  <a:cubicBezTo>
                    <a:pt x="2400" y="9120"/>
                    <a:pt x="1200" y="15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133150" y="5199029"/>
              <a:ext cx="266701" cy="17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0497"/>
                  </a:moveTo>
                  <a:cubicBezTo>
                    <a:pt x="0" y="8779"/>
                    <a:pt x="0" y="7061"/>
                    <a:pt x="0" y="5588"/>
                  </a:cubicBezTo>
                  <a:cubicBezTo>
                    <a:pt x="0" y="4115"/>
                    <a:pt x="0" y="2888"/>
                    <a:pt x="429" y="2520"/>
                  </a:cubicBezTo>
                  <a:cubicBezTo>
                    <a:pt x="857" y="2152"/>
                    <a:pt x="1714" y="2642"/>
                    <a:pt x="2486" y="4729"/>
                  </a:cubicBezTo>
                  <a:cubicBezTo>
                    <a:pt x="3257" y="6815"/>
                    <a:pt x="3943" y="10497"/>
                    <a:pt x="4457" y="13811"/>
                  </a:cubicBezTo>
                  <a:cubicBezTo>
                    <a:pt x="4971" y="17124"/>
                    <a:pt x="5314" y="20070"/>
                    <a:pt x="5486" y="20683"/>
                  </a:cubicBezTo>
                  <a:cubicBezTo>
                    <a:pt x="5657" y="21297"/>
                    <a:pt x="5657" y="19579"/>
                    <a:pt x="6086" y="16265"/>
                  </a:cubicBezTo>
                  <a:cubicBezTo>
                    <a:pt x="6514" y="12952"/>
                    <a:pt x="7371" y="8042"/>
                    <a:pt x="8057" y="5097"/>
                  </a:cubicBezTo>
                  <a:cubicBezTo>
                    <a:pt x="8743" y="2152"/>
                    <a:pt x="9257" y="1170"/>
                    <a:pt x="9943" y="556"/>
                  </a:cubicBezTo>
                  <a:cubicBezTo>
                    <a:pt x="10629" y="-58"/>
                    <a:pt x="11486" y="-303"/>
                    <a:pt x="12686" y="556"/>
                  </a:cubicBezTo>
                  <a:cubicBezTo>
                    <a:pt x="13886" y="1415"/>
                    <a:pt x="15429" y="3379"/>
                    <a:pt x="16971" y="6692"/>
                  </a:cubicBezTo>
                  <a:cubicBezTo>
                    <a:pt x="18514" y="10006"/>
                    <a:pt x="20057" y="14670"/>
                    <a:pt x="21600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841833" y="5332839"/>
              <a:ext cx="158152" cy="61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93" fill="norm" stroke="1" extrusionOk="0">
                  <a:moveTo>
                    <a:pt x="5313" y="11281"/>
                  </a:moveTo>
                  <a:cubicBezTo>
                    <a:pt x="5313" y="13779"/>
                    <a:pt x="5313" y="16277"/>
                    <a:pt x="5313" y="17856"/>
                  </a:cubicBezTo>
                  <a:cubicBezTo>
                    <a:pt x="5313" y="19436"/>
                    <a:pt x="5313" y="20097"/>
                    <a:pt x="5175" y="20611"/>
                  </a:cubicBezTo>
                  <a:cubicBezTo>
                    <a:pt x="5037" y="21126"/>
                    <a:pt x="4760" y="21493"/>
                    <a:pt x="4344" y="21493"/>
                  </a:cubicBezTo>
                  <a:cubicBezTo>
                    <a:pt x="3929" y="21493"/>
                    <a:pt x="3375" y="21126"/>
                    <a:pt x="2544" y="19766"/>
                  </a:cubicBezTo>
                  <a:cubicBezTo>
                    <a:pt x="1713" y="18407"/>
                    <a:pt x="606" y="16056"/>
                    <a:pt x="190" y="13485"/>
                  </a:cubicBezTo>
                  <a:cubicBezTo>
                    <a:pt x="-225" y="10913"/>
                    <a:pt x="52" y="8122"/>
                    <a:pt x="883" y="5954"/>
                  </a:cubicBezTo>
                  <a:cubicBezTo>
                    <a:pt x="1713" y="3787"/>
                    <a:pt x="3098" y="2244"/>
                    <a:pt x="4344" y="1362"/>
                  </a:cubicBezTo>
                  <a:cubicBezTo>
                    <a:pt x="5590" y="481"/>
                    <a:pt x="6698" y="260"/>
                    <a:pt x="7944" y="113"/>
                  </a:cubicBezTo>
                  <a:cubicBezTo>
                    <a:pt x="9190" y="-34"/>
                    <a:pt x="10575" y="-107"/>
                    <a:pt x="12652" y="334"/>
                  </a:cubicBezTo>
                  <a:cubicBezTo>
                    <a:pt x="14729" y="775"/>
                    <a:pt x="17498" y="1730"/>
                    <a:pt x="19160" y="2905"/>
                  </a:cubicBezTo>
                  <a:cubicBezTo>
                    <a:pt x="20821" y="4081"/>
                    <a:pt x="21375" y="5477"/>
                    <a:pt x="19575" y="6762"/>
                  </a:cubicBezTo>
                  <a:cubicBezTo>
                    <a:pt x="17775" y="8048"/>
                    <a:pt x="13621" y="9224"/>
                    <a:pt x="10852" y="9922"/>
                  </a:cubicBezTo>
                  <a:cubicBezTo>
                    <a:pt x="8083" y="10620"/>
                    <a:pt x="6698" y="10840"/>
                    <a:pt x="5729" y="10950"/>
                  </a:cubicBezTo>
                  <a:cubicBezTo>
                    <a:pt x="4760" y="11060"/>
                    <a:pt x="4206" y="11060"/>
                    <a:pt x="3652" y="1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996187" y="5613400"/>
              <a:ext cx="248214" cy="30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8" fill="norm" stroke="1" extrusionOk="0">
                  <a:moveTo>
                    <a:pt x="598" y="8877"/>
                  </a:moveTo>
                  <a:cubicBezTo>
                    <a:pt x="232" y="8137"/>
                    <a:pt x="-134" y="7397"/>
                    <a:pt x="49" y="6805"/>
                  </a:cubicBezTo>
                  <a:cubicBezTo>
                    <a:pt x="232" y="6214"/>
                    <a:pt x="964" y="5770"/>
                    <a:pt x="2886" y="5992"/>
                  </a:cubicBezTo>
                  <a:cubicBezTo>
                    <a:pt x="4808" y="6214"/>
                    <a:pt x="7920" y="7101"/>
                    <a:pt x="10208" y="8951"/>
                  </a:cubicBezTo>
                  <a:cubicBezTo>
                    <a:pt x="12497" y="10800"/>
                    <a:pt x="13961" y="13611"/>
                    <a:pt x="14327" y="15830"/>
                  </a:cubicBezTo>
                  <a:cubicBezTo>
                    <a:pt x="14693" y="18049"/>
                    <a:pt x="13961" y="19677"/>
                    <a:pt x="13137" y="20564"/>
                  </a:cubicBezTo>
                  <a:cubicBezTo>
                    <a:pt x="12313" y="21452"/>
                    <a:pt x="11398" y="21600"/>
                    <a:pt x="10574" y="20934"/>
                  </a:cubicBezTo>
                  <a:cubicBezTo>
                    <a:pt x="9751" y="20268"/>
                    <a:pt x="9019" y="18789"/>
                    <a:pt x="9293" y="15978"/>
                  </a:cubicBezTo>
                  <a:cubicBezTo>
                    <a:pt x="9568" y="13167"/>
                    <a:pt x="10849" y="9025"/>
                    <a:pt x="13046" y="6140"/>
                  </a:cubicBezTo>
                  <a:cubicBezTo>
                    <a:pt x="15242" y="3255"/>
                    <a:pt x="18354" y="1627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424602" y="5452205"/>
              <a:ext cx="276998" cy="5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4" fill="norm" stroke="1" extrusionOk="0">
                  <a:moveTo>
                    <a:pt x="21253" y="2003"/>
                  </a:moveTo>
                  <a:cubicBezTo>
                    <a:pt x="21253" y="1551"/>
                    <a:pt x="21253" y="1099"/>
                    <a:pt x="20766" y="692"/>
                  </a:cubicBezTo>
                  <a:cubicBezTo>
                    <a:pt x="20279" y="286"/>
                    <a:pt x="19304" y="-76"/>
                    <a:pt x="17193" y="14"/>
                  </a:cubicBezTo>
                  <a:cubicBezTo>
                    <a:pt x="15082" y="105"/>
                    <a:pt x="11833" y="647"/>
                    <a:pt x="8991" y="2003"/>
                  </a:cubicBezTo>
                  <a:cubicBezTo>
                    <a:pt x="6149" y="3358"/>
                    <a:pt x="3713" y="5527"/>
                    <a:pt x="2089" y="8148"/>
                  </a:cubicBezTo>
                  <a:cubicBezTo>
                    <a:pt x="465" y="10769"/>
                    <a:pt x="-347" y="13842"/>
                    <a:pt x="140" y="16056"/>
                  </a:cubicBezTo>
                  <a:cubicBezTo>
                    <a:pt x="627" y="18270"/>
                    <a:pt x="2414" y="19626"/>
                    <a:pt x="4606" y="20394"/>
                  </a:cubicBezTo>
                  <a:cubicBezTo>
                    <a:pt x="6799" y="21162"/>
                    <a:pt x="9397" y="21343"/>
                    <a:pt x="1199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885750" y="5537200"/>
              <a:ext cx="381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64"/>
                    <a:pt x="7200" y="2929"/>
                    <a:pt x="3600" y="5919"/>
                  </a:cubicBezTo>
                  <a:cubicBezTo>
                    <a:pt x="0" y="8908"/>
                    <a:pt x="0" y="13424"/>
                    <a:pt x="0" y="16292"/>
                  </a:cubicBezTo>
                  <a:cubicBezTo>
                    <a:pt x="0" y="19159"/>
                    <a:pt x="0" y="203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706057" y="5510674"/>
              <a:ext cx="389244" cy="1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34" fill="norm" stroke="1" extrusionOk="0">
                  <a:moveTo>
                    <a:pt x="105" y="21034"/>
                  </a:moveTo>
                  <a:cubicBezTo>
                    <a:pt x="-12" y="18720"/>
                    <a:pt x="-129" y="16405"/>
                    <a:pt x="338" y="14091"/>
                  </a:cubicBezTo>
                  <a:cubicBezTo>
                    <a:pt x="805" y="11777"/>
                    <a:pt x="1856" y="9463"/>
                    <a:pt x="4133" y="6763"/>
                  </a:cubicBezTo>
                  <a:cubicBezTo>
                    <a:pt x="6409" y="4063"/>
                    <a:pt x="9912" y="977"/>
                    <a:pt x="13006" y="205"/>
                  </a:cubicBezTo>
                  <a:cubicBezTo>
                    <a:pt x="16100" y="-566"/>
                    <a:pt x="18786" y="977"/>
                    <a:pt x="21471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676200" y="5911850"/>
              <a:ext cx="400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177850" y="58483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31"/>
                    <a:pt x="12000" y="8862"/>
                    <a:pt x="8400" y="12462"/>
                  </a:cubicBezTo>
                  <a:cubicBezTo>
                    <a:pt x="4800" y="16062"/>
                    <a:pt x="24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196900" y="5670975"/>
              <a:ext cx="59458" cy="6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002" fill="norm" stroke="1" extrusionOk="0">
                  <a:moveTo>
                    <a:pt x="8938" y="11307"/>
                  </a:moveTo>
                  <a:cubicBezTo>
                    <a:pt x="6703" y="13848"/>
                    <a:pt x="4469" y="16390"/>
                    <a:pt x="5214" y="18296"/>
                  </a:cubicBezTo>
                  <a:cubicBezTo>
                    <a:pt x="5959" y="20201"/>
                    <a:pt x="9683" y="21472"/>
                    <a:pt x="12662" y="20837"/>
                  </a:cubicBezTo>
                  <a:cubicBezTo>
                    <a:pt x="15641" y="20201"/>
                    <a:pt x="17876" y="17660"/>
                    <a:pt x="19366" y="14801"/>
                  </a:cubicBezTo>
                  <a:cubicBezTo>
                    <a:pt x="20855" y="11943"/>
                    <a:pt x="21600" y="8766"/>
                    <a:pt x="20110" y="6225"/>
                  </a:cubicBezTo>
                  <a:cubicBezTo>
                    <a:pt x="18621" y="3684"/>
                    <a:pt x="14897" y="1778"/>
                    <a:pt x="11172" y="825"/>
                  </a:cubicBezTo>
                  <a:cubicBezTo>
                    <a:pt x="7448" y="-128"/>
                    <a:pt x="3724" y="-128"/>
                    <a:pt x="1862" y="190"/>
                  </a:cubicBezTo>
                  <a:cubicBezTo>
                    <a:pt x="0" y="507"/>
                    <a:pt x="0" y="1143"/>
                    <a:pt x="0" y="1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292150" y="5437253"/>
              <a:ext cx="252214" cy="60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65" fill="norm" stroke="1" extrusionOk="0">
                  <a:moveTo>
                    <a:pt x="9561" y="167"/>
                  </a:moveTo>
                  <a:cubicBezTo>
                    <a:pt x="10977" y="16"/>
                    <a:pt x="12393" y="-135"/>
                    <a:pt x="13987" y="205"/>
                  </a:cubicBezTo>
                  <a:cubicBezTo>
                    <a:pt x="15580" y="545"/>
                    <a:pt x="17351" y="1375"/>
                    <a:pt x="18856" y="2999"/>
                  </a:cubicBezTo>
                  <a:cubicBezTo>
                    <a:pt x="20361" y="4623"/>
                    <a:pt x="21600" y="7040"/>
                    <a:pt x="20892" y="9419"/>
                  </a:cubicBezTo>
                  <a:cubicBezTo>
                    <a:pt x="20184" y="11798"/>
                    <a:pt x="17528" y="14139"/>
                    <a:pt x="13721" y="16141"/>
                  </a:cubicBezTo>
                  <a:cubicBezTo>
                    <a:pt x="9915" y="18142"/>
                    <a:pt x="4957" y="19803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022400" y="5762806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64" y="11918"/>
                    <a:pt x="3927" y="3818"/>
                    <a:pt x="7527" y="1118"/>
                  </a:cubicBezTo>
                  <a:cubicBezTo>
                    <a:pt x="11127" y="-1582"/>
                    <a:pt x="163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984300" y="5943600"/>
              <a:ext cx="184151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14954"/>
                  </a:moveTo>
                  <a:cubicBezTo>
                    <a:pt x="1490" y="18277"/>
                    <a:pt x="0" y="21600"/>
                    <a:pt x="0" y="21600"/>
                  </a:cubicBezTo>
                  <a:cubicBezTo>
                    <a:pt x="0" y="21600"/>
                    <a:pt x="1490" y="18277"/>
                    <a:pt x="5338" y="14123"/>
                  </a:cubicBezTo>
                  <a:cubicBezTo>
                    <a:pt x="9186" y="9969"/>
                    <a:pt x="15393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415836" y="5461000"/>
              <a:ext cx="520964" cy="50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54" fill="norm" stroke="1" extrusionOk="0">
                  <a:moveTo>
                    <a:pt x="21523" y="547"/>
                  </a:moveTo>
                  <a:cubicBezTo>
                    <a:pt x="21173" y="273"/>
                    <a:pt x="20823" y="0"/>
                    <a:pt x="20386" y="0"/>
                  </a:cubicBezTo>
                  <a:cubicBezTo>
                    <a:pt x="19949" y="0"/>
                    <a:pt x="19424" y="273"/>
                    <a:pt x="17500" y="1094"/>
                  </a:cubicBezTo>
                  <a:cubicBezTo>
                    <a:pt x="15576" y="1914"/>
                    <a:pt x="12253" y="3281"/>
                    <a:pt x="9761" y="4420"/>
                  </a:cubicBezTo>
                  <a:cubicBezTo>
                    <a:pt x="7269" y="5559"/>
                    <a:pt x="5607" y="6471"/>
                    <a:pt x="4514" y="7109"/>
                  </a:cubicBezTo>
                  <a:cubicBezTo>
                    <a:pt x="3421" y="7747"/>
                    <a:pt x="2896" y="8111"/>
                    <a:pt x="2590" y="8522"/>
                  </a:cubicBezTo>
                  <a:cubicBezTo>
                    <a:pt x="2284" y="8932"/>
                    <a:pt x="2197" y="9387"/>
                    <a:pt x="2415" y="9752"/>
                  </a:cubicBezTo>
                  <a:cubicBezTo>
                    <a:pt x="2634" y="10116"/>
                    <a:pt x="3159" y="10390"/>
                    <a:pt x="4295" y="10754"/>
                  </a:cubicBezTo>
                  <a:cubicBezTo>
                    <a:pt x="5432" y="11119"/>
                    <a:pt x="7181" y="11575"/>
                    <a:pt x="8231" y="11939"/>
                  </a:cubicBezTo>
                  <a:cubicBezTo>
                    <a:pt x="9280" y="12304"/>
                    <a:pt x="9630" y="12577"/>
                    <a:pt x="9805" y="12942"/>
                  </a:cubicBezTo>
                  <a:cubicBezTo>
                    <a:pt x="9980" y="13306"/>
                    <a:pt x="9980" y="13762"/>
                    <a:pt x="9280" y="14582"/>
                  </a:cubicBezTo>
                  <a:cubicBezTo>
                    <a:pt x="8580" y="15403"/>
                    <a:pt x="7181" y="16587"/>
                    <a:pt x="5651" y="17635"/>
                  </a:cubicBezTo>
                  <a:cubicBezTo>
                    <a:pt x="4121" y="18684"/>
                    <a:pt x="2459" y="19595"/>
                    <a:pt x="1410" y="20233"/>
                  </a:cubicBezTo>
                  <a:cubicBezTo>
                    <a:pt x="360" y="20871"/>
                    <a:pt x="-77" y="21235"/>
                    <a:pt x="10" y="21418"/>
                  </a:cubicBezTo>
                  <a:cubicBezTo>
                    <a:pt x="98" y="21600"/>
                    <a:pt x="710" y="21600"/>
                    <a:pt x="2503" y="21418"/>
                  </a:cubicBezTo>
                  <a:cubicBezTo>
                    <a:pt x="4295" y="21235"/>
                    <a:pt x="7269" y="20871"/>
                    <a:pt x="10461" y="20734"/>
                  </a:cubicBezTo>
                  <a:cubicBezTo>
                    <a:pt x="13653" y="20597"/>
                    <a:pt x="17063" y="20689"/>
                    <a:pt x="20474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486892" y="6248400"/>
              <a:ext cx="1810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600"/>
                    <a:pt x="-1068" y="3200"/>
                    <a:pt x="132" y="6800"/>
                  </a:cubicBezTo>
                  <a:cubicBezTo>
                    <a:pt x="1332" y="10400"/>
                    <a:pt x="10932" y="1600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489230" y="6093722"/>
              <a:ext cx="41170" cy="8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611" fill="norm" stroke="1" extrusionOk="0">
                  <a:moveTo>
                    <a:pt x="7663" y="20611"/>
                  </a:moveTo>
                  <a:cubicBezTo>
                    <a:pt x="6635" y="18040"/>
                    <a:pt x="5606" y="15468"/>
                    <a:pt x="3549" y="11611"/>
                  </a:cubicBezTo>
                  <a:cubicBezTo>
                    <a:pt x="1492" y="7754"/>
                    <a:pt x="-1594" y="2611"/>
                    <a:pt x="977" y="811"/>
                  </a:cubicBezTo>
                  <a:cubicBezTo>
                    <a:pt x="3549" y="-989"/>
                    <a:pt x="11777" y="554"/>
                    <a:pt x="20006" y="2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619300" y="6188339"/>
              <a:ext cx="17145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0" y="14453"/>
                    <a:pt x="0" y="8100"/>
                    <a:pt x="933" y="4288"/>
                  </a:cubicBezTo>
                  <a:cubicBezTo>
                    <a:pt x="1867" y="477"/>
                    <a:pt x="3733" y="-794"/>
                    <a:pt x="7333" y="477"/>
                  </a:cubicBezTo>
                  <a:cubicBezTo>
                    <a:pt x="10933" y="1747"/>
                    <a:pt x="16267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632000" y="63309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980027" y="6203950"/>
              <a:ext cx="139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595075" y="5174044"/>
              <a:ext cx="202026" cy="19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1" fill="norm" stroke="1" extrusionOk="0">
                  <a:moveTo>
                    <a:pt x="4553" y="1510"/>
                  </a:moveTo>
                  <a:cubicBezTo>
                    <a:pt x="3440" y="1969"/>
                    <a:pt x="2326" y="2429"/>
                    <a:pt x="1769" y="4037"/>
                  </a:cubicBezTo>
                  <a:cubicBezTo>
                    <a:pt x="1213" y="5646"/>
                    <a:pt x="1213" y="8403"/>
                    <a:pt x="1213" y="10931"/>
                  </a:cubicBezTo>
                  <a:cubicBezTo>
                    <a:pt x="1213" y="13458"/>
                    <a:pt x="1213" y="15756"/>
                    <a:pt x="1101" y="17480"/>
                  </a:cubicBezTo>
                  <a:cubicBezTo>
                    <a:pt x="990" y="19203"/>
                    <a:pt x="767" y="20352"/>
                    <a:pt x="433" y="20122"/>
                  </a:cubicBezTo>
                  <a:cubicBezTo>
                    <a:pt x="99" y="19892"/>
                    <a:pt x="-346" y="18284"/>
                    <a:pt x="433" y="14952"/>
                  </a:cubicBezTo>
                  <a:cubicBezTo>
                    <a:pt x="1213" y="11620"/>
                    <a:pt x="3217" y="6565"/>
                    <a:pt x="4664" y="3692"/>
                  </a:cubicBezTo>
                  <a:cubicBezTo>
                    <a:pt x="6112" y="820"/>
                    <a:pt x="7002" y="131"/>
                    <a:pt x="8005" y="16"/>
                  </a:cubicBezTo>
                  <a:cubicBezTo>
                    <a:pt x="9007" y="-99"/>
                    <a:pt x="10120" y="361"/>
                    <a:pt x="12347" y="2888"/>
                  </a:cubicBezTo>
                  <a:cubicBezTo>
                    <a:pt x="14574" y="5416"/>
                    <a:pt x="17914" y="10012"/>
                    <a:pt x="19584" y="13458"/>
                  </a:cubicBezTo>
                  <a:cubicBezTo>
                    <a:pt x="21254" y="16905"/>
                    <a:pt x="21254" y="19203"/>
                    <a:pt x="21254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0607222" y="5230174"/>
              <a:ext cx="59829" cy="37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66" fill="norm" stroke="1" extrusionOk="0">
                  <a:moveTo>
                    <a:pt x="942" y="2646"/>
                  </a:moveTo>
                  <a:cubicBezTo>
                    <a:pt x="197" y="1566"/>
                    <a:pt x="-548" y="486"/>
                    <a:pt x="569" y="126"/>
                  </a:cubicBezTo>
                  <a:cubicBezTo>
                    <a:pt x="1686" y="-234"/>
                    <a:pt x="4666" y="126"/>
                    <a:pt x="7273" y="1866"/>
                  </a:cubicBezTo>
                  <a:cubicBezTo>
                    <a:pt x="9880" y="3606"/>
                    <a:pt x="12114" y="6726"/>
                    <a:pt x="14349" y="10206"/>
                  </a:cubicBezTo>
                  <a:cubicBezTo>
                    <a:pt x="16583" y="13686"/>
                    <a:pt x="18818" y="17526"/>
                    <a:pt x="21052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0457500" y="5690542"/>
              <a:ext cx="349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44" y="10932"/>
                    <a:pt x="9687" y="1332"/>
                    <a:pt x="13287" y="132"/>
                  </a:cubicBezTo>
                  <a:cubicBezTo>
                    <a:pt x="16887" y="-1068"/>
                    <a:pt x="19244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0616663" y="5861050"/>
              <a:ext cx="17103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3900" y="0"/>
                  </a:moveTo>
                  <a:cubicBezTo>
                    <a:pt x="2846" y="2323"/>
                    <a:pt x="1792" y="4645"/>
                    <a:pt x="1002" y="8361"/>
                  </a:cubicBezTo>
                  <a:cubicBezTo>
                    <a:pt x="212" y="12077"/>
                    <a:pt x="-315" y="17187"/>
                    <a:pt x="212" y="17535"/>
                  </a:cubicBezTo>
                  <a:cubicBezTo>
                    <a:pt x="739" y="17884"/>
                    <a:pt x="2319" y="13471"/>
                    <a:pt x="4295" y="10684"/>
                  </a:cubicBezTo>
                  <a:cubicBezTo>
                    <a:pt x="6270" y="7897"/>
                    <a:pt x="8641" y="6735"/>
                    <a:pt x="10485" y="6619"/>
                  </a:cubicBezTo>
                  <a:cubicBezTo>
                    <a:pt x="12329" y="6503"/>
                    <a:pt x="13646" y="7432"/>
                    <a:pt x="15358" y="10103"/>
                  </a:cubicBezTo>
                  <a:cubicBezTo>
                    <a:pt x="17070" y="12774"/>
                    <a:pt x="19178" y="17187"/>
                    <a:pt x="212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1105200" y="5622835"/>
              <a:ext cx="2413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705" y="6957"/>
                    <a:pt x="3411" y="-898"/>
                    <a:pt x="7011" y="84"/>
                  </a:cubicBezTo>
                  <a:cubicBezTo>
                    <a:pt x="10611" y="1066"/>
                    <a:pt x="16105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175050" y="577850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4400"/>
                    <a:pt x="8037" y="7200"/>
                    <a:pt x="11637" y="3600"/>
                  </a:cubicBezTo>
                  <a:cubicBezTo>
                    <a:pt x="15237" y="0"/>
                    <a:pt x="184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905300" y="5486400"/>
              <a:ext cx="1569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435"/>
                    <a:pt x="21600" y="4871"/>
                    <a:pt x="18900" y="8100"/>
                  </a:cubicBezTo>
                  <a:cubicBezTo>
                    <a:pt x="16200" y="11329"/>
                    <a:pt x="8100" y="15353"/>
                    <a:pt x="4050" y="17735"/>
                  </a:cubicBezTo>
                  <a:cubicBezTo>
                    <a:pt x="0" y="20118"/>
                    <a:pt x="0" y="208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651300" y="6046111"/>
              <a:ext cx="501651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5425"/>
                  </a:moveTo>
                  <a:cubicBezTo>
                    <a:pt x="2916" y="10025"/>
                    <a:pt x="5833" y="4625"/>
                    <a:pt x="8932" y="1925"/>
                  </a:cubicBezTo>
                  <a:cubicBezTo>
                    <a:pt x="12030" y="-775"/>
                    <a:pt x="15311" y="-775"/>
                    <a:pt x="17453" y="2825"/>
                  </a:cubicBezTo>
                  <a:cubicBezTo>
                    <a:pt x="19595" y="6425"/>
                    <a:pt x="20597" y="13625"/>
                    <a:pt x="21600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1733850" y="6197600"/>
              <a:ext cx="374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15" y="0"/>
                    <a:pt x="9031" y="0"/>
                    <a:pt x="12631" y="3600"/>
                  </a:cubicBezTo>
                  <a:cubicBezTo>
                    <a:pt x="16231" y="7200"/>
                    <a:pt x="1891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2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77792" y="2427816"/>
              <a:ext cx="4005909" cy="4982635"/>
            </a:xfrm>
            <a:prstGeom prst="rect">
              <a:avLst/>
            </a:prstGeom>
            <a:effectLst/>
          </p:spPr>
        </p:pic>
        <p:pic>
          <p:nvPicPr>
            <p:cNvPr id="202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76850" y="3162300"/>
              <a:ext cx="101601" cy="465667"/>
            </a:xfrm>
            <a:prstGeom prst="rect">
              <a:avLst/>
            </a:prstGeom>
            <a:effectLst/>
          </p:spPr>
        </p:pic>
        <p:pic>
          <p:nvPicPr>
            <p:cNvPr id="202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-12701" y="3151981"/>
              <a:ext cx="341952" cy="162719"/>
            </a:xfrm>
            <a:prstGeom prst="rect">
              <a:avLst/>
            </a:prstGeom>
            <a:effectLst/>
          </p:spPr>
        </p:pic>
        <p:pic>
          <p:nvPicPr>
            <p:cNvPr id="202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9850" y="3625850"/>
              <a:ext cx="368301" cy="63500"/>
            </a:xfrm>
            <a:prstGeom prst="rect">
              <a:avLst/>
            </a:prstGeom>
            <a:effectLst/>
          </p:spPr>
        </p:pic>
        <p:pic>
          <p:nvPicPr>
            <p:cNvPr id="203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62600" y="3556000"/>
              <a:ext cx="63501" cy="209550"/>
            </a:xfrm>
            <a:prstGeom prst="rect">
              <a:avLst/>
            </a:prstGeom>
            <a:effectLst/>
          </p:spPr>
        </p:pic>
        <p:pic>
          <p:nvPicPr>
            <p:cNvPr id="203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33765" y="3382104"/>
              <a:ext cx="87785" cy="100607"/>
            </a:xfrm>
            <a:prstGeom prst="rect">
              <a:avLst/>
            </a:prstGeom>
            <a:effectLst/>
          </p:spPr>
        </p:pic>
        <p:pic>
          <p:nvPicPr>
            <p:cNvPr id="203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34050" y="3407505"/>
              <a:ext cx="171451" cy="53246"/>
            </a:xfrm>
            <a:prstGeom prst="rect">
              <a:avLst/>
            </a:prstGeom>
            <a:effectLst/>
          </p:spPr>
        </p:pic>
        <p:pic>
          <p:nvPicPr>
            <p:cNvPr id="2037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84850" y="3492500"/>
              <a:ext cx="184151" cy="63500"/>
            </a:xfrm>
            <a:prstGeom prst="rect">
              <a:avLst/>
            </a:prstGeom>
            <a:effectLst/>
          </p:spPr>
        </p:pic>
        <p:pic>
          <p:nvPicPr>
            <p:cNvPr id="203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76450" y="2968945"/>
              <a:ext cx="343401" cy="1106811"/>
            </a:xfrm>
            <a:prstGeom prst="rect">
              <a:avLst/>
            </a:prstGeom>
            <a:effectLst/>
          </p:spPr>
        </p:pic>
        <p:pic>
          <p:nvPicPr>
            <p:cNvPr id="204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431156" y="2832623"/>
              <a:ext cx="72845" cy="316977"/>
            </a:xfrm>
            <a:prstGeom prst="rect">
              <a:avLst/>
            </a:prstGeom>
            <a:effectLst/>
          </p:spPr>
        </p:pic>
        <p:pic>
          <p:nvPicPr>
            <p:cNvPr id="2043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923100" y="2965450"/>
              <a:ext cx="38101" cy="127000"/>
            </a:xfrm>
            <a:prstGeom prst="rect">
              <a:avLst/>
            </a:prstGeom>
            <a:effectLst/>
          </p:spPr>
        </p:pic>
        <p:pic>
          <p:nvPicPr>
            <p:cNvPr id="2045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935800" y="2851150"/>
              <a:ext cx="50801" cy="50800"/>
            </a:xfrm>
            <a:prstGeom prst="rect">
              <a:avLst/>
            </a:prstGeom>
            <a:effectLst/>
          </p:spPr>
        </p:pic>
        <p:pic>
          <p:nvPicPr>
            <p:cNvPr id="204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010783" y="2678991"/>
              <a:ext cx="115518" cy="451560"/>
            </a:xfrm>
            <a:prstGeom prst="rect">
              <a:avLst/>
            </a:prstGeom>
            <a:effectLst/>
          </p:spPr>
        </p:pic>
        <p:pic>
          <p:nvPicPr>
            <p:cNvPr id="204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981198" y="2914650"/>
              <a:ext cx="195903" cy="114300"/>
            </a:xfrm>
            <a:prstGeom prst="rect">
              <a:avLst/>
            </a:prstGeom>
            <a:effectLst/>
          </p:spPr>
        </p:pic>
        <p:pic>
          <p:nvPicPr>
            <p:cNvPr id="205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671177" y="2882900"/>
              <a:ext cx="39324" cy="158750"/>
            </a:xfrm>
            <a:prstGeom prst="rect">
              <a:avLst/>
            </a:prstGeom>
            <a:effectLst/>
          </p:spPr>
        </p:pic>
        <p:pic>
          <p:nvPicPr>
            <p:cNvPr id="2053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666050" y="2768600"/>
              <a:ext cx="31751" cy="82550"/>
            </a:xfrm>
            <a:prstGeom prst="rect">
              <a:avLst/>
            </a:prstGeom>
            <a:effectLst/>
          </p:spPr>
        </p:pic>
        <p:pic>
          <p:nvPicPr>
            <p:cNvPr id="205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799400" y="2603500"/>
              <a:ext cx="76201" cy="294041"/>
            </a:xfrm>
            <a:prstGeom prst="rect">
              <a:avLst/>
            </a:prstGeom>
            <a:effectLst/>
          </p:spPr>
        </p:pic>
        <p:pic>
          <p:nvPicPr>
            <p:cNvPr id="205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769538" y="2611733"/>
              <a:ext cx="264813" cy="321968"/>
            </a:xfrm>
            <a:prstGeom prst="rect">
              <a:avLst/>
            </a:prstGeom>
            <a:effectLst/>
          </p:spPr>
        </p:pic>
        <p:pic>
          <p:nvPicPr>
            <p:cNvPr id="205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279748" y="2856149"/>
              <a:ext cx="118996" cy="441618"/>
            </a:xfrm>
            <a:prstGeom prst="rect">
              <a:avLst/>
            </a:prstGeom>
            <a:effectLst/>
          </p:spPr>
        </p:pic>
        <p:pic>
          <p:nvPicPr>
            <p:cNvPr id="206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364550" y="2863850"/>
              <a:ext cx="184151" cy="195855"/>
            </a:xfrm>
            <a:prstGeom prst="rect">
              <a:avLst/>
            </a:prstGeom>
            <a:effectLst/>
          </p:spPr>
        </p:pic>
        <p:pic>
          <p:nvPicPr>
            <p:cNvPr id="206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542300" y="2857500"/>
              <a:ext cx="158801" cy="191631"/>
            </a:xfrm>
            <a:prstGeom prst="rect">
              <a:avLst/>
            </a:prstGeom>
            <a:effectLst/>
          </p:spPr>
        </p:pic>
        <p:pic>
          <p:nvPicPr>
            <p:cNvPr id="206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697686" y="2851150"/>
              <a:ext cx="98665" cy="243018"/>
            </a:xfrm>
            <a:prstGeom prst="rect">
              <a:avLst/>
            </a:prstGeom>
            <a:effectLst/>
          </p:spPr>
        </p:pic>
        <p:pic>
          <p:nvPicPr>
            <p:cNvPr id="2067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817106" y="2889250"/>
              <a:ext cx="93545" cy="150585"/>
            </a:xfrm>
            <a:prstGeom prst="rect">
              <a:avLst/>
            </a:prstGeom>
            <a:effectLst/>
          </p:spPr>
        </p:pic>
        <p:pic>
          <p:nvPicPr>
            <p:cNvPr id="2069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948750" y="2870200"/>
              <a:ext cx="139701" cy="171450"/>
            </a:xfrm>
            <a:prstGeom prst="rect">
              <a:avLst/>
            </a:prstGeom>
            <a:effectLst/>
          </p:spPr>
        </p:pic>
        <p:pic>
          <p:nvPicPr>
            <p:cNvPr id="2071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752500" y="3441796"/>
              <a:ext cx="202880" cy="416622"/>
            </a:xfrm>
            <a:prstGeom prst="rect">
              <a:avLst/>
            </a:prstGeom>
            <a:effectLst/>
          </p:spPr>
        </p:pic>
        <p:pic>
          <p:nvPicPr>
            <p:cNvPr id="207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959978" y="3445971"/>
              <a:ext cx="121873" cy="195842"/>
            </a:xfrm>
            <a:prstGeom prst="rect">
              <a:avLst/>
            </a:prstGeom>
            <a:effectLst/>
          </p:spPr>
        </p:pic>
        <p:pic>
          <p:nvPicPr>
            <p:cNvPr id="207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092287" y="3251200"/>
              <a:ext cx="122914" cy="361006"/>
            </a:xfrm>
            <a:prstGeom prst="rect">
              <a:avLst/>
            </a:prstGeom>
            <a:effectLst/>
          </p:spPr>
        </p:pic>
        <p:pic>
          <p:nvPicPr>
            <p:cNvPr id="207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092433" y="3422650"/>
              <a:ext cx="160868" cy="63500"/>
            </a:xfrm>
            <a:prstGeom prst="rect">
              <a:avLst/>
            </a:prstGeom>
            <a:effectLst/>
          </p:spPr>
        </p:pic>
        <p:pic>
          <p:nvPicPr>
            <p:cNvPr id="2079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226406" y="3384550"/>
              <a:ext cx="120321" cy="215909"/>
            </a:xfrm>
            <a:prstGeom prst="rect">
              <a:avLst/>
            </a:prstGeom>
            <a:effectLst/>
          </p:spPr>
        </p:pic>
        <p:pic>
          <p:nvPicPr>
            <p:cNvPr id="2081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561899" y="3270250"/>
              <a:ext cx="72402" cy="308065"/>
            </a:xfrm>
            <a:prstGeom prst="rect">
              <a:avLst/>
            </a:prstGeom>
            <a:effectLst/>
          </p:spPr>
        </p:pic>
        <p:pic>
          <p:nvPicPr>
            <p:cNvPr id="208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521725" y="3314700"/>
              <a:ext cx="271326" cy="223382"/>
            </a:xfrm>
            <a:prstGeom prst="rect">
              <a:avLst/>
            </a:prstGeom>
            <a:effectLst/>
          </p:spPr>
        </p:pic>
        <p:pic>
          <p:nvPicPr>
            <p:cNvPr id="208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2786700" y="3392035"/>
              <a:ext cx="82551" cy="144915"/>
            </a:xfrm>
            <a:prstGeom prst="rect">
              <a:avLst/>
            </a:prstGeom>
            <a:effectLst/>
          </p:spPr>
        </p:pic>
        <p:pic>
          <p:nvPicPr>
            <p:cNvPr id="2087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907350" y="3422650"/>
              <a:ext cx="44451" cy="82550"/>
            </a:xfrm>
            <a:prstGeom prst="rect">
              <a:avLst/>
            </a:prstGeom>
            <a:effectLst/>
          </p:spPr>
        </p:pic>
        <p:pic>
          <p:nvPicPr>
            <p:cNvPr id="2089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2932750" y="3333750"/>
              <a:ext cx="25401" cy="69850"/>
            </a:xfrm>
            <a:prstGeom prst="rect">
              <a:avLst/>
            </a:prstGeom>
            <a:effectLst/>
          </p:spPr>
        </p:pic>
        <p:pic>
          <p:nvPicPr>
            <p:cNvPr id="2091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964500" y="3308350"/>
              <a:ext cx="190501" cy="217423"/>
            </a:xfrm>
            <a:prstGeom prst="rect">
              <a:avLst/>
            </a:prstGeom>
            <a:effectLst/>
          </p:spPr>
        </p:pic>
        <p:pic>
          <p:nvPicPr>
            <p:cNvPr id="2093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3384511" y="3289300"/>
              <a:ext cx="132440" cy="244231"/>
            </a:xfrm>
            <a:prstGeom prst="rect">
              <a:avLst/>
            </a:prstGeom>
            <a:effectLst/>
          </p:spPr>
        </p:pic>
        <p:pic>
          <p:nvPicPr>
            <p:cNvPr id="2095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562311" y="3109383"/>
              <a:ext cx="310240" cy="394334"/>
            </a:xfrm>
            <a:prstGeom prst="rect">
              <a:avLst/>
            </a:prstGeom>
            <a:effectLst/>
          </p:spPr>
        </p:pic>
        <p:pic>
          <p:nvPicPr>
            <p:cNvPr id="2097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3673583" y="3308350"/>
              <a:ext cx="262468" cy="66494"/>
            </a:xfrm>
            <a:prstGeom prst="rect">
              <a:avLst/>
            </a:prstGeom>
            <a:effectLst/>
          </p:spPr>
        </p:pic>
        <p:pic>
          <p:nvPicPr>
            <p:cNvPr id="2099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528341" y="3956992"/>
              <a:ext cx="217679" cy="391441"/>
            </a:xfrm>
            <a:prstGeom prst="rect">
              <a:avLst/>
            </a:prstGeom>
            <a:effectLst/>
          </p:spPr>
        </p:pic>
        <p:pic>
          <p:nvPicPr>
            <p:cNvPr id="2101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202500" y="4133371"/>
              <a:ext cx="127001" cy="183682"/>
            </a:xfrm>
            <a:prstGeom prst="rect">
              <a:avLst/>
            </a:prstGeom>
            <a:effectLst/>
          </p:spPr>
        </p:pic>
        <p:pic>
          <p:nvPicPr>
            <p:cNvPr id="2103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393726" y="3837119"/>
              <a:ext cx="126275" cy="375609"/>
            </a:xfrm>
            <a:prstGeom prst="rect">
              <a:avLst/>
            </a:prstGeom>
            <a:effectLst/>
          </p:spPr>
        </p:pic>
        <p:pic>
          <p:nvPicPr>
            <p:cNvPr id="2105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361250" y="3882226"/>
              <a:ext cx="330201" cy="232574"/>
            </a:xfrm>
            <a:prstGeom prst="rect">
              <a:avLst/>
            </a:prstGeom>
            <a:effectLst/>
          </p:spPr>
        </p:pic>
        <p:pic>
          <p:nvPicPr>
            <p:cNvPr id="2107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2729550" y="3983181"/>
              <a:ext cx="146051" cy="187826"/>
            </a:xfrm>
            <a:prstGeom prst="rect">
              <a:avLst/>
            </a:prstGeom>
            <a:effectLst/>
          </p:spPr>
        </p:pic>
        <p:pic>
          <p:nvPicPr>
            <p:cNvPr id="2109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2856550" y="3961177"/>
              <a:ext cx="158751" cy="193840"/>
            </a:xfrm>
            <a:prstGeom prst="rect">
              <a:avLst/>
            </a:prstGeom>
            <a:effectLst/>
          </p:spPr>
        </p:pic>
        <p:pic>
          <p:nvPicPr>
            <p:cNvPr id="2111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059750" y="3949700"/>
              <a:ext cx="184151" cy="177809"/>
            </a:xfrm>
            <a:prstGeom prst="rect">
              <a:avLst/>
            </a:prstGeom>
            <a:effectLst/>
          </p:spPr>
        </p:pic>
        <p:pic>
          <p:nvPicPr>
            <p:cNvPr id="2113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307400" y="3987800"/>
              <a:ext cx="44451" cy="127000"/>
            </a:xfrm>
            <a:prstGeom prst="rect">
              <a:avLst/>
            </a:prstGeom>
            <a:effectLst/>
          </p:spPr>
        </p:pic>
        <p:pic>
          <p:nvPicPr>
            <p:cNvPr id="2115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3313750" y="3905250"/>
              <a:ext cx="50801" cy="69850"/>
            </a:xfrm>
            <a:prstGeom prst="rect">
              <a:avLst/>
            </a:prstGeom>
            <a:effectLst/>
          </p:spPr>
        </p:pic>
        <p:pic>
          <p:nvPicPr>
            <p:cNvPr id="2117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3397435" y="3897256"/>
              <a:ext cx="102406" cy="257761"/>
            </a:xfrm>
            <a:prstGeom prst="rect">
              <a:avLst/>
            </a:prstGeom>
            <a:effectLst/>
          </p:spPr>
        </p:pic>
        <p:pic>
          <p:nvPicPr>
            <p:cNvPr id="2119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3555050" y="3904583"/>
              <a:ext cx="247651" cy="20386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6" name="Drawing"/>
          <p:cNvGrpSpPr/>
          <p:nvPr/>
        </p:nvGrpSpPr>
        <p:grpSpPr>
          <a:xfrm>
            <a:off x="819149" y="1503051"/>
            <a:ext cx="11984968" cy="6362034"/>
            <a:chOff x="0" y="0"/>
            <a:chExt cx="11984966" cy="6362032"/>
          </a:xfrm>
        </p:grpSpPr>
        <p:sp>
          <p:nvSpPr>
            <p:cNvPr id="2123" name="Line"/>
            <p:cNvSpPr/>
            <p:nvPr/>
          </p:nvSpPr>
          <p:spPr>
            <a:xfrm>
              <a:off x="775341" y="223020"/>
              <a:ext cx="43810" cy="4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52" fill="norm" stroke="1" extrusionOk="0">
                  <a:moveTo>
                    <a:pt x="5859" y="1302"/>
                  </a:moveTo>
                  <a:cubicBezTo>
                    <a:pt x="3802" y="679"/>
                    <a:pt x="1745" y="56"/>
                    <a:pt x="717" y="4"/>
                  </a:cubicBezTo>
                  <a:cubicBezTo>
                    <a:pt x="-312" y="-48"/>
                    <a:pt x="-312" y="471"/>
                    <a:pt x="1231" y="2600"/>
                  </a:cubicBezTo>
                  <a:cubicBezTo>
                    <a:pt x="2774" y="4729"/>
                    <a:pt x="5859" y="8467"/>
                    <a:pt x="7917" y="11687"/>
                  </a:cubicBezTo>
                  <a:cubicBezTo>
                    <a:pt x="9974" y="14906"/>
                    <a:pt x="11002" y="17606"/>
                    <a:pt x="12545" y="19267"/>
                  </a:cubicBezTo>
                  <a:cubicBezTo>
                    <a:pt x="14088" y="20929"/>
                    <a:pt x="16145" y="21552"/>
                    <a:pt x="17688" y="21552"/>
                  </a:cubicBezTo>
                  <a:cubicBezTo>
                    <a:pt x="19231" y="21552"/>
                    <a:pt x="20259" y="20929"/>
                    <a:pt x="21288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06339" y="179698"/>
              <a:ext cx="3779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272" y="21600"/>
                  </a:moveTo>
                  <a:cubicBezTo>
                    <a:pt x="669" y="20291"/>
                    <a:pt x="66" y="18982"/>
                    <a:pt x="5" y="17673"/>
                  </a:cubicBezTo>
                  <a:cubicBezTo>
                    <a:pt x="-55" y="16364"/>
                    <a:pt x="428" y="15055"/>
                    <a:pt x="2539" y="12436"/>
                  </a:cubicBezTo>
                  <a:cubicBezTo>
                    <a:pt x="4651" y="9818"/>
                    <a:pt x="8392" y="5891"/>
                    <a:pt x="11831" y="3600"/>
                  </a:cubicBezTo>
                  <a:cubicBezTo>
                    <a:pt x="15270" y="1309"/>
                    <a:pt x="18408" y="655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60400" y="605148"/>
              <a:ext cx="285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8300"/>
                    <a:pt x="3520" y="15000"/>
                    <a:pt x="6640" y="11550"/>
                  </a:cubicBezTo>
                  <a:cubicBezTo>
                    <a:pt x="9760" y="8100"/>
                    <a:pt x="14240" y="4500"/>
                    <a:pt x="16960" y="2550"/>
                  </a:cubicBezTo>
                  <a:cubicBezTo>
                    <a:pt x="19680" y="600"/>
                    <a:pt x="20640" y="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15430" y="413852"/>
              <a:ext cx="197421" cy="1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5" fill="norm" stroke="1" extrusionOk="0">
                  <a:moveTo>
                    <a:pt x="2130" y="2178"/>
                  </a:moveTo>
                  <a:cubicBezTo>
                    <a:pt x="1211" y="2875"/>
                    <a:pt x="292" y="3571"/>
                    <a:pt x="62" y="6358"/>
                  </a:cubicBezTo>
                  <a:cubicBezTo>
                    <a:pt x="-168" y="9146"/>
                    <a:pt x="292" y="14023"/>
                    <a:pt x="636" y="17042"/>
                  </a:cubicBezTo>
                  <a:cubicBezTo>
                    <a:pt x="981" y="20062"/>
                    <a:pt x="1211" y="21223"/>
                    <a:pt x="1555" y="21107"/>
                  </a:cubicBezTo>
                  <a:cubicBezTo>
                    <a:pt x="1900" y="20991"/>
                    <a:pt x="2360" y="19597"/>
                    <a:pt x="3279" y="16346"/>
                  </a:cubicBezTo>
                  <a:cubicBezTo>
                    <a:pt x="4198" y="13094"/>
                    <a:pt x="5577" y="7984"/>
                    <a:pt x="6611" y="4965"/>
                  </a:cubicBezTo>
                  <a:cubicBezTo>
                    <a:pt x="7645" y="1946"/>
                    <a:pt x="8334" y="1017"/>
                    <a:pt x="9253" y="436"/>
                  </a:cubicBezTo>
                  <a:cubicBezTo>
                    <a:pt x="10172" y="-145"/>
                    <a:pt x="11321" y="-377"/>
                    <a:pt x="12585" y="1249"/>
                  </a:cubicBezTo>
                  <a:cubicBezTo>
                    <a:pt x="13849" y="2875"/>
                    <a:pt x="15228" y="6358"/>
                    <a:pt x="16721" y="9958"/>
                  </a:cubicBezTo>
                  <a:cubicBezTo>
                    <a:pt x="18215" y="13558"/>
                    <a:pt x="19823" y="17275"/>
                    <a:pt x="21432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267512" y="120125"/>
              <a:ext cx="186639" cy="47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5" fill="norm" stroke="1" extrusionOk="0">
                  <a:moveTo>
                    <a:pt x="7566" y="17313"/>
                  </a:moveTo>
                  <a:cubicBezTo>
                    <a:pt x="7809" y="16357"/>
                    <a:pt x="8052" y="15401"/>
                    <a:pt x="8173" y="14684"/>
                  </a:cubicBezTo>
                  <a:cubicBezTo>
                    <a:pt x="8294" y="13968"/>
                    <a:pt x="8294" y="13490"/>
                    <a:pt x="7688" y="13155"/>
                  </a:cubicBezTo>
                  <a:cubicBezTo>
                    <a:pt x="7081" y="12821"/>
                    <a:pt x="5867" y="12630"/>
                    <a:pt x="4533" y="12964"/>
                  </a:cubicBezTo>
                  <a:cubicBezTo>
                    <a:pt x="3198" y="13299"/>
                    <a:pt x="1742" y="14159"/>
                    <a:pt x="892" y="15353"/>
                  </a:cubicBezTo>
                  <a:cubicBezTo>
                    <a:pt x="43" y="16548"/>
                    <a:pt x="-200" y="18077"/>
                    <a:pt x="164" y="19129"/>
                  </a:cubicBezTo>
                  <a:cubicBezTo>
                    <a:pt x="528" y="20180"/>
                    <a:pt x="1499" y="20753"/>
                    <a:pt x="2591" y="21088"/>
                  </a:cubicBezTo>
                  <a:cubicBezTo>
                    <a:pt x="3683" y="21422"/>
                    <a:pt x="4897" y="21518"/>
                    <a:pt x="5867" y="21327"/>
                  </a:cubicBezTo>
                  <a:cubicBezTo>
                    <a:pt x="6838" y="21136"/>
                    <a:pt x="7566" y="20658"/>
                    <a:pt x="8901" y="18794"/>
                  </a:cubicBezTo>
                  <a:cubicBezTo>
                    <a:pt x="10236" y="16930"/>
                    <a:pt x="12178" y="13681"/>
                    <a:pt x="13148" y="10527"/>
                  </a:cubicBezTo>
                  <a:cubicBezTo>
                    <a:pt x="14119" y="7373"/>
                    <a:pt x="14119" y="4314"/>
                    <a:pt x="14119" y="2499"/>
                  </a:cubicBezTo>
                  <a:cubicBezTo>
                    <a:pt x="14119" y="683"/>
                    <a:pt x="14119" y="109"/>
                    <a:pt x="13634" y="14"/>
                  </a:cubicBezTo>
                  <a:cubicBezTo>
                    <a:pt x="13148" y="-82"/>
                    <a:pt x="12178" y="300"/>
                    <a:pt x="11449" y="1686"/>
                  </a:cubicBezTo>
                  <a:cubicBezTo>
                    <a:pt x="10721" y="3072"/>
                    <a:pt x="10236" y="5461"/>
                    <a:pt x="10721" y="8233"/>
                  </a:cubicBezTo>
                  <a:cubicBezTo>
                    <a:pt x="11207" y="11005"/>
                    <a:pt x="12663" y="14159"/>
                    <a:pt x="13876" y="15975"/>
                  </a:cubicBezTo>
                  <a:cubicBezTo>
                    <a:pt x="15090" y="17791"/>
                    <a:pt x="16061" y="18268"/>
                    <a:pt x="17274" y="18460"/>
                  </a:cubicBezTo>
                  <a:cubicBezTo>
                    <a:pt x="18488" y="18651"/>
                    <a:pt x="19944" y="18555"/>
                    <a:pt x="21400" y="18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501685" y="358174"/>
              <a:ext cx="149316" cy="22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34" fill="norm" stroke="1" extrusionOk="0">
                  <a:moveTo>
                    <a:pt x="2295" y="5192"/>
                  </a:moveTo>
                  <a:cubicBezTo>
                    <a:pt x="1078" y="5970"/>
                    <a:pt x="-139" y="6748"/>
                    <a:pt x="13" y="7040"/>
                  </a:cubicBezTo>
                  <a:cubicBezTo>
                    <a:pt x="165" y="7332"/>
                    <a:pt x="1686" y="7138"/>
                    <a:pt x="3664" y="6359"/>
                  </a:cubicBezTo>
                  <a:cubicBezTo>
                    <a:pt x="5641" y="5581"/>
                    <a:pt x="8075" y="4219"/>
                    <a:pt x="9444" y="2954"/>
                  </a:cubicBezTo>
                  <a:cubicBezTo>
                    <a:pt x="10813" y="1689"/>
                    <a:pt x="11117" y="521"/>
                    <a:pt x="10509" y="132"/>
                  </a:cubicBezTo>
                  <a:cubicBezTo>
                    <a:pt x="9900" y="-257"/>
                    <a:pt x="8379" y="132"/>
                    <a:pt x="6554" y="2370"/>
                  </a:cubicBezTo>
                  <a:cubicBezTo>
                    <a:pt x="4729" y="4608"/>
                    <a:pt x="2599" y="8694"/>
                    <a:pt x="2143" y="11905"/>
                  </a:cubicBezTo>
                  <a:cubicBezTo>
                    <a:pt x="1686" y="15116"/>
                    <a:pt x="2903" y="17451"/>
                    <a:pt x="5033" y="19008"/>
                  </a:cubicBezTo>
                  <a:cubicBezTo>
                    <a:pt x="7162" y="20565"/>
                    <a:pt x="10205" y="21343"/>
                    <a:pt x="13095" y="20467"/>
                  </a:cubicBezTo>
                  <a:cubicBezTo>
                    <a:pt x="15985" y="19592"/>
                    <a:pt x="18723" y="17062"/>
                    <a:pt x="21461" y="14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655233" y="330840"/>
              <a:ext cx="96557" cy="53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80" fill="norm" stroke="1" extrusionOk="0">
                  <a:moveTo>
                    <a:pt x="1838" y="3909"/>
                  </a:moveTo>
                  <a:cubicBezTo>
                    <a:pt x="1379" y="6394"/>
                    <a:pt x="919" y="8880"/>
                    <a:pt x="1149" y="11666"/>
                  </a:cubicBezTo>
                  <a:cubicBezTo>
                    <a:pt x="1379" y="14451"/>
                    <a:pt x="2298" y="17537"/>
                    <a:pt x="2757" y="19294"/>
                  </a:cubicBezTo>
                  <a:cubicBezTo>
                    <a:pt x="3217" y="21051"/>
                    <a:pt x="3217" y="21480"/>
                    <a:pt x="2987" y="21480"/>
                  </a:cubicBezTo>
                  <a:cubicBezTo>
                    <a:pt x="2757" y="21480"/>
                    <a:pt x="2298" y="21051"/>
                    <a:pt x="1609" y="19380"/>
                  </a:cubicBezTo>
                  <a:cubicBezTo>
                    <a:pt x="919" y="17709"/>
                    <a:pt x="0" y="14794"/>
                    <a:pt x="0" y="12094"/>
                  </a:cubicBezTo>
                  <a:cubicBezTo>
                    <a:pt x="0" y="9394"/>
                    <a:pt x="919" y="6909"/>
                    <a:pt x="2068" y="5194"/>
                  </a:cubicBezTo>
                  <a:cubicBezTo>
                    <a:pt x="3217" y="3480"/>
                    <a:pt x="4596" y="2537"/>
                    <a:pt x="6434" y="1766"/>
                  </a:cubicBezTo>
                  <a:cubicBezTo>
                    <a:pt x="8272" y="994"/>
                    <a:pt x="10570" y="394"/>
                    <a:pt x="12868" y="137"/>
                  </a:cubicBezTo>
                  <a:cubicBezTo>
                    <a:pt x="15166" y="-120"/>
                    <a:pt x="17464" y="-34"/>
                    <a:pt x="19072" y="566"/>
                  </a:cubicBezTo>
                  <a:cubicBezTo>
                    <a:pt x="20681" y="1166"/>
                    <a:pt x="21600" y="2280"/>
                    <a:pt x="20451" y="3694"/>
                  </a:cubicBezTo>
                  <a:cubicBezTo>
                    <a:pt x="19302" y="5109"/>
                    <a:pt x="16085" y="6823"/>
                    <a:pt x="12868" y="7851"/>
                  </a:cubicBezTo>
                  <a:cubicBezTo>
                    <a:pt x="9651" y="8880"/>
                    <a:pt x="6434" y="9223"/>
                    <a:pt x="3217" y="9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827445" y="357007"/>
              <a:ext cx="287105" cy="11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83" fill="norm" stroke="1" extrusionOk="0">
                  <a:moveTo>
                    <a:pt x="1520" y="10142"/>
                  </a:moveTo>
                  <a:cubicBezTo>
                    <a:pt x="2309" y="10514"/>
                    <a:pt x="3097" y="10886"/>
                    <a:pt x="3885" y="9769"/>
                  </a:cubicBezTo>
                  <a:cubicBezTo>
                    <a:pt x="4674" y="8652"/>
                    <a:pt x="5462" y="6045"/>
                    <a:pt x="5383" y="4555"/>
                  </a:cubicBezTo>
                  <a:cubicBezTo>
                    <a:pt x="5304" y="3066"/>
                    <a:pt x="4358" y="2693"/>
                    <a:pt x="3333" y="3997"/>
                  </a:cubicBezTo>
                  <a:cubicBezTo>
                    <a:pt x="2309" y="5300"/>
                    <a:pt x="1205" y="8280"/>
                    <a:pt x="574" y="10700"/>
                  </a:cubicBezTo>
                  <a:cubicBezTo>
                    <a:pt x="-56" y="13121"/>
                    <a:pt x="-214" y="14983"/>
                    <a:pt x="338" y="17031"/>
                  </a:cubicBezTo>
                  <a:cubicBezTo>
                    <a:pt x="890" y="19080"/>
                    <a:pt x="2151" y="21314"/>
                    <a:pt x="4122" y="20942"/>
                  </a:cubicBezTo>
                  <a:cubicBezTo>
                    <a:pt x="6093" y="20569"/>
                    <a:pt x="8773" y="17590"/>
                    <a:pt x="10350" y="15169"/>
                  </a:cubicBezTo>
                  <a:cubicBezTo>
                    <a:pt x="11926" y="12748"/>
                    <a:pt x="12399" y="10886"/>
                    <a:pt x="12714" y="9024"/>
                  </a:cubicBezTo>
                  <a:cubicBezTo>
                    <a:pt x="13030" y="7162"/>
                    <a:pt x="13187" y="5300"/>
                    <a:pt x="13030" y="5300"/>
                  </a:cubicBezTo>
                  <a:cubicBezTo>
                    <a:pt x="12872" y="5300"/>
                    <a:pt x="12399" y="7162"/>
                    <a:pt x="12084" y="9955"/>
                  </a:cubicBezTo>
                  <a:cubicBezTo>
                    <a:pt x="11768" y="12748"/>
                    <a:pt x="11611" y="16473"/>
                    <a:pt x="11847" y="15169"/>
                  </a:cubicBezTo>
                  <a:cubicBezTo>
                    <a:pt x="12084" y="13866"/>
                    <a:pt x="12714" y="7535"/>
                    <a:pt x="13424" y="3997"/>
                  </a:cubicBezTo>
                  <a:cubicBezTo>
                    <a:pt x="14133" y="459"/>
                    <a:pt x="14922" y="-286"/>
                    <a:pt x="15710" y="86"/>
                  </a:cubicBezTo>
                  <a:cubicBezTo>
                    <a:pt x="16498" y="459"/>
                    <a:pt x="17287" y="1948"/>
                    <a:pt x="18233" y="5486"/>
                  </a:cubicBezTo>
                  <a:cubicBezTo>
                    <a:pt x="19179" y="9024"/>
                    <a:pt x="20282" y="14611"/>
                    <a:pt x="21386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182283" y="90929"/>
              <a:ext cx="452967" cy="43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5551" y="14013"/>
                  </a:moveTo>
                  <a:cubicBezTo>
                    <a:pt x="4744" y="13390"/>
                    <a:pt x="3936" y="12767"/>
                    <a:pt x="3079" y="12819"/>
                  </a:cubicBezTo>
                  <a:cubicBezTo>
                    <a:pt x="2221" y="12871"/>
                    <a:pt x="1312" y="13598"/>
                    <a:pt x="757" y="14844"/>
                  </a:cubicBezTo>
                  <a:cubicBezTo>
                    <a:pt x="202" y="16090"/>
                    <a:pt x="0" y="17855"/>
                    <a:pt x="0" y="19050"/>
                  </a:cubicBezTo>
                  <a:cubicBezTo>
                    <a:pt x="0" y="20244"/>
                    <a:pt x="202" y="20867"/>
                    <a:pt x="757" y="21178"/>
                  </a:cubicBezTo>
                  <a:cubicBezTo>
                    <a:pt x="1312" y="21490"/>
                    <a:pt x="2221" y="21490"/>
                    <a:pt x="3179" y="19880"/>
                  </a:cubicBezTo>
                  <a:cubicBezTo>
                    <a:pt x="4138" y="18271"/>
                    <a:pt x="5148" y="15052"/>
                    <a:pt x="5854" y="11677"/>
                  </a:cubicBezTo>
                  <a:cubicBezTo>
                    <a:pt x="6561" y="8302"/>
                    <a:pt x="6964" y="4771"/>
                    <a:pt x="7166" y="2746"/>
                  </a:cubicBezTo>
                  <a:cubicBezTo>
                    <a:pt x="7368" y="721"/>
                    <a:pt x="7368" y="202"/>
                    <a:pt x="7116" y="46"/>
                  </a:cubicBezTo>
                  <a:cubicBezTo>
                    <a:pt x="6864" y="-110"/>
                    <a:pt x="6359" y="98"/>
                    <a:pt x="5905" y="1240"/>
                  </a:cubicBezTo>
                  <a:cubicBezTo>
                    <a:pt x="5450" y="2382"/>
                    <a:pt x="5047" y="4459"/>
                    <a:pt x="4744" y="7211"/>
                  </a:cubicBezTo>
                  <a:cubicBezTo>
                    <a:pt x="4441" y="9963"/>
                    <a:pt x="4239" y="13390"/>
                    <a:pt x="4441" y="15571"/>
                  </a:cubicBezTo>
                  <a:cubicBezTo>
                    <a:pt x="4643" y="17752"/>
                    <a:pt x="5249" y="18686"/>
                    <a:pt x="5804" y="19153"/>
                  </a:cubicBezTo>
                  <a:cubicBezTo>
                    <a:pt x="6359" y="19621"/>
                    <a:pt x="6864" y="19621"/>
                    <a:pt x="7570" y="18842"/>
                  </a:cubicBezTo>
                  <a:cubicBezTo>
                    <a:pt x="8277" y="18063"/>
                    <a:pt x="9185" y="16505"/>
                    <a:pt x="9841" y="15207"/>
                  </a:cubicBezTo>
                  <a:cubicBezTo>
                    <a:pt x="10497" y="13909"/>
                    <a:pt x="10901" y="12871"/>
                    <a:pt x="11103" y="12040"/>
                  </a:cubicBezTo>
                  <a:cubicBezTo>
                    <a:pt x="11305" y="11209"/>
                    <a:pt x="11305" y="10586"/>
                    <a:pt x="11103" y="10430"/>
                  </a:cubicBezTo>
                  <a:cubicBezTo>
                    <a:pt x="10901" y="10275"/>
                    <a:pt x="10497" y="10586"/>
                    <a:pt x="10093" y="11884"/>
                  </a:cubicBezTo>
                  <a:cubicBezTo>
                    <a:pt x="9690" y="13182"/>
                    <a:pt x="9286" y="15467"/>
                    <a:pt x="9135" y="16869"/>
                  </a:cubicBezTo>
                  <a:cubicBezTo>
                    <a:pt x="8983" y="18271"/>
                    <a:pt x="9084" y="18790"/>
                    <a:pt x="9336" y="19205"/>
                  </a:cubicBezTo>
                  <a:cubicBezTo>
                    <a:pt x="9589" y="19621"/>
                    <a:pt x="9993" y="19932"/>
                    <a:pt x="10497" y="19932"/>
                  </a:cubicBezTo>
                  <a:cubicBezTo>
                    <a:pt x="11002" y="19932"/>
                    <a:pt x="11607" y="19621"/>
                    <a:pt x="12314" y="18790"/>
                  </a:cubicBezTo>
                  <a:cubicBezTo>
                    <a:pt x="13021" y="17959"/>
                    <a:pt x="13828" y="16609"/>
                    <a:pt x="14282" y="15675"/>
                  </a:cubicBezTo>
                  <a:cubicBezTo>
                    <a:pt x="14736" y="14740"/>
                    <a:pt x="14837" y="14221"/>
                    <a:pt x="14888" y="14221"/>
                  </a:cubicBezTo>
                  <a:cubicBezTo>
                    <a:pt x="14938" y="14221"/>
                    <a:pt x="14938" y="14740"/>
                    <a:pt x="14938" y="15259"/>
                  </a:cubicBezTo>
                  <a:cubicBezTo>
                    <a:pt x="14938" y="15778"/>
                    <a:pt x="14938" y="16298"/>
                    <a:pt x="14938" y="16817"/>
                  </a:cubicBezTo>
                  <a:cubicBezTo>
                    <a:pt x="14938" y="17336"/>
                    <a:pt x="14938" y="17855"/>
                    <a:pt x="15140" y="17648"/>
                  </a:cubicBezTo>
                  <a:cubicBezTo>
                    <a:pt x="15342" y="17440"/>
                    <a:pt x="15746" y="16505"/>
                    <a:pt x="16200" y="15519"/>
                  </a:cubicBezTo>
                  <a:cubicBezTo>
                    <a:pt x="16654" y="14532"/>
                    <a:pt x="17159" y="13494"/>
                    <a:pt x="17613" y="12819"/>
                  </a:cubicBezTo>
                  <a:cubicBezTo>
                    <a:pt x="18067" y="12144"/>
                    <a:pt x="18471" y="11832"/>
                    <a:pt x="18925" y="11728"/>
                  </a:cubicBezTo>
                  <a:cubicBezTo>
                    <a:pt x="19379" y="11625"/>
                    <a:pt x="19884" y="11728"/>
                    <a:pt x="20237" y="12040"/>
                  </a:cubicBezTo>
                  <a:cubicBezTo>
                    <a:pt x="20591" y="12352"/>
                    <a:pt x="20793" y="12871"/>
                    <a:pt x="20994" y="14117"/>
                  </a:cubicBezTo>
                  <a:cubicBezTo>
                    <a:pt x="21196" y="15363"/>
                    <a:pt x="21398" y="17336"/>
                    <a:pt x="21600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731226" y="33648"/>
              <a:ext cx="132625" cy="46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3" fill="norm" stroke="1" extrusionOk="0">
                  <a:moveTo>
                    <a:pt x="6053" y="0"/>
                  </a:moveTo>
                  <a:cubicBezTo>
                    <a:pt x="5368" y="2959"/>
                    <a:pt x="4682" y="5918"/>
                    <a:pt x="3653" y="8926"/>
                  </a:cubicBezTo>
                  <a:cubicBezTo>
                    <a:pt x="2625" y="11934"/>
                    <a:pt x="1253" y="14992"/>
                    <a:pt x="568" y="16866"/>
                  </a:cubicBezTo>
                  <a:cubicBezTo>
                    <a:pt x="-118" y="18740"/>
                    <a:pt x="-118" y="19430"/>
                    <a:pt x="225" y="20022"/>
                  </a:cubicBezTo>
                  <a:cubicBezTo>
                    <a:pt x="568" y="20614"/>
                    <a:pt x="1253" y="21107"/>
                    <a:pt x="2625" y="21353"/>
                  </a:cubicBezTo>
                  <a:cubicBezTo>
                    <a:pt x="3996" y="21600"/>
                    <a:pt x="6053" y="21600"/>
                    <a:pt x="9311" y="20910"/>
                  </a:cubicBezTo>
                  <a:cubicBezTo>
                    <a:pt x="12568" y="20219"/>
                    <a:pt x="17025" y="18838"/>
                    <a:pt x="21482" y="1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670089" y="262248"/>
              <a:ext cx="30806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559" y="21600"/>
                  </a:moveTo>
                  <a:cubicBezTo>
                    <a:pt x="820" y="20160"/>
                    <a:pt x="80" y="18720"/>
                    <a:pt x="6" y="16920"/>
                  </a:cubicBezTo>
                  <a:cubicBezTo>
                    <a:pt x="-68" y="15120"/>
                    <a:pt x="524" y="12960"/>
                    <a:pt x="2743" y="11160"/>
                  </a:cubicBezTo>
                  <a:cubicBezTo>
                    <a:pt x="4962" y="9360"/>
                    <a:pt x="8809" y="7920"/>
                    <a:pt x="12211" y="6120"/>
                  </a:cubicBezTo>
                  <a:cubicBezTo>
                    <a:pt x="15614" y="4320"/>
                    <a:pt x="18573" y="216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636385" y="0"/>
              <a:ext cx="306966" cy="5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1" fill="norm" stroke="1" extrusionOk="0">
                  <a:moveTo>
                    <a:pt x="1039" y="8341"/>
                  </a:moveTo>
                  <a:cubicBezTo>
                    <a:pt x="891" y="10792"/>
                    <a:pt x="743" y="13243"/>
                    <a:pt x="743" y="15273"/>
                  </a:cubicBezTo>
                  <a:cubicBezTo>
                    <a:pt x="743" y="17303"/>
                    <a:pt x="891" y="18911"/>
                    <a:pt x="965" y="19945"/>
                  </a:cubicBezTo>
                  <a:cubicBezTo>
                    <a:pt x="1039" y="20979"/>
                    <a:pt x="1039" y="21439"/>
                    <a:pt x="891" y="21362"/>
                  </a:cubicBezTo>
                  <a:cubicBezTo>
                    <a:pt x="743" y="21286"/>
                    <a:pt x="447" y="20673"/>
                    <a:pt x="225" y="18950"/>
                  </a:cubicBezTo>
                  <a:cubicBezTo>
                    <a:pt x="3" y="17226"/>
                    <a:pt x="-145" y="14392"/>
                    <a:pt x="225" y="11596"/>
                  </a:cubicBezTo>
                  <a:cubicBezTo>
                    <a:pt x="595" y="8801"/>
                    <a:pt x="1482" y="6043"/>
                    <a:pt x="2814" y="4090"/>
                  </a:cubicBezTo>
                  <a:cubicBezTo>
                    <a:pt x="4145" y="2137"/>
                    <a:pt x="5921" y="988"/>
                    <a:pt x="7400" y="413"/>
                  </a:cubicBezTo>
                  <a:cubicBezTo>
                    <a:pt x="8880" y="-161"/>
                    <a:pt x="10063" y="-161"/>
                    <a:pt x="11395" y="567"/>
                  </a:cubicBezTo>
                  <a:cubicBezTo>
                    <a:pt x="12726" y="1294"/>
                    <a:pt x="14206" y="2750"/>
                    <a:pt x="14650" y="4550"/>
                  </a:cubicBezTo>
                  <a:cubicBezTo>
                    <a:pt x="15093" y="6350"/>
                    <a:pt x="14502" y="8494"/>
                    <a:pt x="12948" y="10103"/>
                  </a:cubicBezTo>
                  <a:cubicBezTo>
                    <a:pt x="11395" y="11711"/>
                    <a:pt x="8880" y="12784"/>
                    <a:pt x="7178" y="13282"/>
                  </a:cubicBezTo>
                  <a:cubicBezTo>
                    <a:pt x="5477" y="13779"/>
                    <a:pt x="4589" y="13703"/>
                    <a:pt x="3776" y="13435"/>
                  </a:cubicBezTo>
                  <a:cubicBezTo>
                    <a:pt x="2962" y="13167"/>
                    <a:pt x="2222" y="12707"/>
                    <a:pt x="2444" y="12477"/>
                  </a:cubicBezTo>
                  <a:cubicBezTo>
                    <a:pt x="2666" y="12248"/>
                    <a:pt x="3850" y="12248"/>
                    <a:pt x="6069" y="12899"/>
                  </a:cubicBezTo>
                  <a:cubicBezTo>
                    <a:pt x="8288" y="13550"/>
                    <a:pt x="11543" y="14852"/>
                    <a:pt x="14280" y="16001"/>
                  </a:cubicBezTo>
                  <a:cubicBezTo>
                    <a:pt x="17017" y="17150"/>
                    <a:pt x="19236" y="18145"/>
                    <a:pt x="21455" y="19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041493" y="96887"/>
              <a:ext cx="213007" cy="39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3" fill="norm" stroke="1" extrusionOk="0">
                  <a:moveTo>
                    <a:pt x="350" y="3133"/>
                  </a:moveTo>
                  <a:cubicBezTo>
                    <a:pt x="136" y="2209"/>
                    <a:pt x="-78" y="1285"/>
                    <a:pt x="29" y="1112"/>
                  </a:cubicBezTo>
                  <a:cubicBezTo>
                    <a:pt x="136" y="939"/>
                    <a:pt x="564" y="1516"/>
                    <a:pt x="1419" y="3769"/>
                  </a:cubicBezTo>
                  <a:cubicBezTo>
                    <a:pt x="2274" y="6021"/>
                    <a:pt x="3558" y="9948"/>
                    <a:pt x="4520" y="12951"/>
                  </a:cubicBezTo>
                  <a:cubicBezTo>
                    <a:pt x="5482" y="15955"/>
                    <a:pt x="6124" y="18034"/>
                    <a:pt x="6766" y="19362"/>
                  </a:cubicBezTo>
                  <a:cubicBezTo>
                    <a:pt x="7407" y="20690"/>
                    <a:pt x="8049" y="21268"/>
                    <a:pt x="8797" y="21383"/>
                  </a:cubicBezTo>
                  <a:cubicBezTo>
                    <a:pt x="9546" y="21499"/>
                    <a:pt x="10401" y="21152"/>
                    <a:pt x="11684" y="18958"/>
                  </a:cubicBezTo>
                  <a:cubicBezTo>
                    <a:pt x="12968" y="16763"/>
                    <a:pt x="14678" y="12720"/>
                    <a:pt x="15962" y="9428"/>
                  </a:cubicBezTo>
                  <a:cubicBezTo>
                    <a:pt x="17245" y="6136"/>
                    <a:pt x="18100" y="3595"/>
                    <a:pt x="18742" y="2036"/>
                  </a:cubicBezTo>
                  <a:cubicBezTo>
                    <a:pt x="19383" y="477"/>
                    <a:pt x="19811" y="-101"/>
                    <a:pt x="20239" y="15"/>
                  </a:cubicBezTo>
                  <a:cubicBezTo>
                    <a:pt x="20667" y="130"/>
                    <a:pt x="21094" y="939"/>
                    <a:pt x="21522" y="1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278959" y="309165"/>
              <a:ext cx="96192" cy="25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214" fill="norm" stroke="1" extrusionOk="0">
                  <a:moveTo>
                    <a:pt x="20450" y="4076"/>
                  </a:moveTo>
                  <a:cubicBezTo>
                    <a:pt x="17300" y="2648"/>
                    <a:pt x="14150" y="1220"/>
                    <a:pt x="11000" y="506"/>
                  </a:cubicBezTo>
                  <a:cubicBezTo>
                    <a:pt x="7850" y="-208"/>
                    <a:pt x="4700" y="-208"/>
                    <a:pt x="2450" y="774"/>
                  </a:cubicBezTo>
                  <a:cubicBezTo>
                    <a:pt x="200" y="1756"/>
                    <a:pt x="-1150" y="3719"/>
                    <a:pt x="1325" y="6308"/>
                  </a:cubicBezTo>
                  <a:cubicBezTo>
                    <a:pt x="3800" y="8896"/>
                    <a:pt x="10100" y="12109"/>
                    <a:pt x="13925" y="14162"/>
                  </a:cubicBezTo>
                  <a:cubicBezTo>
                    <a:pt x="17750" y="16215"/>
                    <a:pt x="19100" y="17108"/>
                    <a:pt x="19775" y="18000"/>
                  </a:cubicBezTo>
                  <a:cubicBezTo>
                    <a:pt x="20450" y="18893"/>
                    <a:pt x="20450" y="19785"/>
                    <a:pt x="18200" y="20410"/>
                  </a:cubicBezTo>
                  <a:cubicBezTo>
                    <a:pt x="15950" y="21035"/>
                    <a:pt x="11450" y="21392"/>
                    <a:pt x="8075" y="21124"/>
                  </a:cubicBezTo>
                  <a:cubicBezTo>
                    <a:pt x="4700" y="20856"/>
                    <a:pt x="2450" y="19964"/>
                    <a:pt x="200" y="19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19100" y="802424"/>
              <a:ext cx="3695700" cy="15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458" y="19526"/>
                    <a:pt x="915" y="17510"/>
                    <a:pt x="1373" y="16070"/>
                  </a:cubicBezTo>
                  <a:cubicBezTo>
                    <a:pt x="1831" y="14630"/>
                    <a:pt x="2289" y="13766"/>
                    <a:pt x="2740" y="13046"/>
                  </a:cubicBezTo>
                  <a:cubicBezTo>
                    <a:pt x="3192" y="12326"/>
                    <a:pt x="3637" y="11750"/>
                    <a:pt x="4120" y="11318"/>
                  </a:cubicBezTo>
                  <a:cubicBezTo>
                    <a:pt x="4602" y="10886"/>
                    <a:pt x="5122" y="10598"/>
                    <a:pt x="5567" y="10454"/>
                  </a:cubicBezTo>
                  <a:cubicBezTo>
                    <a:pt x="6012" y="10310"/>
                    <a:pt x="6384" y="10310"/>
                    <a:pt x="6767" y="10310"/>
                  </a:cubicBezTo>
                  <a:cubicBezTo>
                    <a:pt x="7151" y="10310"/>
                    <a:pt x="7546" y="10310"/>
                    <a:pt x="7973" y="10166"/>
                  </a:cubicBezTo>
                  <a:cubicBezTo>
                    <a:pt x="8400" y="10022"/>
                    <a:pt x="8858" y="9734"/>
                    <a:pt x="9315" y="9446"/>
                  </a:cubicBezTo>
                  <a:cubicBezTo>
                    <a:pt x="9773" y="9158"/>
                    <a:pt x="10231" y="8870"/>
                    <a:pt x="10701" y="8582"/>
                  </a:cubicBezTo>
                  <a:cubicBezTo>
                    <a:pt x="11171" y="8294"/>
                    <a:pt x="11654" y="8006"/>
                    <a:pt x="12130" y="7574"/>
                  </a:cubicBezTo>
                  <a:cubicBezTo>
                    <a:pt x="12606" y="7142"/>
                    <a:pt x="13076" y="6566"/>
                    <a:pt x="13553" y="6134"/>
                  </a:cubicBezTo>
                  <a:cubicBezTo>
                    <a:pt x="14029" y="5702"/>
                    <a:pt x="14511" y="5414"/>
                    <a:pt x="14963" y="4982"/>
                  </a:cubicBezTo>
                  <a:cubicBezTo>
                    <a:pt x="15414" y="4550"/>
                    <a:pt x="15835" y="3974"/>
                    <a:pt x="16262" y="3542"/>
                  </a:cubicBezTo>
                  <a:cubicBezTo>
                    <a:pt x="16689" y="3110"/>
                    <a:pt x="17122" y="2822"/>
                    <a:pt x="17610" y="2246"/>
                  </a:cubicBezTo>
                  <a:cubicBezTo>
                    <a:pt x="18099" y="1670"/>
                    <a:pt x="18643" y="806"/>
                    <a:pt x="19163" y="374"/>
                  </a:cubicBezTo>
                  <a:cubicBezTo>
                    <a:pt x="19682" y="-58"/>
                    <a:pt x="20177" y="-58"/>
                    <a:pt x="20555" y="86"/>
                  </a:cubicBezTo>
                  <a:cubicBezTo>
                    <a:pt x="20932" y="230"/>
                    <a:pt x="21192" y="518"/>
                    <a:pt x="21346" y="1670"/>
                  </a:cubicBezTo>
                  <a:cubicBezTo>
                    <a:pt x="21501" y="2822"/>
                    <a:pt x="21551" y="4838"/>
                    <a:pt x="21600" y="6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04850" y="1138548"/>
              <a:ext cx="264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19296"/>
                    <a:pt x="1177" y="16992"/>
                    <a:pt x="1765" y="15264"/>
                  </a:cubicBezTo>
                  <a:cubicBezTo>
                    <a:pt x="2354" y="13536"/>
                    <a:pt x="2942" y="12384"/>
                    <a:pt x="3505" y="11520"/>
                  </a:cubicBezTo>
                  <a:cubicBezTo>
                    <a:pt x="4067" y="10656"/>
                    <a:pt x="4604" y="10080"/>
                    <a:pt x="5184" y="9648"/>
                  </a:cubicBezTo>
                  <a:cubicBezTo>
                    <a:pt x="5763" y="9216"/>
                    <a:pt x="6387" y="8928"/>
                    <a:pt x="7027" y="8640"/>
                  </a:cubicBezTo>
                  <a:cubicBezTo>
                    <a:pt x="7667" y="8352"/>
                    <a:pt x="8325" y="8064"/>
                    <a:pt x="9026" y="7632"/>
                  </a:cubicBezTo>
                  <a:cubicBezTo>
                    <a:pt x="9727" y="7200"/>
                    <a:pt x="10471" y="6624"/>
                    <a:pt x="11215" y="6048"/>
                  </a:cubicBezTo>
                  <a:cubicBezTo>
                    <a:pt x="11960" y="5472"/>
                    <a:pt x="12704" y="4896"/>
                    <a:pt x="13465" y="4464"/>
                  </a:cubicBezTo>
                  <a:cubicBezTo>
                    <a:pt x="14227" y="4032"/>
                    <a:pt x="15006" y="3744"/>
                    <a:pt x="15750" y="3456"/>
                  </a:cubicBezTo>
                  <a:cubicBezTo>
                    <a:pt x="16494" y="3168"/>
                    <a:pt x="17204" y="2880"/>
                    <a:pt x="18052" y="2448"/>
                  </a:cubicBezTo>
                  <a:cubicBezTo>
                    <a:pt x="18900" y="2016"/>
                    <a:pt x="19887" y="1440"/>
                    <a:pt x="20501" y="1008"/>
                  </a:cubicBezTo>
                  <a:cubicBezTo>
                    <a:pt x="21115" y="576"/>
                    <a:pt x="21358" y="2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11250" y="1675037"/>
              <a:ext cx="381000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138"/>
                  </a:moveTo>
                  <a:cubicBezTo>
                    <a:pt x="0" y="598"/>
                    <a:pt x="0" y="58"/>
                    <a:pt x="300" y="4"/>
                  </a:cubicBezTo>
                  <a:cubicBezTo>
                    <a:pt x="600" y="-50"/>
                    <a:pt x="1200" y="382"/>
                    <a:pt x="2880" y="1894"/>
                  </a:cubicBezTo>
                  <a:cubicBezTo>
                    <a:pt x="4560" y="3406"/>
                    <a:pt x="7320" y="5998"/>
                    <a:pt x="10200" y="8860"/>
                  </a:cubicBezTo>
                  <a:cubicBezTo>
                    <a:pt x="13080" y="11722"/>
                    <a:pt x="16080" y="14854"/>
                    <a:pt x="17700" y="16690"/>
                  </a:cubicBezTo>
                  <a:cubicBezTo>
                    <a:pt x="19320" y="18526"/>
                    <a:pt x="19560" y="19066"/>
                    <a:pt x="19920" y="19660"/>
                  </a:cubicBezTo>
                  <a:cubicBezTo>
                    <a:pt x="20280" y="20254"/>
                    <a:pt x="20760" y="20902"/>
                    <a:pt x="21060" y="21226"/>
                  </a:cubicBezTo>
                  <a:cubicBezTo>
                    <a:pt x="21360" y="21550"/>
                    <a:pt x="21480" y="21550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93800" y="1628440"/>
              <a:ext cx="342900" cy="46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548"/>
                  </a:moveTo>
                  <a:cubicBezTo>
                    <a:pt x="21067" y="252"/>
                    <a:pt x="20533" y="-44"/>
                    <a:pt x="20000" y="5"/>
                  </a:cubicBezTo>
                  <a:cubicBezTo>
                    <a:pt x="19467" y="55"/>
                    <a:pt x="18933" y="449"/>
                    <a:pt x="17533" y="2175"/>
                  </a:cubicBezTo>
                  <a:cubicBezTo>
                    <a:pt x="16133" y="3901"/>
                    <a:pt x="13867" y="6959"/>
                    <a:pt x="11333" y="9819"/>
                  </a:cubicBezTo>
                  <a:cubicBezTo>
                    <a:pt x="8800" y="12679"/>
                    <a:pt x="6000" y="15342"/>
                    <a:pt x="4067" y="17266"/>
                  </a:cubicBezTo>
                  <a:cubicBezTo>
                    <a:pt x="2133" y="19189"/>
                    <a:pt x="1067" y="20372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205151" y="1616353"/>
              <a:ext cx="207850" cy="53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38" fill="norm" stroke="1" extrusionOk="0">
                  <a:moveTo>
                    <a:pt x="21425" y="13152"/>
                  </a:moveTo>
                  <a:cubicBezTo>
                    <a:pt x="18370" y="12220"/>
                    <a:pt x="15316" y="11289"/>
                    <a:pt x="12807" y="10060"/>
                  </a:cubicBezTo>
                  <a:cubicBezTo>
                    <a:pt x="10298" y="8832"/>
                    <a:pt x="8334" y="7307"/>
                    <a:pt x="7789" y="5867"/>
                  </a:cubicBezTo>
                  <a:cubicBezTo>
                    <a:pt x="7243" y="4427"/>
                    <a:pt x="8116" y="3072"/>
                    <a:pt x="9425" y="2098"/>
                  </a:cubicBezTo>
                  <a:cubicBezTo>
                    <a:pt x="10734" y="1124"/>
                    <a:pt x="12480" y="531"/>
                    <a:pt x="13898" y="234"/>
                  </a:cubicBezTo>
                  <a:cubicBezTo>
                    <a:pt x="15316" y="-62"/>
                    <a:pt x="16407" y="-62"/>
                    <a:pt x="17280" y="150"/>
                  </a:cubicBezTo>
                  <a:cubicBezTo>
                    <a:pt x="18152" y="362"/>
                    <a:pt x="18807" y="785"/>
                    <a:pt x="18480" y="2056"/>
                  </a:cubicBezTo>
                  <a:cubicBezTo>
                    <a:pt x="18152" y="3326"/>
                    <a:pt x="16843" y="5444"/>
                    <a:pt x="14116" y="7604"/>
                  </a:cubicBezTo>
                  <a:cubicBezTo>
                    <a:pt x="11389" y="9764"/>
                    <a:pt x="7243" y="11966"/>
                    <a:pt x="4843" y="13279"/>
                  </a:cubicBezTo>
                  <a:cubicBezTo>
                    <a:pt x="2443" y="14592"/>
                    <a:pt x="1789" y="15016"/>
                    <a:pt x="1134" y="15397"/>
                  </a:cubicBezTo>
                  <a:cubicBezTo>
                    <a:pt x="480" y="15778"/>
                    <a:pt x="-175" y="16117"/>
                    <a:pt x="43" y="16202"/>
                  </a:cubicBezTo>
                  <a:cubicBezTo>
                    <a:pt x="261" y="16286"/>
                    <a:pt x="1352" y="16117"/>
                    <a:pt x="2443" y="15905"/>
                  </a:cubicBezTo>
                  <a:cubicBezTo>
                    <a:pt x="3534" y="15693"/>
                    <a:pt x="4625" y="15439"/>
                    <a:pt x="6152" y="15185"/>
                  </a:cubicBezTo>
                  <a:cubicBezTo>
                    <a:pt x="7680" y="14931"/>
                    <a:pt x="9643" y="14677"/>
                    <a:pt x="10734" y="14762"/>
                  </a:cubicBezTo>
                  <a:cubicBezTo>
                    <a:pt x="11825" y="14846"/>
                    <a:pt x="12043" y="15270"/>
                    <a:pt x="12370" y="16117"/>
                  </a:cubicBezTo>
                  <a:cubicBezTo>
                    <a:pt x="12698" y="16964"/>
                    <a:pt x="13134" y="18234"/>
                    <a:pt x="14116" y="19209"/>
                  </a:cubicBezTo>
                  <a:cubicBezTo>
                    <a:pt x="15098" y="20183"/>
                    <a:pt x="16625" y="20860"/>
                    <a:pt x="18152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933700" y="1544948"/>
              <a:ext cx="266701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2914" y="2984"/>
                    <a:pt x="5829" y="5968"/>
                    <a:pt x="8314" y="9024"/>
                  </a:cubicBezTo>
                  <a:cubicBezTo>
                    <a:pt x="10800" y="12079"/>
                    <a:pt x="12857" y="15205"/>
                    <a:pt x="14571" y="17337"/>
                  </a:cubicBezTo>
                  <a:cubicBezTo>
                    <a:pt x="16286" y="19468"/>
                    <a:pt x="17657" y="20605"/>
                    <a:pt x="18771" y="21103"/>
                  </a:cubicBezTo>
                  <a:cubicBezTo>
                    <a:pt x="19886" y="21600"/>
                    <a:pt x="20743" y="21458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189152" y="1559360"/>
              <a:ext cx="150949" cy="55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3" fill="norm" stroke="1" extrusionOk="0">
                  <a:moveTo>
                    <a:pt x="21394" y="1417"/>
                  </a:moveTo>
                  <a:cubicBezTo>
                    <a:pt x="20494" y="922"/>
                    <a:pt x="19594" y="428"/>
                    <a:pt x="18394" y="180"/>
                  </a:cubicBezTo>
                  <a:cubicBezTo>
                    <a:pt x="17194" y="-67"/>
                    <a:pt x="15694" y="-67"/>
                    <a:pt x="13744" y="222"/>
                  </a:cubicBezTo>
                  <a:cubicBezTo>
                    <a:pt x="11794" y="510"/>
                    <a:pt x="9394" y="1087"/>
                    <a:pt x="6994" y="2571"/>
                  </a:cubicBezTo>
                  <a:cubicBezTo>
                    <a:pt x="4594" y="4055"/>
                    <a:pt x="2194" y="6446"/>
                    <a:pt x="994" y="8754"/>
                  </a:cubicBezTo>
                  <a:cubicBezTo>
                    <a:pt x="-206" y="11063"/>
                    <a:pt x="-206" y="13289"/>
                    <a:pt x="394" y="15267"/>
                  </a:cubicBezTo>
                  <a:cubicBezTo>
                    <a:pt x="994" y="17246"/>
                    <a:pt x="2194" y="18977"/>
                    <a:pt x="3244" y="20049"/>
                  </a:cubicBezTo>
                  <a:cubicBezTo>
                    <a:pt x="4294" y="21121"/>
                    <a:pt x="5194" y="21533"/>
                    <a:pt x="6394" y="21533"/>
                  </a:cubicBezTo>
                  <a:cubicBezTo>
                    <a:pt x="7594" y="21533"/>
                    <a:pt x="9094" y="21121"/>
                    <a:pt x="10594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062913" y="1735592"/>
              <a:ext cx="255088" cy="27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36" fill="norm" stroke="1" extrusionOk="0">
                  <a:moveTo>
                    <a:pt x="9652" y="11195"/>
                  </a:moveTo>
                  <a:cubicBezTo>
                    <a:pt x="8944" y="8110"/>
                    <a:pt x="8235" y="5024"/>
                    <a:pt x="7704" y="3075"/>
                  </a:cubicBezTo>
                  <a:cubicBezTo>
                    <a:pt x="7173" y="1126"/>
                    <a:pt x="6819" y="314"/>
                    <a:pt x="6199" y="71"/>
                  </a:cubicBezTo>
                  <a:cubicBezTo>
                    <a:pt x="5580" y="-173"/>
                    <a:pt x="4694" y="152"/>
                    <a:pt x="3544" y="2101"/>
                  </a:cubicBezTo>
                  <a:cubicBezTo>
                    <a:pt x="2393" y="4050"/>
                    <a:pt x="976" y="7622"/>
                    <a:pt x="357" y="10789"/>
                  </a:cubicBezTo>
                  <a:cubicBezTo>
                    <a:pt x="-263" y="13956"/>
                    <a:pt x="-86" y="16717"/>
                    <a:pt x="976" y="18585"/>
                  </a:cubicBezTo>
                  <a:cubicBezTo>
                    <a:pt x="2039" y="20453"/>
                    <a:pt x="3986" y="21427"/>
                    <a:pt x="6111" y="20453"/>
                  </a:cubicBezTo>
                  <a:cubicBezTo>
                    <a:pt x="8235" y="19478"/>
                    <a:pt x="10537" y="16555"/>
                    <a:pt x="11776" y="14444"/>
                  </a:cubicBezTo>
                  <a:cubicBezTo>
                    <a:pt x="13016" y="12332"/>
                    <a:pt x="13193" y="11033"/>
                    <a:pt x="13281" y="9896"/>
                  </a:cubicBezTo>
                  <a:cubicBezTo>
                    <a:pt x="13370" y="8759"/>
                    <a:pt x="13370" y="7785"/>
                    <a:pt x="13281" y="7704"/>
                  </a:cubicBezTo>
                  <a:cubicBezTo>
                    <a:pt x="13193" y="7622"/>
                    <a:pt x="13016" y="8435"/>
                    <a:pt x="13281" y="10059"/>
                  </a:cubicBezTo>
                  <a:cubicBezTo>
                    <a:pt x="13547" y="11683"/>
                    <a:pt x="14255" y="14119"/>
                    <a:pt x="15671" y="15580"/>
                  </a:cubicBezTo>
                  <a:cubicBezTo>
                    <a:pt x="17088" y="17042"/>
                    <a:pt x="19212" y="17529"/>
                    <a:pt x="21337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333030" y="1767198"/>
              <a:ext cx="175470" cy="23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32" fill="norm" stroke="1" extrusionOk="0">
                  <a:moveTo>
                    <a:pt x="1260" y="2335"/>
                  </a:moveTo>
                  <a:cubicBezTo>
                    <a:pt x="488" y="1557"/>
                    <a:pt x="-283" y="778"/>
                    <a:pt x="103" y="584"/>
                  </a:cubicBezTo>
                  <a:cubicBezTo>
                    <a:pt x="488" y="389"/>
                    <a:pt x="2031" y="778"/>
                    <a:pt x="4603" y="2822"/>
                  </a:cubicBezTo>
                  <a:cubicBezTo>
                    <a:pt x="7174" y="4865"/>
                    <a:pt x="10774" y="8562"/>
                    <a:pt x="12574" y="11189"/>
                  </a:cubicBezTo>
                  <a:cubicBezTo>
                    <a:pt x="14374" y="13816"/>
                    <a:pt x="14374" y="15373"/>
                    <a:pt x="14374" y="16930"/>
                  </a:cubicBezTo>
                  <a:cubicBezTo>
                    <a:pt x="14374" y="18486"/>
                    <a:pt x="14374" y="20043"/>
                    <a:pt x="13731" y="20822"/>
                  </a:cubicBezTo>
                  <a:cubicBezTo>
                    <a:pt x="13088" y="21600"/>
                    <a:pt x="11803" y="21600"/>
                    <a:pt x="11031" y="21016"/>
                  </a:cubicBezTo>
                  <a:cubicBezTo>
                    <a:pt x="10260" y="20432"/>
                    <a:pt x="10003" y="19265"/>
                    <a:pt x="10388" y="16249"/>
                  </a:cubicBezTo>
                  <a:cubicBezTo>
                    <a:pt x="10774" y="13232"/>
                    <a:pt x="11803" y="8368"/>
                    <a:pt x="13731" y="5351"/>
                  </a:cubicBezTo>
                  <a:cubicBezTo>
                    <a:pt x="15660" y="2335"/>
                    <a:pt x="18488" y="1168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542948" y="1746357"/>
              <a:ext cx="232253" cy="25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10" fill="norm" stroke="1" extrusionOk="0">
                  <a:moveTo>
                    <a:pt x="2068" y="6886"/>
                  </a:moveTo>
                  <a:cubicBezTo>
                    <a:pt x="2068" y="7750"/>
                    <a:pt x="2068" y="8614"/>
                    <a:pt x="2454" y="9305"/>
                  </a:cubicBezTo>
                  <a:cubicBezTo>
                    <a:pt x="2840" y="9996"/>
                    <a:pt x="3611" y="10515"/>
                    <a:pt x="4382" y="10515"/>
                  </a:cubicBezTo>
                  <a:cubicBezTo>
                    <a:pt x="5154" y="10515"/>
                    <a:pt x="5925" y="9996"/>
                    <a:pt x="6793" y="8527"/>
                  </a:cubicBezTo>
                  <a:cubicBezTo>
                    <a:pt x="7661" y="7059"/>
                    <a:pt x="8625" y="4639"/>
                    <a:pt x="9011" y="2998"/>
                  </a:cubicBezTo>
                  <a:cubicBezTo>
                    <a:pt x="9397" y="1356"/>
                    <a:pt x="9204" y="492"/>
                    <a:pt x="8529" y="147"/>
                  </a:cubicBezTo>
                  <a:cubicBezTo>
                    <a:pt x="7854" y="-199"/>
                    <a:pt x="6697" y="-26"/>
                    <a:pt x="5057" y="1702"/>
                  </a:cubicBezTo>
                  <a:cubicBezTo>
                    <a:pt x="3418" y="3430"/>
                    <a:pt x="1297" y="6713"/>
                    <a:pt x="429" y="9823"/>
                  </a:cubicBezTo>
                  <a:cubicBezTo>
                    <a:pt x="-439" y="12934"/>
                    <a:pt x="-53" y="15871"/>
                    <a:pt x="2165" y="17859"/>
                  </a:cubicBezTo>
                  <a:cubicBezTo>
                    <a:pt x="4382" y="19846"/>
                    <a:pt x="8432" y="20883"/>
                    <a:pt x="11904" y="21142"/>
                  </a:cubicBezTo>
                  <a:cubicBezTo>
                    <a:pt x="15375" y="21401"/>
                    <a:pt x="18268" y="20883"/>
                    <a:pt x="21161" y="20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689599" y="1527795"/>
              <a:ext cx="31751" cy="57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353"/>
                  </a:moveTo>
                  <a:cubicBezTo>
                    <a:pt x="5760" y="720"/>
                    <a:pt x="11520" y="87"/>
                    <a:pt x="15120" y="8"/>
                  </a:cubicBezTo>
                  <a:cubicBezTo>
                    <a:pt x="18720" y="-71"/>
                    <a:pt x="20160" y="404"/>
                    <a:pt x="20880" y="2184"/>
                  </a:cubicBezTo>
                  <a:cubicBezTo>
                    <a:pt x="21600" y="3964"/>
                    <a:pt x="21600" y="7050"/>
                    <a:pt x="21600" y="10254"/>
                  </a:cubicBezTo>
                  <a:cubicBezTo>
                    <a:pt x="21600" y="13459"/>
                    <a:pt x="21600" y="16782"/>
                    <a:pt x="21600" y="18681"/>
                  </a:cubicBezTo>
                  <a:cubicBezTo>
                    <a:pt x="21600" y="20580"/>
                    <a:pt x="21600" y="21054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512795" y="2059298"/>
              <a:ext cx="44350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58" y="21600"/>
                  </a:moveTo>
                  <a:cubicBezTo>
                    <a:pt x="54" y="16457"/>
                    <a:pt x="-151" y="11314"/>
                    <a:pt x="156" y="9257"/>
                  </a:cubicBezTo>
                  <a:cubicBezTo>
                    <a:pt x="463" y="7200"/>
                    <a:pt x="1282" y="8229"/>
                    <a:pt x="3381" y="9771"/>
                  </a:cubicBezTo>
                  <a:cubicBezTo>
                    <a:pt x="5479" y="11314"/>
                    <a:pt x="8858" y="13371"/>
                    <a:pt x="12082" y="11829"/>
                  </a:cubicBezTo>
                  <a:cubicBezTo>
                    <a:pt x="15307" y="10286"/>
                    <a:pt x="18378" y="5143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559549" y="1697348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553199" y="1535968"/>
              <a:ext cx="381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695815" y="1385402"/>
              <a:ext cx="111386" cy="5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0" fill="norm" stroke="1" extrusionOk="0">
                  <a:moveTo>
                    <a:pt x="21446" y="4126"/>
                  </a:moveTo>
                  <a:cubicBezTo>
                    <a:pt x="20223" y="3082"/>
                    <a:pt x="19001" y="2038"/>
                    <a:pt x="17574" y="1356"/>
                  </a:cubicBezTo>
                  <a:cubicBezTo>
                    <a:pt x="16148" y="673"/>
                    <a:pt x="14518" y="352"/>
                    <a:pt x="12684" y="151"/>
                  </a:cubicBezTo>
                  <a:cubicBezTo>
                    <a:pt x="10850" y="-50"/>
                    <a:pt x="8812" y="-130"/>
                    <a:pt x="6774" y="432"/>
                  </a:cubicBezTo>
                  <a:cubicBezTo>
                    <a:pt x="4737" y="994"/>
                    <a:pt x="2699" y="2199"/>
                    <a:pt x="1476" y="4246"/>
                  </a:cubicBezTo>
                  <a:cubicBezTo>
                    <a:pt x="254" y="6294"/>
                    <a:pt x="-154" y="9184"/>
                    <a:pt x="50" y="12196"/>
                  </a:cubicBezTo>
                  <a:cubicBezTo>
                    <a:pt x="254" y="15207"/>
                    <a:pt x="1069" y="18338"/>
                    <a:pt x="1884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654799" y="1652898"/>
              <a:ext cx="203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5480"/>
                    <a:pt x="8550" y="9360"/>
                    <a:pt x="12150" y="5760"/>
                  </a:cubicBezTo>
                  <a:cubicBezTo>
                    <a:pt x="15750" y="2160"/>
                    <a:pt x="18675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896099" y="1438886"/>
              <a:ext cx="101601" cy="49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3241"/>
                  </a:moveTo>
                  <a:cubicBezTo>
                    <a:pt x="21600" y="2595"/>
                    <a:pt x="21600" y="1949"/>
                    <a:pt x="21600" y="1395"/>
                  </a:cubicBezTo>
                  <a:cubicBezTo>
                    <a:pt x="21600" y="841"/>
                    <a:pt x="21600" y="380"/>
                    <a:pt x="20475" y="149"/>
                  </a:cubicBezTo>
                  <a:cubicBezTo>
                    <a:pt x="19350" y="-82"/>
                    <a:pt x="17100" y="-82"/>
                    <a:pt x="14850" y="426"/>
                  </a:cubicBezTo>
                  <a:cubicBezTo>
                    <a:pt x="12600" y="933"/>
                    <a:pt x="10350" y="1949"/>
                    <a:pt x="8775" y="3795"/>
                  </a:cubicBezTo>
                  <a:cubicBezTo>
                    <a:pt x="7200" y="5641"/>
                    <a:pt x="6300" y="8318"/>
                    <a:pt x="6075" y="10810"/>
                  </a:cubicBezTo>
                  <a:cubicBezTo>
                    <a:pt x="5850" y="13303"/>
                    <a:pt x="6300" y="15610"/>
                    <a:pt x="5400" y="17364"/>
                  </a:cubicBezTo>
                  <a:cubicBezTo>
                    <a:pt x="4500" y="19118"/>
                    <a:pt x="2250" y="20318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6832599" y="1697348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740649" y="1404363"/>
              <a:ext cx="177801" cy="59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3911"/>
                  </a:moveTo>
                  <a:cubicBezTo>
                    <a:pt x="21600" y="3074"/>
                    <a:pt x="21600" y="2238"/>
                    <a:pt x="20700" y="1553"/>
                  </a:cubicBezTo>
                  <a:cubicBezTo>
                    <a:pt x="19800" y="869"/>
                    <a:pt x="18000" y="336"/>
                    <a:pt x="16329" y="108"/>
                  </a:cubicBezTo>
                  <a:cubicBezTo>
                    <a:pt x="14657" y="-120"/>
                    <a:pt x="13114" y="-44"/>
                    <a:pt x="11057" y="907"/>
                  </a:cubicBezTo>
                  <a:cubicBezTo>
                    <a:pt x="9000" y="1857"/>
                    <a:pt x="6429" y="3683"/>
                    <a:pt x="4629" y="6003"/>
                  </a:cubicBezTo>
                  <a:cubicBezTo>
                    <a:pt x="2829" y="8322"/>
                    <a:pt x="1800" y="11136"/>
                    <a:pt x="1157" y="13798"/>
                  </a:cubicBezTo>
                  <a:cubicBezTo>
                    <a:pt x="514" y="16460"/>
                    <a:pt x="257" y="18970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613649" y="1779898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21600"/>
                  </a:moveTo>
                  <a:cubicBezTo>
                    <a:pt x="882" y="17100"/>
                    <a:pt x="0" y="12600"/>
                    <a:pt x="0" y="9450"/>
                  </a:cubicBezTo>
                  <a:cubicBezTo>
                    <a:pt x="0" y="6300"/>
                    <a:pt x="882" y="4500"/>
                    <a:pt x="3820" y="3600"/>
                  </a:cubicBezTo>
                  <a:cubicBezTo>
                    <a:pt x="6759" y="2700"/>
                    <a:pt x="11755" y="2700"/>
                    <a:pt x="15061" y="2250"/>
                  </a:cubicBezTo>
                  <a:cubicBezTo>
                    <a:pt x="18367" y="1800"/>
                    <a:pt x="1998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880349" y="1976748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369"/>
                    <a:pt x="11200" y="12738"/>
                    <a:pt x="14800" y="16338"/>
                  </a:cubicBezTo>
                  <a:cubicBezTo>
                    <a:pt x="18400" y="19938"/>
                    <a:pt x="2000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867649" y="1980982"/>
              <a:ext cx="1841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91"/>
                  </a:moveTo>
                  <a:cubicBezTo>
                    <a:pt x="20359" y="445"/>
                    <a:pt x="19117" y="0"/>
                    <a:pt x="17876" y="0"/>
                  </a:cubicBezTo>
                  <a:cubicBezTo>
                    <a:pt x="16634" y="0"/>
                    <a:pt x="15393" y="445"/>
                    <a:pt x="12786" y="2784"/>
                  </a:cubicBezTo>
                  <a:cubicBezTo>
                    <a:pt x="10179" y="5122"/>
                    <a:pt x="6207" y="9353"/>
                    <a:pt x="3848" y="12804"/>
                  </a:cubicBezTo>
                  <a:cubicBezTo>
                    <a:pt x="1490" y="16256"/>
                    <a:pt x="745" y="189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051799" y="2135498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629"/>
                    <a:pt x="9600" y="9257"/>
                    <a:pt x="6000" y="12857"/>
                  </a:cubicBezTo>
                  <a:cubicBezTo>
                    <a:pt x="2400" y="16457"/>
                    <a:pt x="120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191499" y="1930182"/>
              <a:ext cx="1206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5"/>
                  </a:moveTo>
                  <a:cubicBezTo>
                    <a:pt x="379" y="2107"/>
                    <a:pt x="758" y="0"/>
                    <a:pt x="1895" y="0"/>
                  </a:cubicBezTo>
                  <a:cubicBezTo>
                    <a:pt x="3032" y="0"/>
                    <a:pt x="4926" y="2107"/>
                    <a:pt x="8337" y="6059"/>
                  </a:cubicBezTo>
                  <a:cubicBezTo>
                    <a:pt x="11747" y="10010"/>
                    <a:pt x="16674" y="158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305799" y="1993499"/>
              <a:ext cx="101601" cy="24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831"/>
                  </a:moveTo>
                  <a:cubicBezTo>
                    <a:pt x="20250" y="1105"/>
                    <a:pt x="18900" y="379"/>
                    <a:pt x="17100" y="106"/>
                  </a:cubicBezTo>
                  <a:cubicBezTo>
                    <a:pt x="15300" y="-166"/>
                    <a:pt x="13050" y="16"/>
                    <a:pt x="10125" y="1468"/>
                  </a:cubicBezTo>
                  <a:cubicBezTo>
                    <a:pt x="7200" y="2920"/>
                    <a:pt x="3600" y="5642"/>
                    <a:pt x="1800" y="9182"/>
                  </a:cubicBezTo>
                  <a:cubicBezTo>
                    <a:pt x="0" y="12721"/>
                    <a:pt x="0" y="17078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487534" y="1542832"/>
              <a:ext cx="148466" cy="53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08" fill="norm" stroke="1" extrusionOk="0">
                  <a:moveTo>
                    <a:pt x="21042" y="2126"/>
                  </a:moveTo>
                  <a:cubicBezTo>
                    <a:pt x="20742" y="1701"/>
                    <a:pt x="20442" y="1276"/>
                    <a:pt x="19842" y="850"/>
                  </a:cubicBezTo>
                  <a:cubicBezTo>
                    <a:pt x="19242" y="425"/>
                    <a:pt x="18342" y="0"/>
                    <a:pt x="17142" y="0"/>
                  </a:cubicBezTo>
                  <a:cubicBezTo>
                    <a:pt x="15942" y="0"/>
                    <a:pt x="14442" y="425"/>
                    <a:pt x="11742" y="2126"/>
                  </a:cubicBezTo>
                  <a:cubicBezTo>
                    <a:pt x="9042" y="3827"/>
                    <a:pt x="5142" y="6803"/>
                    <a:pt x="2742" y="9482"/>
                  </a:cubicBezTo>
                  <a:cubicBezTo>
                    <a:pt x="342" y="12161"/>
                    <a:pt x="-558" y="14542"/>
                    <a:pt x="342" y="16540"/>
                  </a:cubicBezTo>
                  <a:cubicBezTo>
                    <a:pt x="1242" y="18539"/>
                    <a:pt x="3942" y="20154"/>
                    <a:pt x="7392" y="20877"/>
                  </a:cubicBezTo>
                  <a:cubicBezTo>
                    <a:pt x="10842" y="21600"/>
                    <a:pt x="15042" y="21430"/>
                    <a:pt x="19242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693944" y="1740715"/>
              <a:ext cx="202407" cy="27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72" fill="norm" stroke="1" extrusionOk="0">
                  <a:moveTo>
                    <a:pt x="1266" y="7999"/>
                  </a:moveTo>
                  <a:cubicBezTo>
                    <a:pt x="816" y="6350"/>
                    <a:pt x="366" y="4702"/>
                    <a:pt x="141" y="3382"/>
                  </a:cubicBezTo>
                  <a:cubicBezTo>
                    <a:pt x="-84" y="2063"/>
                    <a:pt x="-84" y="1074"/>
                    <a:pt x="478" y="497"/>
                  </a:cubicBezTo>
                  <a:cubicBezTo>
                    <a:pt x="1041" y="-80"/>
                    <a:pt x="2166" y="-245"/>
                    <a:pt x="3966" y="497"/>
                  </a:cubicBezTo>
                  <a:cubicBezTo>
                    <a:pt x="5766" y="1239"/>
                    <a:pt x="8241" y="2888"/>
                    <a:pt x="9253" y="5938"/>
                  </a:cubicBezTo>
                  <a:cubicBezTo>
                    <a:pt x="10266" y="8989"/>
                    <a:pt x="9816" y="13440"/>
                    <a:pt x="9141" y="16079"/>
                  </a:cubicBezTo>
                  <a:cubicBezTo>
                    <a:pt x="8466" y="18717"/>
                    <a:pt x="7566" y="19541"/>
                    <a:pt x="6666" y="20201"/>
                  </a:cubicBezTo>
                  <a:cubicBezTo>
                    <a:pt x="5766" y="20860"/>
                    <a:pt x="4866" y="21355"/>
                    <a:pt x="4191" y="21108"/>
                  </a:cubicBezTo>
                  <a:cubicBezTo>
                    <a:pt x="3516" y="20860"/>
                    <a:pt x="3066" y="19871"/>
                    <a:pt x="3853" y="17563"/>
                  </a:cubicBezTo>
                  <a:cubicBezTo>
                    <a:pt x="4641" y="15254"/>
                    <a:pt x="6666" y="11627"/>
                    <a:pt x="8466" y="9071"/>
                  </a:cubicBezTo>
                  <a:cubicBezTo>
                    <a:pt x="10266" y="6515"/>
                    <a:pt x="11841" y="5031"/>
                    <a:pt x="13079" y="3960"/>
                  </a:cubicBezTo>
                  <a:cubicBezTo>
                    <a:pt x="14316" y="2888"/>
                    <a:pt x="15216" y="2228"/>
                    <a:pt x="15779" y="2311"/>
                  </a:cubicBezTo>
                  <a:cubicBezTo>
                    <a:pt x="16341" y="2393"/>
                    <a:pt x="16566" y="3218"/>
                    <a:pt x="16566" y="5114"/>
                  </a:cubicBezTo>
                  <a:cubicBezTo>
                    <a:pt x="16566" y="7010"/>
                    <a:pt x="16341" y="9978"/>
                    <a:pt x="17129" y="12369"/>
                  </a:cubicBezTo>
                  <a:cubicBezTo>
                    <a:pt x="17916" y="14760"/>
                    <a:pt x="19716" y="16573"/>
                    <a:pt x="21516" y="1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947149" y="1964048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383"/>
                    <a:pt x="15429" y="8765"/>
                    <a:pt x="11829" y="12365"/>
                  </a:cubicBezTo>
                  <a:cubicBezTo>
                    <a:pt x="8229" y="15965"/>
                    <a:pt x="4114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139766" y="1786248"/>
              <a:ext cx="158751" cy="49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304" y="0"/>
                  </a:moveTo>
                  <a:cubicBezTo>
                    <a:pt x="1152" y="1015"/>
                    <a:pt x="0" y="2031"/>
                    <a:pt x="0" y="2954"/>
                  </a:cubicBezTo>
                  <a:cubicBezTo>
                    <a:pt x="0" y="3877"/>
                    <a:pt x="1152" y="4708"/>
                    <a:pt x="3168" y="5077"/>
                  </a:cubicBezTo>
                  <a:cubicBezTo>
                    <a:pt x="5184" y="5446"/>
                    <a:pt x="8064" y="5354"/>
                    <a:pt x="10080" y="5123"/>
                  </a:cubicBezTo>
                  <a:cubicBezTo>
                    <a:pt x="12096" y="4892"/>
                    <a:pt x="13248" y="4523"/>
                    <a:pt x="14256" y="4015"/>
                  </a:cubicBezTo>
                  <a:cubicBezTo>
                    <a:pt x="15264" y="3508"/>
                    <a:pt x="16128" y="2862"/>
                    <a:pt x="16560" y="2908"/>
                  </a:cubicBezTo>
                  <a:cubicBezTo>
                    <a:pt x="16992" y="2954"/>
                    <a:pt x="16992" y="3692"/>
                    <a:pt x="17568" y="5308"/>
                  </a:cubicBezTo>
                  <a:cubicBezTo>
                    <a:pt x="18144" y="6923"/>
                    <a:pt x="19296" y="9415"/>
                    <a:pt x="20160" y="11908"/>
                  </a:cubicBezTo>
                  <a:cubicBezTo>
                    <a:pt x="21024" y="14400"/>
                    <a:pt x="21600" y="16892"/>
                    <a:pt x="21600" y="18415"/>
                  </a:cubicBezTo>
                  <a:cubicBezTo>
                    <a:pt x="21600" y="19938"/>
                    <a:pt x="21024" y="20492"/>
                    <a:pt x="20016" y="20908"/>
                  </a:cubicBezTo>
                  <a:cubicBezTo>
                    <a:pt x="19008" y="21323"/>
                    <a:pt x="17568" y="21600"/>
                    <a:pt x="15696" y="21369"/>
                  </a:cubicBezTo>
                  <a:cubicBezTo>
                    <a:pt x="13824" y="21138"/>
                    <a:pt x="11520" y="20400"/>
                    <a:pt x="10224" y="19292"/>
                  </a:cubicBezTo>
                  <a:cubicBezTo>
                    <a:pt x="8928" y="18185"/>
                    <a:pt x="8640" y="16708"/>
                    <a:pt x="8352" y="15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366249" y="1627498"/>
              <a:ext cx="9101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21" y="0"/>
                  </a:moveTo>
                  <a:cubicBezTo>
                    <a:pt x="8540" y="1256"/>
                    <a:pt x="12558" y="2512"/>
                    <a:pt x="15823" y="4312"/>
                  </a:cubicBezTo>
                  <a:cubicBezTo>
                    <a:pt x="19088" y="6112"/>
                    <a:pt x="21600" y="8456"/>
                    <a:pt x="21600" y="11051"/>
                  </a:cubicBezTo>
                  <a:cubicBezTo>
                    <a:pt x="21600" y="13647"/>
                    <a:pt x="19088" y="16493"/>
                    <a:pt x="15070" y="18293"/>
                  </a:cubicBezTo>
                  <a:cubicBezTo>
                    <a:pt x="11051" y="20093"/>
                    <a:pt x="5526" y="20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766299" y="1797822"/>
              <a:ext cx="2159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785349" y="1919598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429"/>
                    <a:pt x="12150" y="9257"/>
                    <a:pt x="15750" y="5657"/>
                  </a:cubicBezTo>
                  <a:cubicBezTo>
                    <a:pt x="19350" y="2057"/>
                    <a:pt x="2047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220055" y="1480228"/>
              <a:ext cx="168545" cy="54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4" fill="norm" stroke="1" extrusionOk="0">
                  <a:moveTo>
                    <a:pt x="21499" y="5617"/>
                  </a:moveTo>
                  <a:cubicBezTo>
                    <a:pt x="20149" y="4183"/>
                    <a:pt x="18799" y="2748"/>
                    <a:pt x="17719" y="1862"/>
                  </a:cubicBezTo>
                  <a:cubicBezTo>
                    <a:pt x="16639" y="976"/>
                    <a:pt x="15829" y="639"/>
                    <a:pt x="14749" y="386"/>
                  </a:cubicBezTo>
                  <a:cubicBezTo>
                    <a:pt x="13669" y="133"/>
                    <a:pt x="12319" y="-36"/>
                    <a:pt x="11104" y="6"/>
                  </a:cubicBezTo>
                  <a:cubicBezTo>
                    <a:pt x="9889" y="48"/>
                    <a:pt x="8809" y="301"/>
                    <a:pt x="7189" y="1483"/>
                  </a:cubicBezTo>
                  <a:cubicBezTo>
                    <a:pt x="5569" y="2664"/>
                    <a:pt x="3409" y="4773"/>
                    <a:pt x="2059" y="7305"/>
                  </a:cubicBezTo>
                  <a:cubicBezTo>
                    <a:pt x="709" y="9836"/>
                    <a:pt x="169" y="12789"/>
                    <a:pt x="34" y="15067"/>
                  </a:cubicBezTo>
                  <a:cubicBezTo>
                    <a:pt x="-101" y="17345"/>
                    <a:pt x="169" y="18948"/>
                    <a:pt x="709" y="19919"/>
                  </a:cubicBezTo>
                  <a:cubicBezTo>
                    <a:pt x="1249" y="20889"/>
                    <a:pt x="2059" y="21226"/>
                    <a:pt x="2869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154355" y="1812590"/>
              <a:ext cx="177095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99" fill="norm" stroke="1" extrusionOk="0">
                  <a:moveTo>
                    <a:pt x="677" y="21199"/>
                  </a:moveTo>
                  <a:cubicBezTo>
                    <a:pt x="169" y="16699"/>
                    <a:pt x="-339" y="12199"/>
                    <a:pt x="296" y="8149"/>
                  </a:cubicBezTo>
                  <a:cubicBezTo>
                    <a:pt x="932" y="4099"/>
                    <a:pt x="2710" y="499"/>
                    <a:pt x="6395" y="49"/>
                  </a:cubicBezTo>
                  <a:cubicBezTo>
                    <a:pt x="10080" y="-401"/>
                    <a:pt x="15670" y="2299"/>
                    <a:pt x="21261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344149" y="1983098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046"/>
                    <a:pt x="4500" y="6092"/>
                    <a:pt x="8100" y="9692"/>
                  </a:cubicBezTo>
                  <a:cubicBezTo>
                    <a:pt x="11700" y="13292"/>
                    <a:pt x="16650" y="174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350499" y="2033898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900"/>
                    <a:pt x="15339" y="1800"/>
                    <a:pt x="11739" y="4950"/>
                  </a:cubicBezTo>
                  <a:cubicBezTo>
                    <a:pt x="8139" y="8100"/>
                    <a:pt x="4070" y="13500"/>
                    <a:pt x="2035" y="1665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568749" y="1626397"/>
              <a:ext cx="124652" cy="39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0" fill="norm" stroke="1" extrusionOk="0">
                  <a:moveTo>
                    <a:pt x="21200" y="2128"/>
                  </a:moveTo>
                  <a:cubicBezTo>
                    <a:pt x="21200" y="1324"/>
                    <a:pt x="21200" y="519"/>
                    <a:pt x="20300" y="175"/>
                  </a:cubicBezTo>
                  <a:cubicBezTo>
                    <a:pt x="19400" y="-170"/>
                    <a:pt x="17600" y="-55"/>
                    <a:pt x="14900" y="979"/>
                  </a:cubicBezTo>
                  <a:cubicBezTo>
                    <a:pt x="12200" y="2013"/>
                    <a:pt x="8600" y="3966"/>
                    <a:pt x="5720" y="6494"/>
                  </a:cubicBezTo>
                  <a:cubicBezTo>
                    <a:pt x="2840" y="9021"/>
                    <a:pt x="680" y="12124"/>
                    <a:pt x="140" y="14594"/>
                  </a:cubicBezTo>
                  <a:cubicBezTo>
                    <a:pt x="-400" y="17064"/>
                    <a:pt x="680" y="18902"/>
                    <a:pt x="2300" y="19936"/>
                  </a:cubicBezTo>
                  <a:cubicBezTo>
                    <a:pt x="3920" y="20970"/>
                    <a:pt x="6080" y="21200"/>
                    <a:pt x="824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687049" y="1794715"/>
              <a:ext cx="209551" cy="16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87"/>
                  </a:moveTo>
                  <a:cubicBezTo>
                    <a:pt x="873" y="1094"/>
                    <a:pt x="1745" y="0"/>
                    <a:pt x="2618" y="0"/>
                  </a:cubicBezTo>
                  <a:cubicBezTo>
                    <a:pt x="3491" y="0"/>
                    <a:pt x="4364" y="1094"/>
                    <a:pt x="4909" y="3828"/>
                  </a:cubicBezTo>
                  <a:cubicBezTo>
                    <a:pt x="5455" y="6562"/>
                    <a:pt x="5673" y="10937"/>
                    <a:pt x="5673" y="13944"/>
                  </a:cubicBezTo>
                  <a:cubicBezTo>
                    <a:pt x="5673" y="16952"/>
                    <a:pt x="5455" y="18592"/>
                    <a:pt x="5127" y="18729"/>
                  </a:cubicBezTo>
                  <a:cubicBezTo>
                    <a:pt x="4800" y="18866"/>
                    <a:pt x="4364" y="17499"/>
                    <a:pt x="4909" y="15585"/>
                  </a:cubicBezTo>
                  <a:cubicBezTo>
                    <a:pt x="5455" y="13671"/>
                    <a:pt x="6982" y="11210"/>
                    <a:pt x="8618" y="9296"/>
                  </a:cubicBezTo>
                  <a:cubicBezTo>
                    <a:pt x="10255" y="7382"/>
                    <a:pt x="12000" y="6015"/>
                    <a:pt x="12436" y="6425"/>
                  </a:cubicBezTo>
                  <a:cubicBezTo>
                    <a:pt x="12873" y="6835"/>
                    <a:pt x="12000" y="9023"/>
                    <a:pt x="11455" y="10937"/>
                  </a:cubicBezTo>
                  <a:cubicBezTo>
                    <a:pt x="10909" y="12851"/>
                    <a:pt x="10691" y="14491"/>
                    <a:pt x="10691" y="16132"/>
                  </a:cubicBezTo>
                  <a:cubicBezTo>
                    <a:pt x="10691" y="17772"/>
                    <a:pt x="10909" y="19413"/>
                    <a:pt x="11673" y="20370"/>
                  </a:cubicBezTo>
                  <a:cubicBezTo>
                    <a:pt x="12436" y="21327"/>
                    <a:pt x="13745" y="21600"/>
                    <a:pt x="15491" y="21190"/>
                  </a:cubicBezTo>
                  <a:cubicBezTo>
                    <a:pt x="17236" y="20780"/>
                    <a:pt x="19418" y="19686"/>
                    <a:pt x="21600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947399" y="1710048"/>
              <a:ext cx="7647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2259" y="0"/>
                  </a:moveTo>
                  <a:cubicBezTo>
                    <a:pt x="16346" y="2304"/>
                    <a:pt x="20432" y="4608"/>
                    <a:pt x="21016" y="7344"/>
                  </a:cubicBezTo>
                  <a:cubicBezTo>
                    <a:pt x="21600" y="10080"/>
                    <a:pt x="18681" y="13248"/>
                    <a:pt x="14595" y="15696"/>
                  </a:cubicBezTo>
                  <a:cubicBezTo>
                    <a:pt x="10508" y="18144"/>
                    <a:pt x="5254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150599" y="195134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297444" y="1550589"/>
              <a:ext cx="144446" cy="50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51" fill="norm" stroke="1" extrusionOk="0">
                  <a:moveTo>
                    <a:pt x="15621" y="6724"/>
                  </a:moveTo>
                  <a:cubicBezTo>
                    <a:pt x="17781" y="4939"/>
                    <a:pt x="19941" y="3153"/>
                    <a:pt x="20713" y="2038"/>
                  </a:cubicBezTo>
                  <a:cubicBezTo>
                    <a:pt x="21484" y="922"/>
                    <a:pt x="20867" y="476"/>
                    <a:pt x="19787" y="208"/>
                  </a:cubicBezTo>
                  <a:cubicBezTo>
                    <a:pt x="18707" y="-60"/>
                    <a:pt x="17164" y="-149"/>
                    <a:pt x="14541" y="431"/>
                  </a:cubicBezTo>
                  <a:cubicBezTo>
                    <a:pt x="11918" y="1011"/>
                    <a:pt x="8215" y="2261"/>
                    <a:pt x="5593" y="4448"/>
                  </a:cubicBezTo>
                  <a:cubicBezTo>
                    <a:pt x="2970" y="6634"/>
                    <a:pt x="1427" y="9758"/>
                    <a:pt x="655" y="12525"/>
                  </a:cubicBezTo>
                  <a:cubicBezTo>
                    <a:pt x="-116" y="15292"/>
                    <a:pt x="-116" y="17702"/>
                    <a:pt x="193" y="19130"/>
                  </a:cubicBezTo>
                  <a:cubicBezTo>
                    <a:pt x="501" y="20558"/>
                    <a:pt x="1118" y="21005"/>
                    <a:pt x="1735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226799" y="1850112"/>
              <a:ext cx="190501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240" y="17300"/>
                    <a:pt x="480" y="13816"/>
                    <a:pt x="3360" y="9984"/>
                  </a:cubicBezTo>
                  <a:cubicBezTo>
                    <a:pt x="6240" y="6152"/>
                    <a:pt x="11760" y="1971"/>
                    <a:pt x="15240" y="578"/>
                  </a:cubicBezTo>
                  <a:cubicBezTo>
                    <a:pt x="18720" y="-816"/>
                    <a:pt x="20160" y="578"/>
                    <a:pt x="21600" y="1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385549" y="1989448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443493" y="2026942"/>
              <a:ext cx="100807" cy="1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52" fill="norm" stroke="1" extrusionOk="0">
                  <a:moveTo>
                    <a:pt x="21431" y="755"/>
                  </a:moveTo>
                  <a:cubicBezTo>
                    <a:pt x="19631" y="65"/>
                    <a:pt x="17831" y="-624"/>
                    <a:pt x="14906" y="985"/>
                  </a:cubicBezTo>
                  <a:cubicBezTo>
                    <a:pt x="11981" y="2593"/>
                    <a:pt x="7931" y="6499"/>
                    <a:pt x="5231" y="9716"/>
                  </a:cubicBezTo>
                  <a:cubicBezTo>
                    <a:pt x="2531" y="12933"/>
                    <a:pt x="1181" y="15461"/>
                    <a:pt x="506" y="17299"/>
                  </a:cubicBezTo>
                  <a:cubicBezTo>
                    <a:pt x="-169" y="19138"/>
                    <a:pt x="-169" y="20287"/>
                    <a:pt x="506" y="20631"/>
                  </a:cubicBezTo>
                  <a:cubicBezTo>
                    <a:pt x="1181" y="20976"/>
                    <a:pt x="2531" y="20516"/>
                    <a:pt x="3881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610734" y="1671898"/>
              <a:ext cx="124067" cy="33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33" fill="norm" stroke="1" extrusionOk="0">
                  <a:moveTo>
                    <a:pt x="21459" y="414"/>
                  </a:moveTo>
                  <a:cubicBezTo>
                    <a:pt x="19628" y="140"/>
                    <a:pt x="17798" y="-133"/>
                    <a:pt x="16151" y="72"/>
                  </a:cubicBezTo>
                  <a:cubicBezTo>
                    <a:pt x="14503" y="277"/>
                    <a:pt x="13039" y="961"/>
                    <a:pt x="10476" y="3285"/>
                  </a:cubicBezTo>
                  <a:cubicBezTo>
                    <a:pt x="7913" y="5609"/>
                    <a:pt x="4252" y="9573"/>
                    <a:pt x="2239" y="12581"/>
                  </a:cubicBezTo>
                  <a:cubicBezTo>
                    <a:pt x="225" y="15589"/>
                    <a:pt x="-141" y="17639"/>
                    <a:pt x="42" y="19006"/>
                  </a:cubicBezTo>
                  <a:cubicBezTo>
                    <a:pt x="225" y="20373"/>
                    <a:pt x="957" y="21057"/>
                    <a:pt x="3154" y="21262"/>
                  </a:cubicBezTo>
                  <a:cubicBezTo>
                    <a:pt x="5351" y="21467"/>
                    <a:pt x="9012" y="21194"/>
                    <a:pt x="12673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750902" y="1837048"/>
              <a:ext cx="116336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8" fill="norm" stroke="1" extrusionOk="0">
                  <a:moveTo>
                    <a:pt x="4009" y="0"/>
                  </a:moveTo>
                  <a:cubicBezTo>
                    <a:pt x="2852" y="640"/>
                    <a:pt x="1695" y="1280"/>
                    <a:pt x="923" y="2000"/>
                  </a:cubicBezTo>
                  <a:cubicBezTo>
                    <a:pt x="152" y="2720"/>
                    <a:pt x="-234" y="3520"/>
                    <a:pt x="152" y="4240"/>
                  </a:cubicBezTo>
                  <a:cubicBezTo>
                    <a:pt x="537" y="4960"/>
                    <a:pt x="1695" y="5600"/>
                    <a:pt x="4202" y="5520"/>
                  </a:cubicBezTo>
                  <a:cubicBezTo>
                    <a:pt x="6709" y="5440"/>
                    <a:pt x="10566" y="4640"/>
                    <a:pt x="12880" y="3760"/>
                  </a:cubicBezTo>
                  <a:cubicBezTo>
                    <a:pt x="15195" y="2880"/>
                    <a:pt x="15966" y="1920"/>
                    <a:pt x="16352" y="1840"/>
                  </a:cubicBezTo>
                  <a:cubicBezTo>
                    <a:pt x="16737" y="1760"/>
                    <a:pt x="16737" y="2560"/>
                    <a:pt x="17509" y="5360"/>
                  </a:cubicBezTo>
                  <a:cubicBezTo>
                    <a:pt x="18280" y="8160"/>
                    <a:pt x="19823" y="12960"/>
                    <a:pt x="20595" y="15760"/>
                  </a:cubicBezTo>
                  <a:cubicBezTo>
                    <a:pt x="21366" y="18560"/>
                    <a:pt x="21366" y="19360"/>
                    <a:pt x="20787" y="20080"/>
                  </a:cubicBezTo>
                  <a:cubicBezTo>
                    <a:pt x="20209" y="20800"/>
                    <a:pt x="19052" y="21440"/>
                    <a:pt x="17509" y="21520"/>
                  </a:cubicBezTo>
                  <a:cubicBezTo>
                    <a:pt x="15966" y="21600"/>
                    <a:pt x="14037" y="21120"/>
                    <a:pt x="13073" y="19760"/>
                  </a:cubicBezTo>
                  <a:cubicBezTo>
                    <a:pt x="12109" y="18400"/>
                    <a:pt x="12109" y="16160"/>
                    <a:pt x="12109" y="13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861799" y="1652898"/>
              <a:ext cx="12316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1685" y="0"/>
                  </a:moveTo>
                  <a:cubicBezTo>
                    <a:pt x="14518" y="2118"/>
                    <a:pt x="17351" y="4235"/>
                    <a:pt x="19121" y="6649"/>
                  </a:cubicBezTo>
                  <a:cubicBezTo>
                    <a:pt x="20892" y="9064"/>
                    <a:pt x="21600" y="11774"/>
                    <a:pt x="18236" y="14315"/>
                  </a:cubicBezTo>
                  <a:cubicBezTo>
                    <a:pt x="14872" y="16856"/>
                    <a:pt x="7436" y="192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98468" y="2748861"/>
              <a:ext cx="198614" cy="67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14" fill="norm" stroke="1" extrusionOk="0">
                  <a:moveTo>
                    <a:pt x="3809" y="7955"/>
                  </a:moveTo>
                  <a:cubicBezTo>
                    <a:pt x="4029" y="9772"/>
                    <a:pt x="4250" y="11589"/>
                    <a:pt x="4580" y="13709"/>
                  </a:cubicBezTo>
                  <a:cubicBezTo>
                    <a:pt x="4911" y="15828"/>
                    <a:pt x="5352" y="18251"/>
                    <a:pt x="5572" y="19630"/>
                  </a:cubicBezTo>
                  <a:cubicBezTo>
                    <a:pt x="5792" y="21010"/>
                    <a:pt x="5792" y="21346"/>
                    <a:pt x="5682" y="21312"/>
                  </a:cubicBezTo>
                  <a:cubicBezTo>
                    <a:pt x="5572" y="21279"/>
                    <a:pt x="5352" y="20875"/>
                    <a:pt x="4470" y="19294"/>
                  </a:cubicBezTo>
                  <a:cubicBezTo>
                    <a:pt x="3588" y="17712"/>
                    <a:pt x="2045" y="14953"/>
                    <a:pt x="1054" y="12396"/>
                  </a:cubicBezTo>
                  <a:cubicBezTo>
                    <a:pt x="62" y="9839"/>
                    <a:pt x="-379" y="7484"/>
                    <a:pt x="392" y="5499"/>
                  </a:cubicBezTo>
                  <a:cubicBezTo>
                    <a:pt x="1164" y="3514"/>
                    <a:pt x="3148" y="1899"/>
                    <a:pt x="5462" y="957"/>
                  </a:cubicBezTo>
                  <a:cubicBezTo>
                    <a:pt x="7776" y="15"/>
                    <a:pt x="10421" y="-254"/>
                    <a:pt x="13176" y="251"/>
                  </a:cubicBezTo>
                  <a:cubicBezTo>
                    <a:pt x="15931" y="755"/>
                    <a:pt x="18797" y="2034"/>
                    <a:pt x="20009" y="3716"/>
                  </a:cubicBezTo>
                  <a:cubicBezTo>
                    <a:pt x="21221" y="5398"/>
                    <a:pt x="20780" y="7484"/>
                    <a:pt x="18797" y="8830"/>
                  </a:cubicBezTo>
                  <a:cubicBezTo>
                    <a:pt x="16813" y="10176"/>
                    <a:pt x="13286" y="10782"/>
                    <a:pt x="10311" y="11084"/>
                  </a:cubicBezTo>
                  <a:cubicBezTo>
                    <a:pt x="7335" y="11387"/>
                    <a:pt x="4911" y="11387"/>
                    <a:pt x="3148" y="11320"/>
                  </a:cubicBezTo>
                  <a:cubicBezTo>
                    <a:pt x="1384" y="11253"/>
                    <a:pt x="282" y="11118"/>
                    <a:pt x="392" y="10882"/>
                  </a:cubicBezTo>
                  <a:cubicBezTo>
                    <a:pt x="503" y="10647"/>
                    <a:pt x="1825" y="10310"/>
                    <a:pt x="3148" y="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225550" y="3081648"/>
              <a:ext cx="177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500"/>
                    <a:pt x="9771" y="9000"/>
                    <a:pt x="13371" y="12600"/>
                  </a:cubicBezTo>
                  <a:cubicBezTo>
                    <a:pt x="16971" y="16200"/>
                    <a:pt x="19286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238250" y="3081648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411"/>
                    <a:pt x="18470" y="823"/>
                    <a:pt x="16278" y="3086"/>
                  </a:cubicBezTo>
                  <a:cubicBezTo>
                    <a:pt x="14087" y="5349"/>
                    <a:pt x="11270" y="9463"/>
                    <a:pt x="8452" y="12857"/>
                  </a:cubicBezTo>
                  <a:cubicBezTo>
                    <a:pt x="5635" y="16251"/>
                    <a:pt x="2817" y="18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477554" y="3221348"/>
              <a:ext cx="4644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200"/>
                    <a:pt x="5581" y="10400"/>
                    <a:pt x="2294" y="14000"/>
                  </a:cubicBezTo>
                  <a:cubicBezTo>
                    <a:pt x="-993" y="17600"/>
                    <a:pt x="-54" y="19600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574800" y="3030848"/>
              <a:ext cx="152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514"/>
                    <a:pt x="10800" y="13029"/>
                    <a:pt x="14400" y="16629"/>
                  </a:cubicBezTo>
                  <a:cubicBezTo>
                    <a:pt x="18000" y="20229"/>
                    <a:pt x="19800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715567" y="3043548"/>
              <a:ext cx="7513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3462"/>
                    <a:pt x="6897" y="6923"/>
                    <a:pt x="3297" y="10177"/>
                  </a:cubicBezTo>
                  <a:cubicBezTo>
                    <a:pt x="-303" y="13431"/>
                    <a:pt x="-303" y="16477"/>
                    <a:pt x="297" y="18346"/>
                  </a:cubicBezTo>
                  <a:cubicBezTo>
                    <a:pt x="897" y="20215"/>
                    <a:pt x="2097" y="20908"/>
                    <a:pt x="3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991783" y="2754317"/>
              <a:ext cx="141817" cy="43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050"/>
                  </a:moveTo>
                  <a:cubicBezTo>
                    <a:pt x="20310" y="1320"/>
                    <a:pt x="19021" y="589"/>
                    <a:pt x="17409" y="224"/>
                  </a:cubicBezTo>
                  <a:cubicBezTo>
                    <a:pt x="15797" y="-141"/>
                    <a:pt x="13863" y="-141"/>
                    <a:pt x="11445" y="850"/>
                  </a:cubicBezTo>
                  <a:cubicBezTo>
                    <a:pt x="9027" y="1842"/>
                    <a:pt x="6125" y="3824"/>
                    <a:pt x="3869" y="6433"/>
                  </a:cubicBezTo>
                  <a:cubicBezTo>
                    <a:pt x="1612" y="9042"/>
                    <a:pt x="0" y="12276"/>
                    <a:pt x="0" y="14729"/>
                  </a:cubicBezTo>
                  <a:cubicBezTo>
                    <a:pt x="0" y="17181"/>
                    <a:pt x="1612" y="18850"/>
                    <a:pt x="4836" y="19842"/>
                  </a:cubicBezTo>
                  <a:cubicBezTo>
                    <a:pt x="8060" y="20833"/>
                    <a:pt x="12896" y="21146"/>
                    <a:pt x="17731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154973" y="2907768"/>
              <a:ext cx="219928" cy="2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94" fill="norm" stroke="1" extrusionOk="0">
                  <a:moveTo>
                    <a:pt x="2243" y="6268"/>
                  </a:moveTo>
                  <a:cubicBezTo>
                    <a:pt x="1831" y="5425"/>
                    <a:pt x="1420" y="4581"/>
                    <a:pt x="905" y="3653"/>
                  </a:cubicBezTo>
                  <a:cubicBezTo>
                    <a:pt x="391" y="2725"/>
                    <a:pt x="-226" y="1712"/>
                    <a:pt x="83" y="1206"/>
                  </a:cubicBezTo>
                  <a:cubicBezTo>
                    <a:pt x="391" y="700"/>
                    <a:pt x="1625" y="700"/>
                    <a:pt x="3785" y="1965"/>
                  </a:cubicBezTo>
                  <a:cubicBezTo>
                    <a:pt x="5945" y="3231"/>
                    <a:pt x="9031" y="5762"/>
                    <a:pt x="10985" y="8547"/>
                  </a:cubicBezTo>
                  <a:cubicBezTo>
                    <a:pt x="12940" y="11331"/>
                    <a:pt x="13763" y="14369"/>
                    <a:pt x="13660" y="16562"/>
                  </a:cubicBezTo>
                  <a:cubicBezTo>
                    <a:pt x="13557" y="18756"/>
                    <a:pt x="12528" y="20106"/>
                    <a:pt x="11500" y="20781"/>
                  </a:cubicBezTo>
                  <a:cubicBezTo>
                    <a:pt x="10471" y="21456"/>
                    <a:pt x="9443" y="21456"/>
                    <a:pt x="8825" y="19600"/>
                  </a:cubicBezTo>
                  <a:cubicBezTo>
                    <a:pt x="8208" y="17743"/>
                    <a:pt x="8003" y="14031"/>
                    <a:pt x="9031" y="10656"/>
                  </a:cubicBezTo>
                  <a:cubicBezTo>
                    <a:pt x="10060" y="7281"/>
                    <a:pt x="12323" y="4243"/>
                    <a:pt x="13763" y="2387"/>
                  </a:cubicBezTo>
                  <a:cubicBezTo>
                    <a:pt x="15203" y="531"/>
                    <a:pt x="15820" y="-144"/>
                    <a:pt x="16128" y="25"/>
                  </a:cubicBezTo>
                  <a:cubicBezTo>
                    <a:pt x="16437" y="193"/>
                    <a:pt x="16437" y="1206"/>
                    <a:pt x="16128" y="3400"/>
                  </a:cubicBezTo>
                  <a:cubicBezTo>
                    <a:pt x="15820" y="5593"/>
                    <a:pt x="15203" y="8968"/>
                    <a:pt x="15408" y="11668"/>
                  </a:cubicBezTo>
                  <a:cubicBezTo>
                    <a:pt x="15614" y="14369"/>
                    <a:pt x="16643" y="16394"/>
                    <a:pt x="17774" y="17575"/>
                  </a:cubicBezTo>
                  <a:cubicBezTo>
                    <a:pt x="18905" y="18756"/>
                    <a:pt x="20140" y="19093"/>
                    <a:pt x="21374" y="19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476500" y="3094348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625636" y="2897498"/>
              <a:ext cx="243619" cy="55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2" fill="norm" stroke="1" extrusionOk="0">
                  <a:moveTo>
                    <a:pt x="1963" y="0"/>
                  </a:moveTo>
                  <a:cubicBezTo>
                    <a:pt x="1032" y="1396"/>
                    <a:pt x="101" y="2792"/>
                    <a:pt x="8" y="3901"/>
                  </a:cubicBezTo>
                  <a:cubicBezTo>
                    <a:pt x="-85" y="5010"/>
                    <a:pt x="660" y="5831"/>
                    <a:pt x="1963" y="6242"/>
                  </a:cubicBezTo>
                  <a:cubicBezTo>
                    <a:pt x="3267" y="6652"/>
                    <a:pt x="5129" y="6652"/>
                    <a:pt x="6712" y="6324"/>
                  </a:cubicBezTo>
                  <a:cubicBezTo>
                    <a:pt x="8294" y="5995"/>
                    <a:pt x="9598" y="5338"/>
                    <a:pt x="10622" y="4805"/>
                  </a:cubicBezTo>
                  <a:cubicBezTo>
                    <a:pt x="11646" y="4271"/>
                    <a:pt x="12391" y="3860"/>
                    <a:pt x="12856" y="3901"/>
                  </a:cubicBezTo>
                  <a:cubicBezTo>
                    <a:pt x="13322" y="3942"/>
                    <a:pt x="13508" y="4435"/>
                    <a:pt x="14718" y="6037"/>
                  </a:cubicBezTo>
                  <a:cubicBezTo>
                    <a:pt x="15929" y="7638"/>
                    <a:pt x="18163" y="10348"/>
                    <a:pt x="19560" y="12894"/>
                  </a:cubicBezTo>
                  <a:cubicBezTo>
                    <a:pt x="20956" y="15440"/>
                    <a:pt x="21515" y="17822"/>
                    <a:pt x="21422" y="19218"/>
                  </a:cubicBezTo>
                  <a:cubicBezTo>
                    <a:pt x="21329" y="20614"/>
                    <a:pt x="20584" y="21025"/>
                    <a:pt x="19467" y="21271"/>
                  </a:cubicBezTo>
                  <a:cubicBezTo>
                    <a:pt x="18349" y="21518"/>
                    <a:pt x="16860" y="21600"/>
                    <a:pt x="14812" y="20409"/>
                  </a:cubicBezTo>
                  <a:cubicBezTo>
                    <a:pt x="12763" y="19218"/>
                    <a:pt x="10156" y="16754"/>
                    <a:pt x="8760" y="15235"/>
                  </a:cubicBezTo>
                  <a:cubicBezTo>
                    <a:pt x="7363" y="13716"/>
                    <a:pt x="7177" y="13141"/>
                    <a:pt x="6991" y="12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901950" y="2681598"/>
              <a:ext cx="1108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4400" y="985"/>
                    <a:pt x="8800" y="1971"/>
                    <a:pt x="12600" y="3714"/>
                  </a:cubicBezTo>
                  <a:cubicBezTo>
                    <a:pt x="16400" y="5457"/>
                    <a:pt x="19600" y="7958"/>
                    <a:pt x="20600" y="10383"/>
                  </a:cubicBezTo>
                  <a:cubicBezTo>
                    <a:pt x="21600" y="12808"/>
                    <a:pt x="20400" y="15158"/>
                    <a:pt x="16800" y="17015"/>
                  </a:cubicBezTo>
                  <a:cubicBezTo>
                    <a:pt x="13200" y="18872"/>
                    <a:pt x="7200" y="20236"/>
                    <a:pt x="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90600" y="3661386"/>
              <a:ext cx="1568450" cy="9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6772"/>
                  </a:moveTo>
                  <a:cubicBezTo>
                    <a:pt x="0" y="4372"/>
                    <a:pt x="0" y="1972"/>
                    <a:pt x="73" y="772"/>
                  </a:cubicBezTo>
                  <a:cubicBezTo>
                    <a:pt x="146" y="-428"/>
                    <a:pt x="291" y="-428"/>
                    <a:pt x="758" y="2212"/>
                  </a:cubicBezTo>
                  <a:cubicBezTo>
                    <a:pt x="1224" y="4852"/>
                    <a:pt x="2011" y="10132"/>
                    <a:pt x="2973" y="13732"/>
                  </a:cubicBezTo>
                  <a:cubicBezTo>
                    <a:pt x="3935" y="17332"/>
                    <a:pt x="5072" y="19252"/>
                    <a:pt x="6136" y="19252"/>
                  </a:cubicBezTo>
                  <a:cubicBezTo>
                    <a:pt x="7200" y="19252"/>
                    <a:pt x="8191" y="17332"/>
                    <a:pt x="9197" y="16372"/>
                  </a:cubicBezTo>
                  <a:cubicBezTo>
                    <a:pt x="10202" y="15412"/>
                    <a:pt x="11223" y="15412"/>
                    <a:pt x="12170" y="16852"/>
                  </a:cubicBezTo>
                  <a:cubicBezTo>
                    <a:pt x="13117" y="18292"/>
                    <a:pt x="13992" y="21172"/>
                    <a:pt x="14910" y="21172"/>
                  </a:cubicBezTo>
                  <a:cubicBezTo>
                    <a:pt x="15828" y="21172"/>
                    <a:pt x="16790" y="18292"/>
                    <a:pt x="17665" y="15652"/>
                  </a:cubicBezTo>
                  <a:cubicBezTo>
                    <a:pt x="18539" y="13012"/>
                    <a:pt x="19326" y="10612"/>
                    <a:pt x="19968" y="8932"/>
                  </a:cubicBezTo>
                  <a:cubicBezTo>
                    <a:pt x="20609" y="7252"/>
                    <a:pt x="21104" y="6292"/>
                    <a:pt x="21600" y="5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15950" y="4135626"/>
              <a:ext cx="117012" cy="53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762" fill="norm" stroke="1" extrusionOk="0">
                  <a:moveTo>
                    <a:pt x="5684" y="10764"/>
                  </a:moveTo>
                  <a:cubicBezTo>
                    <a:pt x="6442" y="13372"/>
                    <a:pt x="7200" y="15980"/>
                    <a:pt x="7958" y="17977"/>
                  </a:cubicBezTo>
                  <a:cubicBezTo>
                    <a:pt x="8716" y="19974"/>
                    <a:pt x="9474" y="21360"/>
                    <a:pt x="8526" y="20504"/>
                  </a:cubicBezTo>
                  <a:cubicBezTo>
                    <a:pt x="7579" y="19648"/>
                    <a:pt x="4926" y="16551"/>
                    <a:pt x="3032" y="13535"/>
                  </a:cubicBezTo>
                  <a:cubicBezTo>
                    <a:pt x="1137" y="10519"/>
                    <a:pt x="0" y="7585"/>
                    <a:pt x="189" y="5384"/>
                  </a:cubicBezTo>
                  <a:cubicBezTo>
                    <a:pt x="379" y="3183"/>
                    <a:pt x="1895" y="1716"/>
                    <a:pt x="4547" y="860"/>
                  </a:cubicBezTo>
                  <a:cubicBezTo>
                    <a:pt x="7200" y="5"/>
                    <a:pt x="10989" y="-240"/>
                    <a:pt x="14589" y="249"/>
                  </a:cubicBezTo>
                  <a:cubicBezTo>
                    <a:pt x="18189" y="738"/>
                    <a:pt x="21600" y="1961"/>
                    <a:pt x="20842" y="3672"/>
                  </a:cubicBezTo>
                  <a:cubicBezTo>
                    <a:pt x="20084" y="5384"/>
                    <a:pt x="15158" y="7585"/>
                    <a:pt x="10989" y="9052"/>
                  </a:cubicBezTo>
                  <a:cubicBezTo>
                    <a:pt x="6821" y="10519"/>
                    <a:pt x="3411" y="11253"/>
                    <a:pt x="0" y="11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68350" y="4402448"/>
              <a:ext cx="114301" cy="2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4547"/>
                  </a:moveTo>
                  <a:cubicBezTo>
                    <a:pt x="5200" y="7200"/>
                    <a:pt x="10400" y="9853"/>
                    <a:pt x="13400" y="12505"/>
                  </a:cubicBezTo>
                  <a:cubicBezTo>
                    <a:pt x="16400" y="15158"/>
                    <a:pt x="17200" y="17811"/>
                    <a:pt x="16800" y="19421"/>
                  </a:cubicBezTo>
                  <a:cubicBezTo>
                    <a:pt x="16400" y="21032"/>
                    <a:pt x="14800" y="21600"/>
                    <a:pt x="13600" y="21221"/>
                  </a:cubicBezTo>
                  <a:cubicBezTo>
                    <a:pt x="12400" y="20842"/>
                    <a:pt x="11600" y="19516"/>
                    <a:pt x="11400" y="16484"/>
                  </a:cubicBezTo>
                  <a:cubicBezTo>
                    <a:pt x="11200" y="13453"/>
                    <a:pt x="11600" y="8716"/>
                    <a:pt x="13400" y="5684"/>
                  </a:cubicBezTo>
                  <a:cubicBezTo>
                    <a:pt x="15200" y="2653"/>
                    <a:pt x="18400" y="13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75154" y="4271172"/>
              <a:ext cx="142447" cy="34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2" fill="norm" stroke="1" extrusionOk="0">
                  <a:moveTo>
                    <a:pt x="16371" y="1836"/>
                  </a:moveTo>
                  <a:cubicBezTo>
                    <a:pt x="15119" y="1181"/>
                    <a:pt x="13867" y="527"/>
                    <a:pt x="12458" y="199"/>
                  </a:cubicBezTo>
                  <a:cubicBezTo>
                    <a:pt x="11050" y="-128"/>
                    <a:pt x="9484" y="-128"/>
                    <a:pt x="7293" y="788"/>
                  </a:cubicBezTo>
                  <a:cubicBezTo>
                    <a:pt x="5102" y="1705"/>
                    <a:pt x="2284" y="3537"/>
                    <a:pt x="876" y="5697"/>
                  </a:cubicBezTo>
                  <a:cubicBezTo>
                    <a:pt x="-533" y="7857"/>
                    <a:pt x="-533" y="10345"/>
                    <a:pt x="3067" y="13028"/>
                  </a:cubicBezTo>
                  <a:cubicBezTo>
                    <a:pt x="6667" y="15712"/>
                    <a:pt x="13867" y="18592"/>
                    <a:pt x="21067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23950" y="4345298"/>
              <a:ext cx="260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39"/>
                    <a:pt x="0" y="1878"/>
                    <a:pt x="1668" y="3678"/>
                  </a:cubicBezTo>
                  <a:cubicBezTo>
                    <a:pt x="3337" y="5478"/>
                    <a:pt x="6673" y="8139"/>
                    <a:pt x="10273" y="11270"/>
                  </a:cubicBezTo>
                  <a:cubicBezTo>
                    <a:pt x="13873" y="14400"/>
                    <a:pt x="1773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222285" y="4332598"/>
              <a:ext cx="13661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9454" y="0"/>
                    <a:pt x="17460" y="0"/>
                    <a:pt x="14470" y="1487"/>
                  </a:cubicBezTo>
                  <a:cubicBezTo>
                    <a:pt x="11479" y="2974"/>
                    <a:pt x="7491" y="5948"/>
                    <a:pt x="4666" y="8922"/>
                  </a:cubicBezTo>
                  <a:cubicBezTo>
                    <a:pt x="1842" y="11896"/>
                    <a:pt x="180" y="14870"/>
                    <a:pt x="14" y="16983"/>
                  </a:cubicBezTo>
                  <a:cubicBezTo>
                    <a:pt x="-152" y="19096"/>
                    <a:pt x="1177" y="20348"/>
                    <a:pt x="25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390650" y="4406354"/>
              <a:ext cx="165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4" y="12582"/>
                    <a:pt x="1108" y="4867"/>
                    <a:pt x="4708" y="1782"/>
                  </a:cubicBezTo>
                  <a:cubicBezTo>
                    <a:pt x="8308" y="-1304"/>
                    <a:pt x="1495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468010" y="4472298"/>
              <a:ext cx="10679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20" fill="norm" stroke="1" extrusionOk="0">
                  <a:moveTo>
                    <a:pt x="3511" y="14954"/>
                  </a:moveTo>
                  <a:cubicBezTo>
                    <a:pt x="1434" y="18277"/>
                    <a:pt x="-643" y="21600"/>
                    <a:pt x="188" y="21185"/>
                  </a:cubicBezTo>
                  <a:cubicBezTo>
                    <a:pt x="1019" y="20769"/>
                    <a:pt x="4757" y="16615"/>
                    <a:pt x="8703" y="12462"/>
                  </a:cubicBezTo>
                  <a:cubicBezTo>
                    <a:pt x="12649" y="8308"/>
                    <a:pt x="16803" y="4154"/>
                    <a:pt x="209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661583" y="4312336"/>
              <a:ext cx="186267" cy="22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2455" y="1315"/>
                  </a:moveTo>
                  <a:cubicBezTo>
                    <a:pt x="1227" y="715"/>
                    <a:pt x="0" y="115"/>
                    <a:pt x="0" y="15"/>
                  </a:cubicBezTo>
                  <a:cubicBezTo>
                    <a:pt x="0" y="-85"/>
                    <a:pt x="1227" y="315"/>
                    <a:pt x="3436" y="1715"/>
                  </a:cubicBezTo>
                  <a:cubicBezTo>
                    <a:pt x="5645" y="3115"/>
                    <a:pt x="8836" y="5515"/>
                    <a:pt x="10064" y="8515"/>
                  </a:cubicBezTo>
                  <a:cubicBezTo>
                    <a:pt x="11291" y="11515"/>
                    <a:pt x="10555" y="15115"/>
                    <a:pt x="9695" y="17315"/>
                  </a:cubicBezTo>
                  <a:cubicBezTo>
                    <a:pt x="8836" y="19515"/>
                    <a:pt x="7855" y="20315"/>
                    <a:pt x="6750" y="20815"/>
                  </a:cubicBezTo>
                  <a:cubicBezTo>
                    <a:pt x="5645" y="21315"/>
                    <a:pt x="4418" y="21515"/>
                    <a:pt x="3927" y="19715"/>
                  </a:cubicBezTo>
                  <a:cubicBezTo>
                    <a:pt x="3436" y="17915"/>
                    <a:pt x="3682" y="14115"/>
                    <a:pt x="4909" y="11015"/>
                  </a:cubicBezTo>
                  <a:cubicBezTo>
                    <a:pt x="6136" y="7915"/>
                    <a:pt x="8345" y="5515"/>
                    <a:pt x="10186" y="3615"/>
                  </a:cubicBezTo>
                  <a:cubicBezTo>
                    <a:pt x="12027" y="1715"/>
                    <a:pt x="13500" y="315"/>
                    <a:pt x="13991" y="115"/>
                  </a:cubicBezTo>
                  <a:cubicBezTo>
                    <a:pt x="14482" y="-85"/>
                    <a:pt x="13991" y="915"/>
                    <a:pt x="13623" y="3415"/>
                  </a:cubicBezTo>
                  <a:cubicBezTo>
                    <a:pt x="13255" y="5915"/>
                    <a:pt x="13009" y="9915"/>
                    <a:pt x="14359" y="12515"/>
                  </a:cubicBezTo>
                  <a:cubicBezTo>
                    <a:pt x="15709" y="15115"/>
                    <a:pt x="18655" y="16315"/>
                    <a:pt x="21600" y="17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095500" y="4170586"/>
              <a:ext cx="266701" cy="38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0625"/>
                  </a:moveTo>
                  <a:cubicBezTo>
                    <a:pt x="1029" y="11705"/>
                    <a:pt x="2057" y="12785"/>
                    <a:pt x="2571" y="14405"/>
                  </a:cubicBezTo>
                  <a:cubicBezTo>
                    <a:pt x="3086" y="16025"/>
                    <a:pt x="3086" y="18185"/>
                    <a:pt x="3086" y="19565"/>
                  </a:cubicBezTo>
                  <a:cubicBezTo>
                    <a:pt x="3086" y="20945"/>
                    <a:pt x="3086" y="21545"/>
                    <a:pt x="3000" y="21545"/>
                  </a:cubicBezTo>
                  <a:cubicBezTo>
                    <a:pt x="2914" y="21545"/>
                    <a:pt x="2743" y="20945"/>
                    <a:pt x="2486" y="18545"/>
                  </a:cubicBezTo>
                  <a:cubicBezTo>
                    <a:pt x="2229" y="16145"/>
                    <a:pt x="1886" y="11945"/>
                    <a:pt x="2229" y="8765"/>
                  </a:cubicBezTo>
                  <a:cubicBezTo>
                    <a:pt x="2571" y="5585"/>
                    <a:pt x="3600" y="3425"/>
                    <a:pt x="4886" y="2045"/>
                  </a:cubicBezTo>
                  <a:cubicBezTo>
                    <a:pt x="6171" y="665"/>
                    <a:pt x="7714" y="65"/>
                    <a:pt x="9343" y="5"/>
                  </a:cubicBezTo>
                  <a:cubicBezTo>
                    <a:pt x="10971" y="-55"/>
                    <a:pt x="12686" y="425"/>
                    <a:pt x="14229" y="1805"/>
                  </a:cubicBezTo>
                  <a:cubicBezTo>
                    <a:pt x="15771" y="3185"/>
                    <a:pt x="17143" y="5465"/>
                    <a:pt x="17829" y="8105"/>
                  </a:cubicBezTo>
                  <a:cubicBezTo>
                    <a:pt x="18514" y="10745"/>
                    <a:pt x="18514" y="13745"/>
                    <a:pt x="18514" y="15545"/>
                  </a:cubicBezTo>
                  <a:cubicBezTo>
                    <a:pt x="18514" y="17345"/>
                    <a:pt x="18514" y="17945"/>
                    <a:pt x="19029" y="18185"/>
                  </a:cubicBezTo>
                  <a:cubicBezTo>
                    <a:pt x="19543" y="18425"/>
                    <a:pt x="20571" y="18305"/>
                    <a:pt x="21600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547292" y="4119783"/>
              <a:ext cx="176858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6" fill="norm" stroke="1" extrusionOk="0">
                  <a:moveTo>
                    <a:pt x="1429" y="2201"/>
                  </a:moveTo>
                  <a:cubicBezTo>
                    <a:pt x="657" y="1034"/>
                    <a:pt x="-114" y="-134"/>
                    <a:pt x="15" y="12"/>
                  </a:cubicBezTo>
                  <a:cubicBezTo>
                    <a:pt x="143" y="158"/>
                    <a:pt x="1172" y="1617"/>
                    <a:pt x="3615" y="4682"/>
                  </a:cubicBezTo>
                  <a:cubicBezTo>
                    <a:pt x="6057" y="7747"/>
                    <a:pt x="9915" y="12417"/>
                    <a:pt x="13129" y="15482"/>
                  </a:cubicBezTo>
                  <a:cubicBezTo>
                    <a:pt x="16343" y="18547"/>
                    <a:pt x="18915" y="20007"/>
                    <a:pt x="21486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733902" y="4122267"/>
              <a:ext cx="85498" cy="41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24" fill="norm" stroke="1" extrusionOk="0">
                  <a:moveTo>
                    <a:pt x="21280" y="2632"/>
                  </a:moveTo>
                  <a:cubicBezTo>
                    <a:pt x="21280" y="1660"/>
                    <a:pt x="21280" y="688"/>
                    <a:pt x="19700" y="256"/>
                  </a:cubicBezTo>
                  <a:cubicBezTo>
                    <a:pt x="18119" y="-176"/>
                    <a:pt x="14958" y="-68"/>
                    <a:pt x="12324" y="634"/>
                  </a:cubicBezTo>
                  <a:cubicBezTo>
                    <a:pt x="9690" y="1336"/>
                    <a:pt x="7582" y="2632"/>
                    <a:pt x="5739" y="4738"/>
                  </a:cubicBezTo>
                  <a:cubicBezTo>
                    <a:pt x="3895" y="6844"/>
                    <a:pt x="2314" y="9760"/>
                    <a:pt x="1260" y="12298"/>
                  </a:cubicBezTo>
                  <a:cubicBezTo>
                    <a:pt x="207" y="14836"/>
                    <a:pt x="-320" y="16996"/>
                    <a:pt x="207" y="18454"/>
                  </a:cubicBezTo>
                  <a:cubicBezTo>
                    <a:pt x="734" y="19912"/>
                    <a:pt x="2314" y="20668"/>
                    <a:pt x="389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921000" y="435164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978150" y="445324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214045" y="4303556"/>
              <a:ext cx="201096" cy="44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34" fill="norm" stroke="1" extrusionOk="0">
                  <a:moveTo>
                    <a:pt x="1925" y="1688"/>
                  </a:moveTo>
                  <a:cubicBezTo>
                    <a:pt x="1025" y="1991"/>
                    <a:pt x="125" y="2293"/>
                    <a:pt x="13" y="2697"/>
                  </a:cubicBezTo>
                  <a:cubicBezTo>
                    <a:pt x="-100" y="3101"/>
                    <a:pt x="575" y="3606"/>
                    <a:pt x="2150" y="3908"/>
                  </a:cubicBezTo>
                  <a:cubicBezTo>
                    <a:pt x="3725" y="4211"/>
                    <a:pt x="6200" y="4312"/>
                    <a:pt x="8563" y="3959"/>
                  </a:cubicBezTo>
                  <a:cubicBezTo>
                    <a:pt x="10925" y="3606"/>
                    <a:pt x="13175" y="2798"/>
                    <a:pt x="14638" y="1940"/>
                  </a:cubicBezTo>
                  <a:cubicBezTo>
                    <a:pt x="16100" y="1082"/>
                    <a:pt x="16775" y="174"/>
                    <a:pt x="16888" y="22"/>
                  </a:cubicBezTo>
                  <a:cubicBezTo>
                    <a:pt x="17000" y="-129"/>
                    <a:pt x="16550" y="477"/>
                    <a:pt x="16888" y="2293"/>
                  </a:cubicBezTo>
                  <a:cubicBezTo>
                    <a:pt x="17225" y="4110"/>
                    <a:pt x="18350" y="7138"/>
                    <a:pt x="19250" y="10267"/>
                  </a:cubicBezTo>
                  <a:cubicBezTo>
                    <a:pt x="20150" y="13396"/>
                    <a:pt x="20825" y="16626"/>
                    <a:pt x="21162" y="18544"/>
                  </a:cubicBezTo>
                  <a:cubicBezTo>
                    <a:pt x="21500" y="20462"/>
                    <a:pt x="21500" y="21067"/>
                    <a:pt x="20713" y="21269"/>
                  </a:cubicBezTo>
                  <a:cubicBezTo>
                    <a:pt x="19925" y="21471"/>
                    <a:pt x="18350" y="21269"/>
                    <a:pt x="16888" y="19705"/>
                  </a:cubicBezTo>
                  <a:cubicBezTo>
                    <a:pt x="15425" y="18140"/>
                    <a:pt x="14075" y="15213"/>
                    <a:pt x="12725" y="12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492500" y="4059548"/>
              <a:ext cx="124783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0" y="0"/>
                  </a:moveTo>
                  <a:cubicBezTo>
                    <a:pt x="3541" y="369"/>
                    <a:pt x="7082" y="738"/>
                    <a:pt x="10800" y="2262"/>
                  </a:cubicBezTo>
                  <a:cubicBezTo>
                    <a:pt x="14518" y="3785"/>
                    <a:pt x="18413" y="6462"/>
                    <a:pt x="20007" y="9323"/>
                  </a:cubicBezTo>
                  <a:cubicBezTo>
                    <a:pt x="21600" y="12185"/>
                    <a:pt x="20892" y="15231"/>
                    <a:pt x="18767" y="17308"/>
                  </a:cubicBezTo>
                  <a:cubicBezTo>
                    <a:pt x="16643" y="19385"/>
                    <a:pt x="13102" y="20492"/>
                    <a:pt x="95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962400" y="2989484"/>
              <a:ext cx="393701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974" y="15891"/>
                    <a:pt x="3948" y="10491"/>
                    <a:pt x="7026" y="6441"/>
                  </a:cubicBezTo>
                  <a:cubicBezTo>
                    <a:pt x="10103" y="2391"/>
                    <a:pt x="14284" y="-309"/>
                    <a:pt x="16897" y="28"/>
                  </a:cubicBezTo>
                  <a:cubicBezTo>
                    <a:pt x="19510" y="366"/>
                    <a:pt x="20555" y="3741"/>
                    <a:pt x="21600" y="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044949" y="3170548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88" y="16457"/>
                    <a:pt x="11576" y="11314"/>
                    <a:pt x="15176" y="7714"/>
                  </a:cubicBezTo>
                  <a:cubicBezTo>
                    <a:pt x="18776" y="4114"/>
                    <a:pt x="2018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167716" y="2409077"/>
              <a:ext cx="67735" cy="38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1350" y="2118"/>
                  </a:moveTo>
                  <a:cubicBezTo>
                    <a:pt x="675" y="1164"/>
                    <a:pt x="0" y="209"/>
                    <a:pt x="0" y="30"/>
                  </a:cubicBezTo>
                  <a:cubicBezTo>
                    <a:pt x="0" y="-149"/>
                    <a:pt x="675" y="448"/>
                    <a:pt x="2700" y="2596"/>
                  </a:cubicBezTo>
                  <a:cubicBezTo>
                    <a:pt x="4725" y="4744"/>
                    <a:pt x="8100" y="8443"/>
                    <a:pt x="11475" y="11844"/>
                  </a:cubicBezTo>
                  <a:cubicBezTo>
                    <a:pt x="14850" y="15245"/>
                    <a:pt x="18225" y="18348"/>
                    <a:pt x="2160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046233" y="2754342"/>
              <a:ext cx="405118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74" fill="norm" stroke="1" extrusionOk="0">
                  <a:moveTo>
                    <a:pt x="1282" y="21374"/>
                  </a:moveTo>
                  <a:cubicBezTo>
                    <a:pt x="832" y="19523"/>
                    <a:pt x="382" y="17671"/>
                    <a:pt x="157" y="15203"/>
                  </a:cubicBezTo>
                  <a:cubicBezTo>
                    <a:pt x="-68" y="12734"/>
                    <a:pt x="-68" y="9648"/>
                    <a:pt x="270" y="7488"/>
                  </a:cubicBezTo>
                  <a:cubicBezTo>
                    <a:pt x="607" y="5328"/>
                    <a:pt x="1282" y="4094"/>
                    <a:pt x="4038" y="2860"/>
                  </a:cubicBezTo>
                  <a:cubicBezTo>
                    <a:pt x="6795" y="1625"/>
                    <a:pt x="11632" y="391"/>
                    <a:pt x="14894" y="83"/>
                  </a:cubicBezTo>
                  <a:cubicBezTo>
                    <a:pt x="18157" y="-226"/>
                    <a:pt x="19844" y="391"/>
                    <a:pt x="21532" y="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870449" y="2809033"/>
              <a:ext cx="216325" cy="73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96" fill="norm" stroke="1" extrusionOk="0">
                  <a:moveTo>
                    <a:pt x="1851" y="8342"/>
                  </a:moveTo>
                  <a:cubicBezTo>
                    <a:pt x="2880" y="10446"/>
                    <a:pt x="3909" y="12551"/>
                    <a:pt x="4629" y="14531"/>
                  </a:cubicBezTo>
                  <a:cubicBezTo>
                    <a:pt x="5349" y="16512"/>
                    <a:pt x="5760" y="18369"/>
                    <a:pt x="6069" y="19606"/>
                  </a:cubicBezTo>
                  <a:cubicBezTo>
                    <a:pt x="6377" y="20844"/>
                    <a:pt x="6583" y="21463"/>
                    <a:pt x="6377" y="21494"/>
                  </a:cubicBezTo>
                  <a:cubicBezTo>
                    <a:pt x="6171" y="21525"/>
                    <a:pt x="5554" y="20968"/>
                    <a:pt x="4834" y="19606"/>
                  </a:cubicBezTo>
                  <a:cubicBezTo>
                    <a:pt x="4114" y="18245"/>
                    <a:pt x="3291" y="16079"/>
                    <a:pt x="2777" y="13789"/>
                  </a:cubicBezTo>
                  <a:cubicBezTo>
                    <a:pt x="2263" y="11499"/>
                    <a:pt x="2057" y="9085"/>
                    <a:pt x="2366" y="6950"/>
                  </a:cubicBezTo>
                  <a:cubicBezTo>
                    <a:pt x="2674" y="4814"/>
                    <a:pt x="3497" y="2958"/>
                    <a:pt x="4114" y="1875"/>
                  </a:cubicBezTo>
                  <a:cubicBezTo>
                    <a:pt x="4731" y="791"/>
                    <a:pt x="5143" y="482"/>
                    <a:pt x="5863" y="265"/>
                  </a:cubicBezTo>
                  <a:cubicBezTo>
                    <a:pt x="6583" y="49"/>
                    <a:pt x="7611" y="-75"/>
                    <a:pt x="9051" y="49"/>
                  </a:cubicBezTo>
                  <a:cubicBezTo>
                    <a:pt x="10491" y="173"/>
                    <a:pt x="12343" y="544"/>
                    <a:pt x="14709" y="1534"/>
                  </a:cubicBezTo>
                  <a:cubicBezTo>
                    <a:pt x="17074" y="2524"/>
                    <a:pt x="19954" y="4134"/>
                    <a:pt x="20777" y="5588"/>
                  </a:cubicBezTo>
                  <a:cubicBezTo>
                    <a:pt x="21600" y="7042"/>
                    <a:pt x="20366" y="8342"/>
                    <a:pt x="17074" y="9209"/>
                  </a:cubicBezTo>
                  <a:cubicBezTo>
                    <a:pt x="13783" y="10075"/>
                    <a:pt x="8434" y="10508"/>
                    <a:pt x="5246" y="10694"/>
                  </a:cubicBezTo>
                  <a:cubicBezTo>
                    <a:pt x="2057" y="10880"/>
                    <a:pt x="1029" y="10818"/>
                    <a:pt x="0" y="1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099049" y="3145148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787"/>
                    <a:pt x="2618" y="5574"/>
                    <a:pt x="6218" y="9174"/>
                  </a:cubicBezTo>
                  <a:cubicBezTo>
                    <a:pt x="9818" y="12774"/>
                    <a:pt x="15709" y="171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094524" y="3181355"/>
              <a:ext cx="169627" cy="21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70" fill="norm" stroke="1" extrusionOk="0">
                  <a:moveTo>
                    <a:pt x="21110" y="185"/>
                  </a:moveTo>
                  <a:cubicBezTo>
                    <a:pt x="19530" y="-22"/>
                    <a:pt x="17949" y="-230"/>
                    <a:pt x="15842" y="601"/>
                  </a:cubicBezTo>
                  <a:cubicBezTo>
                    <a:pt x="13734" y="1432"/>
                    <a:pt x="11100" y="3301"/>
                    <a:pt x="8203" y="6312"/>
                  </a:cubicBezTo>
                  <a:cubicBezTo>
                    <a:pt x="5305" y="9324"/>
                    <a:pt x="2144" y="13478"/>
                    <a:pt x="827" y="16178"/>
                  </a:cubicBezTo>
                  <a:cubicBezTo>
                    <a:pt x="-490" y="18878"/>
                    <a:pt x="37" y="20124"/>
                    <a:pt x="564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433148" y="2849382"/>
              <a:ext cx="148502" cy="4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66" fill="norm" stroke="1" extrusionOk="0">
                  <a:moveTo>
                    <a:pt x="21048" y="2090"/>
                  </a:moveTo>
                  <a:cubicBezTo>
                    <a:pt x="19248" y="1348"/>
                    <a:pt x="17448" y="607"/>
                    <a:pt x="15798" y="237"/>
                  </a:cubicBezTo>
                  <a:cubicBezTo>
                    <a:pt x="14148" y="-134"/>
                    <a:pt x="12648" y="-134"/>
                    <a:pt x="10248" y="713"/>
                  </a:cubicBezTo>
                  <a:cubicBezTo>
                    <a:pt x="7848" y="1560"/>
                    <a:pt x="4548" y="3254"/>
                    <a:pt x="2448" y="5795"/>
                  </a:cubicBezTo>
                  <a:cubicBezTo>
                    <a:pt x="348" y="8337"/>
                    <a:pt x="-552" y="11725"/>
                    <a:pt x="348" y="14425"/>
                  </a:cubicBezTo>
                  <a:cubicBezTo>
                    <a:pt x="1248" y="17125"/>
                    <a:pt x="3948" y="19137"/>
                    <a:pt x="7098" y="20195"/>
                  </a:cubicBezTo>
                  <a:cubicBezTo>
                    <a:pt x="10248" y="21254"/>
                    <a:pt x="13848" y="21360"/>
                    <a:pt x="17448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638749" y="2994298"/>
              <a:ext cx="235002" cy="23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46" fill="norm" stroke="1" extrusionOk="0">
                  <a:moveTo>
                    <a:pt x="583" y="3840"/>
                  </a:moveTo>
                  <a:cubicBezTo>
                    <a:pt x="198" y="2325"/>
                    <a:pt x="-188" y="809"/>
                    <a:pt x="101" y="240"/>
                  </a:cubicBezTo>
                  <a:cubicBezTo>
                    <a:pt x="391" y="-328"/>
                    <a:pt x="1355" y="51"/>
                    <a:pt x="2801" y="2040"/>
                  </a:cubicBezTo>
                  <a:cubicBezTo>
                    <a:pt x="4248" y="4030"/>
                    <a:pt x="6176" y="7630"/>
                    <a:pt x="6755" y="10851"/>
                  </a:cubicBezTo>
                  <a:cubicBezTo>
                    <a:pt x="7333" y="14072"/>
                    <a:pt x="6562" y="16914"/>
                    <a:pt x="5501" y="18714"/>
                  </a:cubicBezTo>
                  <a:cubicBezTo>
                    <a:pt x="4441" y="20514"/>
                    <a:pt x="3091" y="21272"/>
                    <a:pt x="2416" y="20988"/>
                  </a:cubicBezTo>
                  <a:cubicBezTo>
                    <a:pt x="1741" y="20704"/>
                    <a:pt x="1741" y="19377"/>
                    <a:pt x="2898" y="16819"/>
                  </a:cubicBezTo>
                  <a:cubicBezTo>
                    <a:pt x="4055" y="14261"/>
                    <a:pt x="6369" y="10472"/>
                    <a:pt x="7912" y="7914"/>
                  </a:cubicBezTo>
                  <a:cubicBezTo>
                    <a:pt x="9455" y="5356"/>
                    <a:pt x="10226" y="4030"/>
                    <a:pt x="10516" y="3935"/>
                  </a:cubicBezTo>
                  <a:cubicBezTo>
                    <a:pt x="10805" y="3840"/>
                    <a:pt x="10612" y="4977"/>
                    <a:pt x="10612" y="6967"/>
                  </a:cubicBezTo>
                  <a:cubicBezTo>
                    <a:pt x="10612" y="8956"/>
                    <a:pt x="10805" y="11798"/>
                    <a:pt x="11866" y="13883"/>
                  </a:cubicBezTo>
                  <a:cubicBezTo>
                    <a:pt x="12926" y="15967"/>
                    <a:pt x="14855" y="17293"/>
                    <a:pt x="16591" y="17767"/>
                  </a:cubicBezTo>
                  <a:cubicBezTo>
                    <a:pt x="18326" y="18240"/>
                    <a:pt x="19869" y="17861"/>
                    <a:pt x="21412" y="17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911849" y="2882353"/>
              <a:ext cx="70091" cy="5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524" fill="norm" stroke="1" extrusionOk="0">
                  <a:moveTo>
                    <a:pt x="9257" y="647"/>
                  </a:moveTo>
                  <a:cubicBezTo>
                    <a:pt x="6171" y="286"/>
                    <a:pt x="3086" y="-76"/>
                    <a:pt x="1543" y="14"/>
                  </a:cubicBezTo>
                  <a:cubicBezTo>
                    <a:pt x="0" y="105"/>
                    <a:pt x="0" y="647"/>
                    <a:pt x="3394" y="2093"/>
                  </a:cubicBezTo>
                  <a:cubicBezTo>
                    <a:pt x="6789" y="3539"/>
                    <a:pt x="13577" y="5889"/>
                    <a:pt x="17280" y="8645"/>
                  </a:cubicBezTo>
                  <a:cubicBezTo>
                    <a:pt x="20983" y="11402"/>
                    <a:pt x="21600" y="14565"/>
                    <a:pt x="18206" y="16779"/>
                  </a:cubicBezTo>
                  <a:cubicBezTo>
                    <a:pt x="14811" y="18993"/>
                    <a:pt x="7406" y="20259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496049" y="3221348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457"/>
                    <a:pt x="1440" y="11314"/>
                    <a:pt x="5040" y="7714"/>
                  </a:cubicBezTo>
                  <a:cubicBezTo>
                    <a:pt x="8640" y="4114"/>
                    <a:pt x="1512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099299" y="2836734"/>
              <a:ext cx="211811" cy="77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2" fill="norm" stroke="1" extrusionOk="0">
                  <a:moveTo>
                    <a:pt x="0" y="6457"/>
                  </a:moveTo>
                  <a:cubicBezTo>
                    <a:pt x="0" y="8517"/>
                    <a:pt x="0" y="10577"/>
                    <a:pt x="318" y="12460"/>
                  </a:cubicBezTo>
                  <a:cubicBezTo>
                    <a:pt x="635" y="14344"/>
                    <a:pt x="1271" y="16050"/>
                    <a:pt x="1588" y="17434"/>
                  </a:cubicBezTo>
                  <a:cubicBezTo>
                    <a:pt x="1906" y="18817"/>
                    <a:pt x="1906" y="19876"/>
                    <a:pt x="1800" y="20553"/>
                  </a:cubicBezTo>
                  <a:cubicBezTo>
                    <a:pt x="1694" y="21230"/>
                    <a:pt x="1482" y="21524"/>
                    <a:pt x="1376" y="21465"/>
                  </a:cubicBezTo>
                  <a:cubicBezTo>
                    <a:pt x="1271" y="21406"/>
                    <a:pt x="1271" y="20994"/>
                    <a:pt x="1588" y="19817"/>
                  </a:cubicBezTo>
                  <a:cubicBezTo>
                    <a:pt x="1906" y="18640"/>
                    <a:pt x="2541" y="16698"/>
                    <a:pt x="2965" y="14491"/>
                  </a:cubicBezTo>
                  <a:cubicBezTo>
                    <a:pt x="3388" y="12284"/>
                    <a:pt x="3600" y="9812"/>
                    <a:pt x="4235" y="7605"/>
                  </a:cubicBezTo>
                  <a:cubicBezTo>
                    <a:pt x="4871" y="5398"/>
                    <a:pt x="5929" y="3455"/>
                    <a:pt x="7094" y="2219"/>
                  </a:cubicBezTo>
                  <a:cubicBezTo>
                    <a:pt x="8259" y="983"/>
                    <a:pt x="9529" y="454"/>
                    <a:pt x="10906" y="189"/>
                  </a:cubicBezTo>
                  <a:cubicBezTo>
                    <a:pt x="12282" y="-76"/>
                    <a:pt x="13765" y="-76"/>
                    <a:pt x="15565" y="277"/>
                  </a:cubicBezTo>
                  <a:cubicBezTo>
                    <a:pt x="17365" y="630"/>
                    <a:pt x="19482" y="1337"/>
                    <a:pt x="20541" y="2484"/>
                  </a:cubicBezTo>
                  <a:cubicBezTo>
                    <a:pt x="21600" y="3632"/>
                    <a:pt x="21600" y="5221"/>
                    <a:pt x="18741" y="6428"/>
                  </a:cubicBezTo>
                  <a:cubicBezTo>
                    <a:pt x="15882" y="7634"/>
                    <a:pt x="10165" y="8458"/>
                    <a:pt x="6671" y="8841"/>
                  </a:cubicBezTo>
                  <a:cubicBezTo>
                    <a:pt x="3176" y="9223"/>
                    <a:pt x="1906" y="9164"/>
                    <a:pt x="635" y="9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350855" y="3210382"/>
              <a:ext cx="167545" cy="15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4" fill="norm" stroke="1" extrusionOk="0">
                  <a:moveTo>
                    <a:pt x="312" y="3220"/>
                  </a:moveTo>
                  <a:cubicBezTo>
                    <a:pt x="42" y="1780"/>
                    <a:pt x="-228" y="340"/>
                    <a:pt x="312" y="52"/>
                  </a:cubicBezTo>
                  <a:cubicBezTo>
                    <a:pt x="852" y="-236"/>
                    <a:pt x="2202" y="628"/>
                    <a:pt x="4767" y="3652"/>
                  </a:cubicBezTo>
                  <a:cubicBezTo>
                    <a:pt x="7332" y="6676"/>
                    <a:pt x="11112" y="11860"/>
                    <a:pt x="14082" y="15172"/>
                  </a:cubicBezTo>
                  <a:cubicBezTo>
                    <a:pt x="17052" y="18484"/>
                    <a:pt x="19212" y="19924"/>
                    <a:pt x="21372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467599" y="3286965"/>
              <a:ext cx="13335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20571" y="831"/>
                    <a:pt x="19543" y="0"/>
                    <a:pt x="18343" y="0"/>
                  </a:cubicBezTo>
                  <a:cubicBezTo>
                    <a:pt x="17143" y="0"/>
                    <a:pt x="15771" y="831"/>
                    <a:pt x="12686" y="3219"/>
                  </a:cubicBezTo>
                  <a:cubicBezTo>
                    <a:pt x="9600" y="5608"/>
                    <a:pt x="4800" y="9554"/>
                    <a:pt x="2400" y="12877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737762" y="2944873"/>
              <a:ext cx="136239" cy="37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34" fill="norm" stroke="1" extrusionOk="0">
                  <a:moveTo>
                    <a:pt x="21065" y="2354"/>
                  </a:moveTo>
                  <a:cubicBezTo>
                    <a:pt x="20410" y="1514"/>
                    <a:pt x="19756" y="674"/>
                    <a:pt x="18447" y="254"/>
                  </a:cubicBezTo>
                  <a:cubicBezTo>
                    <a:pt x="17138" y="-166"/>
                    <a:pt x="15174" y="-166"/>
                    <a:pt x="12229" y="1034"/>
                  </a:cubicBezTo>
                  <a:cubicBezTo>
                    <a:pt x="9283" y="2234"/>
                    <a:pt x="5356" y="4634"/>
                    <a:pt x="2901" y="7514"/>
                  </a:cubicBezTo>
                  <a:cubicBezTo>
                    <a:pt x="447" y="10394"/>
                    <a:pt x="-535" y="13754"/>
                    <a:pt x="283" y="16154"/>
                  </a:cubicBezTo>
                  <a:cubicBezTo>
                    <a:pt x="1101" y="18554"/>
                    <a:pt x="3720" y="19994"/>
                    <a:pt x="6174" y="20714"/>
                  </a:cubicBezTo>
                  <a:cubicBezTo>
                    <a:pt x="8629" y="21434"/>
                    <a:pt x="10920" y="21434"/>
                    <a:pt x="1321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920821" y="3107048"/>
              <a:ext cx="166963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fill="norm" stroke="1" extrusionOk="0">
                  <a:moveTo>
                    <a:pt x="3748" y="0"/>
                  </a:moveTo>
                  <a:cubicBezTo>
                    <a:pt x="2128" y="1502"/>
                    <a:pt x="508" y="3003"/>
                    <a:pt x="103" y="4447"/>
                  </a:cubicBezTo>
                  <a:cubicBezTo>
                    <a:pt x="-302" y="5891"/>
                    <a:pt x="508" y="7277"/>
                    <a:pt x="2263" y="7970"/>
                  </a:cubicBezTo>
                  <a:cubicBezTo>
                    <a:pt x="4018" y="8663"/>
                    <a:pt x="6718" y="8663"/>
                    <a:pt x="8743" y="8432"/>
                  </a:cubicBezTo>
                  <a:cubicBezTo>
                    <a:pt x="10768" y="8201"/>
                    <a:pt x="12118" y="7739"/>
                    <a:pt x="13198" y="7046"/>
                  </a:cubicBezTo>
                  <a:cubicBezTo>
                    <a:pt x="14278" y="6353"/>
                    <a:pt x="15088" y="5429"/>
                    <a:pt x="15358" y="5256"/>
                  </a:cubicBezTo>
                  <a:cubicBezTo>
                    <a:pt x="15628" y="5082"/>
                    <a:pt x="15358" y="5660"/>
                    <a:pt x="16168" y="7566"/>
                  </a:cubicBezTo>
                  <a:cubicBezTo>
                    <a:pt x="16978" y="9472"/>
                    <a:pt x="18868" y="12706"/>
                    <a:pt x="19948" y="15016"/>
                  </a:cubicBezTo>
                  <a:cubicBezTo>
                    <a:pt x="21028" y="17326"/>
                    <a:pt x="21298" y="18712"/>
                    <a:pt x="21298" y="19752"/>
                  </a:cubicBezTo>
                  <a:cubicBezTo>
                    <a:pt x="21298" y="20791"/>
                    <a:pt x="21028" y="21484"/>
                    <a:pt x="20353" y="21542"/>
                  </a:cubicBezTo>
                  <a:cubicBezTo>
                    <a:pt x="19678" y="21600"/>
                    <a:pt x="18598" y="21022"/>
                    <a:pt x="17653" y="19925"/>
                  </a:cubicBezTo>
                  <a:cubicBezTo>
                    <a:pt x="16708" y="18828"/>
                    <a:pt x="15898" y="17211"/>
                    <a:pt x="15088" y="15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134349" y="2992748"/>
              <a:ext cx="6813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709" y="7689"/>
                  </a:cubicBezTo>
                  <a:cubicBezTo>
                    <a:pt x="19636" y="10578"/>
                    <a:pt x="21600" y="13956"/>
                    <a:pt x="20945" y="16222"/>
                  </a:cubicBezTo>
                  <a:cubicBezTo>
                    <a:pt x="20291" y="18489"/>
                    <a:pt x="17018" y="19644"/>
                    <a:pt x="13091" y="20356"/>
                  </a:cubicBezTo>
                  <a:cubicBezTo>
                    <a:pt x="9164" y="21067"/>
                    <a:pt x="4582" y="21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743449" y="3782249"/>
              <a:ext cx="143935" cy="59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7480"/>
                  </a:moveTo>
                  <a:cubicBezTo>
                    <a:pt x="953" y="9007"/>
                    <a:pt x="1906" y="10533"/>
                    <a:pt x="3494" y="12632"/>
                  </a:cubicBezTo>
                  <a:cubicBezTo>
                    <a:pt x="5082" y="14731"/>
                    <a:pt x="7306" y="17402"/>
                    <a:pt x="8735" y="19043"/>
                  </a:cubicBezTo>
                  <a:cubicBezTo>
                    <a:pt x="10165" y="20684"/>
                    <a:pt x="10800" y="21295"/>
                    <a:pt x="10959" y="21410"/>
                  </a:cubicBezTo>
                  <a:cubicBezTo>
                    <a:pt x="11118" y="21524"/>
                    <a:pt x="10800" y="21142"/>
                    <a:pt x="9529" y="19616"/>
                  </a:cubicBezTo>
                  <a:cubicBezTo>
                    <a:pt x="8259" y="18089"/>
                    <a:pt x="6035" y="15418"/>
                    <a:pt x="4447" y="12747"/>
                  </a:cubicBezTo>
                  <a:cubicBezTo>
                    <a:pt x="2859" y="10075"/>
                    <a:pt x="1906" y="7404"/>
                    <a:pt x="2224" y="5496"/>
                  </a:cubicBezTo>
                  <a:cubicBezTo>
                    <a:pt x="2541" y="3588"/>
                    <a:pt x="4129" y="2443"/>
                    <a:pt x="6035" y="1641"/>
                  </a:cubicBezTo>
                  <a:cubicBezTo>
                    <a:pt x="7941" y="840"/>
                    <a:pt x="10165" y="382"/>
                    <a:pt x="12071" y="153"/>
                  </a:cubicBezTo>
                  <a:cubicBezTo>
                    <a:pt x="13976" y="-76"/>
                    <a:pt x="15565" y="-76"/>
                    <a:pt x="17471" y="344"/>
                  </a:cubicBezTo>
                  <a:cubicBezTo>
                    <a:pt x="19376" y="764"/>
                    <a:pt x="21600" y="1603"/>
                    <a:pt x="21600" y="3015"/>
                  </a:cubicBezTo>
                  <a:cubicBezTo>
                    <a:pt x="21600" y="4427"/>
                    <a:pt x="19376" y="6412"/>
                    <a:pt x="16835" y="7709"/>
                  </a:cubicBezTo>
                  <a:cubicBezTo>
                    <a:pt x="14294" y="9007"/>
                    <a:pt x="11435" y="9617"/>
                    <a:pt x="9847" y="10113"/>
                  </a:cubicBezTo>
                  <a:cubicBezTo>
                    <a:pt x="8259" y="10610"/>
                    <a:pt x="7941" y="10991"/>
                    <a:pt x="7624" y="1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889499" y="3976998"/>
              <a:ext cx="121858" cy="34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9" fill="norm" stroke="1" extrusionOk="0">
                  <a:moveTo>
                    <a:pt x="0" y="8348"/>
                  </a:moveTo>
                  <a:cubicBezTo>
                    <a:pt x="6703" y="10734"/>
                    <a:pt x="13407" y="13119"/>
                    <a:pt x="17131" y="15040"/>
                  </a:cubicBezTo>
                  <a:cubicBezTo>
                    <a:pt x="20855" y="16962"/>
                    <a:pt x="21600" y="18420"/>
                    <a:pt x="21414" y="19480"/>
                  </a:cubicBezTo>
                  <a:cubicBezTo>
                    <a:pt x="21228" y="20540"/>
                    <a:pt x="20110" y="21202"/>
                    <a:pt x="18434" y="21401"/>
                  </a:cubicBezTo>
                  <a:cubicBezTo>
                    <a:pt x="16759" y="21600"/>
                    <a:pt x="14524" y="21335"/>
                    <a:pt x="12848" y="19811"/>
                  </a:cubicBezTo>
                  <a:cubicBezTo>
                    <a:pt x="11172" y="18287"/>
                    <a:pt x="10055" y="15504"/>
                    <a:pt x="10241" y="12655"/>
                  </a:cubicBezTo>
                  <a:cubicBezTo>
                    <a:pt x="10428" y="9806"/>
                    <a:pt x="11917" y="6891"/>
                    <a:pt x="13966" y="4771"/>
                  </a:cubicBezTo>
                  <a:cubicBezTo>
                    <a:pt x="16014" y="2650"/>
                    <a:pt x="18621" y="1325"/>
                    <a:pt x="212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100326" y="3919285"/>
              <a:ext cx="87625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7" fill="norm" stroke="1" extrusionOk="0">
                  <a:moveTo>
                    <a:pt x="13576" y="458"/>
                  </a:moveTo>
                  <a:cubicBezTo>
                    <a:pt x="10490" y="178"/>
                    <a:pt x="7404" y="-103"/>
                    <a:pt x="5090" y="37"/>
                  </a:cubicBezTo>
                  <a:cubicBezTo>
                    <a:pt x="2776" y="178"/>
                    <a:pt x="1233" y="739"/>
                    <a:pt x="461" y="2702"/>
                  </a:cubicBezTo>
                  <a:cubicBezTo>
                    <a:pt x="-310" y="4666"/>
                    <a:pt x="-310" y="8032"/>
                    <a:pt x="2004" y="11258"/>
                  </a:cubicBezTo>
                  <a:cubicBezTo>
                    <a:pt x="4319" y="14484"/>
                    <a:pt x="8947" y="17570"/>
                    <a:pt x="12547" y="19253"/>
                  </a:cubicBezTo>
                  <a:cubicBezTo>
                    <a:pt x="16147" y="20936"/>
                    <a:pt x="18719" y="21216"/>
                    <a:pt x="2129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171016" y="4027526"/>
              <a:ext cx="251885" cy="26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1452" y="1590"/>
                  </a:moveTo>
                  <a:cubicBezTo>
                    <a:pt x="726" y="719"/>
                    <a:pt x="0" y="-152"/>
                    <a:pt x="0" y="22"/>
                  </a:cubicBezTo>
                  <a:cubicBezTo>
                    <a:pt x="0" y="196"/>
                    <a:pt x="726" y="1416"/>
                    <a:pt x="2813" y="3767"/>
                  </a:cubicBezTo>
                  <a:cubicBezTo>
                    <a:pt x="4901" y="6119"/>
                    <a:pt x="8350" y="9603"/>
                    <a:pt x="11708" y="12738"/>
                  </a:cubicBezTo>
                  <a:cubicBezTo>
                    <a:pt x="15066" y="15874"/>
                    <a:pt x="18333" y="18661"/>
                    <a:pt x="2160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253103" y="4020885"/>
              <a:ext cx="118998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83" fill="norm" stroke="1" extrusionOk="0">
                  <a:moveTo>
                    <a:pt x="20937" y="518"/>
                  </a:moveTo>
                  <a:cubicBezTo>
                    <a:pt x="19075" y="201"/>
                    <a:pt x="17213" y="-117"/>
                    <a:pt x="15537" y="42"/>
                  </a:cubicBezTo>
                  <a:cubicBezTo>
                    <a:pt x="13861" y="201"/>
                    <a:pt x="12371" y="836"/>
                    <a:pt x="9578" y="3298"/>
                  </a:cubicBezTo>
                  <a:cubicBezTo>
                    <a:pt x="6785" y="5759"/>
                    <a:pt x="2689" y="10048"/>
                    <a:pt x="1013" y="13383"/>
                  </a:cubicBezTo>
                  <a:cubicBezTo>
                    <a:pt x="-663" y="16718"/>
                    <a:pt x="82" y="19101"/>
                    <a:pt x="82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429249" y="4097648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300"/>
                    <a:pt x="7513" y="9000"/>
                    <a:pt x="11113" y="5400"/>
                  </a:cubicBezTo>
                  <a:cubicBezTo>
                    <a:pt x="14713" y="1800"/>
                    <a:pt x="1815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524499" y="4148448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746749" y="3957948"/>
              <a:ext cx="222251" cy="25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1029" y="177"/>
                    <a:pt x="2057" y="354"/>
                    <a:pt x="3394" y="1682"/>
                  </a:cubicBezTo>
                  <a:cubicBezTo>
                    <a:pt x="4731" y="3010"/>
                    <a:pt x="6377" y="5489"/>
                    <a:pt x="6994" y="8321"/>
                  </a:cubicBezTo>
                  <a:cubicBezTo>
                    <a:pt x="7611" y="11154"/>
                    <a:pt x="7200" y="14341"/>
                    <a:pt x="6583" y="16554"/>
                  </a:cubicBezTo>
                  <a:cubicBezTo>
                    <a:pt x="5966" y="18767"/>
                    <a:pt x="5143" y="20007"/>
                    <a:pt x="4114" y="20715"/>
                  </a:cubicBezTo>
                  <a:cubicBezTo>
                    <a:pt x="3086" y="21423"/>
                    <a:pt x="1851" y="21600"/>
                    <a:pt x="1131" y="20980"/>
                  </a:cubicBezTo>
                  <a:cubicBezTo>
                    <a:pt x="411" y="20361"/>
                    <a:pt x="206" y="18944"/>
                    <a:pt x="1234" y="16289"/>
                  </a:cubicBezTo>
                  <a:cubicBezTo>
                    <a:pt x="2263" y="13633"/>
                    <a:pt x="4526" y="9738"/>
                    <a:pt x="6377" y="7436"/>
                  </a:cubicBezTo>
                  <a:cubicBezTo>
                    <a:pt x="8229" y="5134"/>
                    <a:pt x="9669" y="4426"/>
                    <a:pt x="10389" y="4603"/>
                  </a:cubicBezTo>
                  <a:cubicBezTo>
                    <a:pt x="11109" y="4780"/>
                    <a:pt x="11109" y="5843"/>
                    <a:pt x="11829" y="7790"/>
                  </a:cubicBezTo>
                  <a:cubicBezTo>
                    <a:pt x="12549" y="9738"/>
                    <a:pt x="13989" y="12570"/>
                    <a:pt x="15737" y="13987"/>
                  </a:cubicBezTo>
                  <a:cubicBezTo>
                    <a:pt x="17486" y="15403"/>
                    <a:pt x="19543" y="15403"/>
                    <a:pt x="21600" y="15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007099" y="3881748"/>
              <a:ext cx="5860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0" y="0"/>
                  </a:moveTo>
                  <a:cubicBezTo>
                    <a:pt x="6703" y="2951"/>
                    <a:pt x="13407" y="5902"/>
                    <a:pt x="17131" y="9030"/>
                  </a:cubicBezTo>
                  <a:cubicBezTo>
                    <a:pt x="20855" y="12157"/>
                    <a:pt x="21600" y="15462"/>
                    <a:pt x="19366" y="17587"/>
                  </a:cubicBezTo>
                  <a:cubicBezTo>
                    <a:pt x="17131" y="19711"/>
                    <a:pt x="11917" y="20656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534149" y="416749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073849" y="3802846"/>
              <a:ext cx="142980" cy="60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71" fill="norm" stroke="1" extrusionOk="0">
                  <a:moveTo>
                    <a:pt x="4703" y="21471"/>
                  </a:moveTo>
                  <a:cubicBezTo>
                    <a:pt x="3764" y="20646"/>
                    <a:pt x="2824" y="19821"/>
                    <a:pt x="2511" y="17908"/>
                  </a:cubicBezTo>
                  <a:cubicBezTo>
                    <a:pt x="2198" y="15996"/>
                    <a:pt x="2511" y="12996"/>
                    <a:pt x="3294" y="10258"/>
                  </a:cubicBezTo>
                  <a:cubicBezTo>
                    <a:pt x="4077" y="7521"/>
                    <a:pt x="5329" y="5046"/>
                    <a:pt x="6737" y="3358"/>
                  </a:cubicBezTo>
                  <a:cubicBezTo>
                    <a:pt x="8146" y="1671"/>
                    <a:pt x="9711" y="771"/>
                    <a:pt x="11277" y="321"/>
                  </a:cubicBezTo>
                  <a:cubicBezTo>
                    <a:pt x="12842" y="-129"/>
                    <a:pt x="14407" y="-129"/>
                    <a:pt x="16442" y="471"/>
                  </a:cubicBezTo>
                  <a:cubicBezTo>
                    <a:pt x="18477" y="1071"/>
                    <a:pt x="20981" y="2271"/>
                    <a:pt x="21137" y="3583"/>
                  </a:cubicBezTo>
                  <a:cubicBezTo>
                    <a:pt x="21294" y="4896"/>
                    <a:pt x="19103" y="6321"/>
                    <a:pt x="15816" y="7296"/>
                  </a:cubicBezTo>
                  <a:cubicBezTo>
                    <a:pt x="12529" y="8271"/>
                    <a:pt x="8146" y="8796"/>
                    <a:pt x="5172" y="9059"/>
                  </a:cubicBezTo>
                  <a:cubicBezTo>
                    <a:pt x="2198" y="9321"/>
                    <a:pt x="633" y="9321"/>
                    <a:pt x="164" y="9284"/>
                  </a:cubicBezTo>
                  <a:cubicBezTo>
                    <a:pt x="-306" y="9246"/>
                    <a:pt x="320" y="9171"/>
                    <a:pt x="946" y="9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238999" y="4040498"/>
              <a:ext cx="234951" cy="31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480"/>
                  </a:moveTo>
                  <a:cubicBezTo>
                    <a:pt x="973" y="6336"/>
                    <a:pt x="1946" y="6192"/>
                    <a:pt x="3697" y="6984"/>
                  </a:cubicBezTo>
                  <a:cubicBezTo>
                    <a:pt x="5449" y="7776"/>
                    <a:pt x="7978" y="9504"/>
                    <a:pt x="9535" y="11448"/>
                  </a:cubicBezTo>
                  <a:cubicBezTo>
                    <a:pt x="11092" y="13392"/>
                    <a:pt x="11676" y="15552"/>
                    <a:pt x="11286" y="17280"/>
                  </a:cubicBezTo>
                  <a:cubicBezTo>
                    <a:pt x="10897" y="19008"/>
                    <a:pt x="9535" y="20304"/>
                    <a:pt x="8368" y="20952"/>
                  </a:cubicBezTo>
                  <a:cubicBezTo>
                    <a:pt x="7200" y="21600"/>
                    <a:pt x="6227" y="21600"/>
                    <a:pt x="5643" y="21096"/>
                  </a:cubicBezTo>
                  <a:cubicBezTo>
                    <a:pt x="5059" y="20592"/>
                    <a:pt x="4865" y="19584"/>
                    <a:pt x="5643" y="17136"/>
                  </a:cubicBezTo>
                  <a:cubicBezTo>
                    <a:pt x="6422" y="14688"/>
                    <a:pt x="8173" y="10800"/>
                    <a:pt x="10995" y="7704"/>
                  </a:cubicBezTo>
                  <a:cubicBezTo>
                    <a:pt x="13816" y="4608"/>
                    <a:pt x="17708" y="2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600966" y="3883703"/>
              <a:ext cx="120635" cy="40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49" fill="norm" stroke="1" extrusionOk="0">
                  <a:moveTo>
                    <a:pt x="21225" y="1576"/>
                  </a:moveTo>
                  <a:cubicBezTo>
                    <a:pt x="19363" y="1016"/>
                    <a:pt x="17501" y="457"/>
                    <a:pt x="15453" y="177"/>
                  </a:cubicBezTo>
                  <a:cubicBezTo>
                    <a:pt x="13404" y="-103"/>
                    <a:pt x="11170" y="-103"/>
                    <a:pt x="8749" y="569"/>
                  </a:cubicBezTo>
                  <a:cubicBezTo>
                    <a:pt x="6328" y="1240"/>
                    <a:pt x="3722" y="2583"/>
                    <a:pt x="2046" y="5269"/>
                  </a:cubicBezTo>
                  <a:cubicBezTo>
                    <a:pt x="370" y="7955"/>
                    <a:pt x="-375" y="11984"/>
                    <a:pt x="184" y="14838"/>
                  </a:cubicBezTo>
                  <a:cubicBezTo>
                    <a:pt x="742" y="17692"/>
                    <a:pt x="2604" y="19371"/>
                    <a:pt x="5397" y="20322"/>
                  </a:cubicBezTo>
                  <a:cubicBezTo>
                    <a:pt x="8191" y="21273"/>
                    <a:pt x="11915" y="21497"/>
                    <a:pt x="14522" y="21441"/>
                  </a:cubicBezTo>
                  <a:cubicBezTo>
                    <a:pt x="17128" y="21385"/>
                    <a:pt x="18618" y="21049"/>
                    <a:pt x="20108" y="20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848599" y="3900798"/>
              <a:ext cx="209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4645"/>
                    <a:pt x="4364" y="9290"/>
                    <a:pt x="7200" y="12890"/>
                  </a:cubicBezTo>
                  <a:cubicBezTo>
                    <a:pt x="10036" y="16490"/>
                    <a:pt x="13527" y="19045"/>
                    <a:pt x="16036" y="20323"/>
                  </a:cubicBezTo>
                  <a:cubicBezTo>
                    <a:pt x="18545" y="21600"/>
                    <a:pt x="200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000999" y="3974882"/>
              <a:ext cx="101601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93"/>
                  </a:moveTo>
                  <a:cubicBezTo>
                    <a:pt x="19350" y="597"/>
                    <a:pt x="17100" y="0"/>
                    <a:pt x="15300" y="0"/>
                  </a:cubicBezTo>
                  <a:cubicBezTo>
                    <a:pt x="13500" y="0"/>
                    <a:pt x="12150" y="597"/>
                    <a:pt x="9675" y="2446"/>
                  </a:cubicBezTo>
                  <a:cubicBezTo>
                    <a:pt x="7200" y="4296"/>
                    <a:pt x="3600" y="7399"/>
                    <a:pt x="1800" y="10800"/>
                  </a:cubicBezTo>
                  <a:cubicBezTo>
                    <a:pt x="0" y="14201"/>
                    <a:pt x="0" y="1790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159749" y="4164042"/>
              <a:ext cx="1524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2100" y="6624"/>
                  </a:cubicBezTo>
                  <a:cubicBezTo>
                    <a:pt x="4200" y="2844"/>
                    <a:pt x="8400" y="684"/>
                    <a:pt x="12000" y="144"/>
                  </a:cubicBezTo>
                  <a:cubicBezTo>
                    <a:pt x="15600" y="-396"/>
                    <a:pt x="18600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216899" y="4199248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6364"/>
                    <a:pt x="9771" y="11127"/>
                    <a:pt x="13371" y="7527"/>
                  </a:cubicBezTo>
                  <a:cubicBezTo>
                    <a:pt x="16971" y="3927"/>
                    <a:pt x="19286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487399" y="4046848"/>
              <a:ext cx="157068" cy="51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60" fill="norm" stroke="1" extrusionOk="0">
                  <a:moveTo>
                    <a:pt x="3803" y="0"/>
                  </a:moveTo>
                  <a:cubicBezTo>
                    <a:pt x="2651" y="267"/>
                    <a:pt x="1499" y="533"/>
                    <a:pt x="779" y="1333"/>
                  </a:cubicBezTo>
                  <a:cubicBezTo>
                    <a:pt x="59" y="2133"/>
                    <a:pt x="-229" y="3467"/>
                    <a:pt x="203" y="4311"/>
                  </a:cubicBezTo>
                  <a:cubicBezTo>
                    <a:pt x="635" y="5156"/>
                    <a:pt x="1787" y="5511"/>
                    <a:pt x="4667" y="5467"/>
                  </a:cubicBezTo>
                  <a:cubicBezTo>
                    <a:pt x="7547" y="5422"/>
                    <a:pt x="12155" y="4978"/>
                    <a:pt x="14747" y="4533"/>
                  </a:cubicBezTo>
                  <a:cubicBezTo>
                    <a:pt x="17339" y="4089"/>
                    <a:pt x="17915" y="3644"/>
                    <a:pt x="18203" y="3200"/>
                  </a:cubicBezTo>
                  <a:cubicBezTo>
                    <a:pt x="18491" y="2756"/>
                    <a:pt x="18491" y="2311"/>
                    <a:pt x="18059" y="2267"/>
                  </a:cubicBezTo>
                  <a:cubicBezTo>
                    <a:pt x="17627" y="2222"/>
                    <a:pt x="16763" y="2578"/>
                    <a:pt x="16763" y="3778"/>
                  </a:cubicBezTo>
                  <a:cubicBezTo>
                    <a:pt x="16763" y="4978"/>
                    <a:pt x="17627" y="7022"/>
                    <a:pt x="18779" y="9244"/>
                  </a:cubicBezTo>
                  <a:cubicBezTo>
                    <a:pt x="19931" y="11467"/>
                    <a:pt x="21371" y="13867"/>
                    <a:pt x="21371" y="15822"/>
                  </a:cubicBezTo>
                  <a:cubicBezTo>
                    <a:pt x="21371" y="17778"/>
                    <a:pt x="19931" y="19289"/>
                    <a:pt x="18635" y="20222"/>
                  </a:cubicBezTo>
                  <a:cubicBezTo>
                    <a:pt x="17339" y="21156"/>
                    <a:pt x="16187" y="21511"/>
                    <a:pt x="14315" y="21556"/>
                  </a:cubicBezTo>
                  <a:cubicBezTo>
                    <a:pt x="12443" y="21600"/>
                    <a:pt x="9851" y="21333"/>
                    <a:pt x="8267" y="20711"/>
                  </a:cubicBezTo>
                  <a:cubicBezTo>
                    <a:pt x="6683" y="20089"/>
                    <a:pt x="6107" y="19111"/>
                    <a:pt x="5531" y="1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705849" y="3894448"/>
              <a:ext cx="96412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353" y="441"/>
                  </a:cubicBezTo>
                  <a:cubicBezTo>
                    <a:pt x="10111" y="882"/>
                    <a:pt x="13328" y="1763"/>
                    <a:pt x="15626" y="3453"/>
                  </a:cubicBezTo>
                  <a:cubicBezTo>
                    <a:pt x="17923" y="5143"/>
                    <a:pt x="19302" y="7641"/>
                    <a:pt x="20221" y="10212"/>
                  </a:cubicBezTo>
                  <a:cubicBezTo>
                    <a:pt x="21140" y="12784"/>
                    <a:pt x="21600" y="15429"/>
                    <a:pt x="18843" y="17339"/>
                  </a:cubicBezTo>
                  <a:cubicBezTo>
                    <a:pt x="16085" y="19249"/>
                    <a:pt x="10111" y="20424"/>
                    <a:pt x="4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0" y="5412098"/>
              <a:ext cx="2025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" y="19636"/>
                    <a:pt x="1174" y="17673"/>
                    <a:pt x="1806" y="16200"/>
                  </a:cubicBezTo>
                  <a:cubicBezTo>
                    <a:pt x="2438" y="14727"/>
                    <a:pt x="3115" y="13745"/>
                    <a:pt x="3769" y="12845"/>
                  </a:cubicBezTo>
                  <a:cubicBezTo>
                    <a:pt x="4424" y="11945"/>
                    <a:pt x="5056" y="11127"/>
                    <a:pt x="5722" y="10309"/>
                  </a:cubicBezTo>
                  <a:cubicBezTo>
                    <a:pt x="6387" y="9491"/>
                    <a:pt x="7087" y="8673"/>
                    <a:pt x="7832" y="7855"/>
                  </a:cubicBezTo>
                  <a:cubicBezTo>
                    <a:pt x="8577" y="7036"/>
                    <a:pt x="9367" y="6218"/>
                    <a:pt x="10134" y="5482"/>
                  </a:cubicBezTo>
                  <a:cubicBezTo>
                    <a:pt x="10902" y="4745"/>
                    <a:pt x="11646" y="4091"/>
                    <a:pt x="12561" y="3436"/>
                  </a:cubicBezTo>
                  <a:cubicBezTo>
                    <a:pt x="13475" y="2782"/>
                    <a:pt x="14558" y="2127"/>
                    <a:pt x="15574" y="1636"/>
                  </a:cubicBezTo>
                  <a:cubicBezTo>
                    <a:pt x="16589" y="1145"/>
                    <a:pt x="17537" y="818"/>
                    <a:pt x="18530" y="573"/>
                  </a:cubicBezTo>
                  <a:cubicBezTo>
                    <a:pt x="19524" y="327"/>
                    <a:pt x="20562" y="1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5805" y="5894698"/>
              <a:ext cx="361446" cy="46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82" fill="norm" stroke="1" extrusionOk="0">
                  <a:moveTo>
                    <a:pt x="3381" y="0"/>
                  </a:moveTo>
                  <a:cubicBezTo>
                    <a:pt x="3002" y="2238"/>
                    <a:pt x="2623" y="4476"/>
                    <a:pt x="2117" y="7443"/>
                  </a:cubicBezTo>
                  <a:cubicBezTo>
                    <a:pt x="1612" y="10411"/>
                    <a:pt x="981" y="14108"/>
                    <a:pt x="602" y="16200"/>
                  </a:cubicBezTo>
                  <a:cubicBezTo>
                    <a:pt x="223" y="18292"/>
                    <a:pt x="96" y="18778"/>
                    <a:pt x="33" y="19411"/>
                  </a:cubicBezTo>
                  <a:cubicBezTo>
                    <a:pt x="-30" y="20043"/>
                    <a:pt x="-30" y="20822"/>
                    <a:pt x="286" y="21211"/>
                  </a:cubicBezTo>
                  <a:cubicBezTo>
                    <a:pt x="602" y="21600"/>
                    <a:pt x="1233" y="21600"/>
                    <a:pt x="3065" y="21016"/>
                  </a:cubicBezTo>
                  <a:cubicBezTo>
                    <a:pt x="4896" y="20432"/>
                    <a:pt x="7928" y="19265"/>
                    <a:pt x="11212" y="18341"/>
                  </a:cubicBezTo>
                  <a:cubicBezTo>
                    <a:pt x="14496" y="17416"/>
                    <a:pt x="18033" y="16735"/>
                    <a:pt x="21570" y="16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87793" y="5921993"/>
              <a:ext cx="247914" cy="37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8" fill="norm" stroke="1" extrusionOk="0">
                  <a:moveTo>
                    <a:pt x="19324" y="6303"/>
                  </a:moveTo>
                  <a:cubicBezTo>
                    <a:pt x="19324" y="4879"/>
                    <a:pt x="19324" y="3454"/>
                    <a:pt x="18775" y="2268"/>
                  </a:cubicBezTo>
                  <a:cubicBezTo>
                    <a:pt x="18226" y="1081"/>
                    <a:pt x="17128" y="131"/>
                    <a:pt x="15755" y="13"/>
                  </a:cubicBezTo>
                  <a:cubicBezTo>
                    <a:pt x="14382" y="-106"/>
                    <a:pt x="12735" y="606"/>
                    <a:pt x="10172" y="2920"/>
                  </a:cubicBezTo>
                  <a:cubicBezTo>
                    <a:pt x="7609" y="5235"/>
                    <a:pt x="4131" y="9151"/>
                    <a:pt x="2209" y="12178"/>
                  </a:cubicBezTo>
                  <a:cubicBezTo>
                    <a:pt x="287" y="15204"/>
                    <a:pt x="-79" y="17340"/>
                    <a:pt x="13" y="18705"/>
                  </a:cubicBezTo>
                  <a:cubicBezTo>
                    <a:pt x="104" y="20070"/>
                    <a:pt x="653" y="20663"/>
                    <a:pt x="1935" y="21019"/>
                  </a:cubicBezTo>
                  <a:cubicBezTo>
                    <a:pt x="3216" y="21375"/>
                    <a:pt x="5229" y="21494"/>
                    <a:pt x="8341" y="20367"/>
                  </a:cubicBezTo>
                  <a:cubicBezTo>
                    <a:pt x="11453" y="19239"/>
                    <a:pt x="15663" y="16865"/>
                    <a:pt x="18135" y="14254"/>
                  </a:cubicBezTo>
                  <a:cubicBezTo>
                    <a:pt x="20606" y="11643"/>
                    <a:pt x="21338" y="8795"/>
                    <a:pt x="21429" y="6956"/>
                  </a:cubicBezTo>
                  <a:cubicBezTo>
                    <a:pt x="21521" y="5116"/>
                    <a:pt x="20972" y="4285"/>
                    <a:pt x="20148" y="3929"/>
                  </a:cubicBezTo>
                  <a:cubicBezTo>
                    <a:pt x="19324" y="3573"/>
                    <a:pt x="18226" y="3692"/>
                    <a:pt x="17768" y="4167"/>
                  </a:cubicBezTo>
                  <a:cubicBezTo>
                    <a:pt x="17311" y="4641"/>
                    <a:pt x="17494" y="5472"/>
                    <a:pt x="17677" y="6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276855" y="5842376"/>
              <a:ext cx="364902" cy="43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1" fill="norm" stroke="1" extrusionOk="0">
                  <a:moveTo>
                    <a:pt x="21320" y="3221"/>
                  </a:moveTo>
                  <a:cubicBezTo>
                    <a:pt x="21445" y="2697"/>
                    <a:pt x="21570" y="2173"/>
                    <a:pt x="21508" y="1649"/>
                  </a:cubicBezTo>
                  <a:cubicBezTo>
                    <a:pt x="21445" y="1124"/>
                    <a:pt x="21195" y="600"/>
                    <a:pt x="20696" y="285"/>
                  </a:cubicBezTo>
                  <a:cubicBezTo>
                    <a:pt x="20197" y="-29"/>
                    <a:pt x="19447" y="-134"/>
                    <a:pt x="17075" y="233"/>
                  </a:cubicBezTo>
                  <a:cubicBezTo>
                    <a:pt x="14703" y="600"/>
                    <a:pt x="10708" y="1439"/>
                    <a:pt x="7836" y="2592"/>
                  </a:cubicBezTo>
                  <a:cubicBezTo>
                    <a:pt x="4964" y="3746"/>
                    <a:pt x="3216" y="5214"/>
                    <a:pt x="2155" y="7101"/>
                  </a:cubicBezTo>
                  <a:cubicBezTo>
                    <a:pt x="1094" y="8988"/>
                    <a:pt x="719" y="11295"/>
                    <a:pt x="469" y="13392"/>
                  </a:cubicBezTo>
                  <a:cubicBezTo>
                    <a:pt x="220" y="15489"/>
                    <a:pt x="95" y="17377"/>
                    <a:pt x="32" y="18583"/>
                  </a:cubicBezTo>
                  <a:cubicBezTo>
                    <a:pt x="-30" y="19788"/>
                    <a:pt x="-30" y="20313"/>
                    <a:pt x="282" y="20680"/>
                  </a:cubicBezTo>
                  <a:cubicBezTo>
                    <a:pt x="594" y="21047"/>
                    <a:pt x="1219" y="21256"/>
                    <a:pt x="3029" y="21361"/>
                  </a:cubicBezTo>
                  <a:cubicBezTo>
                    <a:pt x="4839" y="21466"/>
                    <a:pt x="7836" y="21466"/>
                    <a:pt x="10333" y="21099"/>
                  </a:cubicBezTo>
                  <a:cubicBezTo>
                    <a:pt x="12830" y="20732"/>
                    <a:pt x="14828" y="19998"/>
                    <a:pt x="16825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346200" y="6097898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514" y="11880"/>
                  </a:cubicBezTo>
                  <a:cubicBezTo>
                    <a:pt x="1029" y="9360"/>
                    <a:pt x="2057" y="7920"/>
                    <a:pt x="5657" y="6120"/>
                  </a:cubicBezTo>
                  <a:cubicBezTo>
                    <a:pt x="9257" y="4320"/>
                    <a:pt x="1542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924050" y="595184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917700" y="616139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686050" y="5786748"/>
              <a:ext cx="2963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7"/>
                  </a:moveTo>
                  <a:cubicBezTo>
                    <a:pt x="1543" y="568"/>
                    <a:pt x="3086" y="0"/>
                    <a:pt x="6171" y="0"/>
                  </a:cubicBezTo>
                  <a:cubicBezTo>
                    <a:pt x="9257" y="0"/>
                    <a:pt x="13886" y="568"/>
                    <a:pt x="16971" y="2558"/>
                  </a:cubicBezTo>
                  <a:cubicBezTo>
                    <a:pt x="20057" y="4547"/>
                    <a:pt x="21600" y="7958"/>
                    <a:pt x="21600" y="10847"/>
                  </a:cubicBezTo>
                  <a:cubicBezTo>
                    <a:pt x="21600" y="13737"/>
                    <a:pt x="20057" y="16105"/>
                    <a:pt x="16971" y="17811"/>
                  </a:cubicBezTo>
                  <a:cubicBezTo>
                    <a:pt x="13886" y="19516"/>
                    <a:pt x="9257" y="20558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514716" y="6240684"/>
              <a:ext cx="425335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9" fill="norm" stroke="1" extrusionOk="0">
                  <a:moveTo>
                    <a:pt x="1277" y="21259"/>
                  </a:moveTo>
                  <a:cubicBezTo>
                    <a:pt x="742" y="19769"/>
                    <a:pt x="208" y="18280"/>
                    <a:pt x="47" y="15673"/>
                  </a:cubicBezTo>
                  <a:cubicBezTo>
                    <a:pt x="-113" y="13066"/>
                    <a:pt x="101" y="9342"/>
                    <a:pt x="1170" y="5990"/>
                  </a:cubicBezTo>
                  <a:cubicBezTo>
                    <a:pt x="2239" y="2638"/>
                    <a:pt x="4164" y="-341"/>
                    <a:pt x="6944" y="31"/>
                  </a:cubicBezTo>
                  <a:cubicBezTo>
                    <a:pt x="9725" y="404"/>
                    <a:pt x="13360" y="4128"/>
                    <a:pt x="15927" y="7107"/>
                  </a:cubicBezTo>
                  <a:cubicBezTo>
                    <a:pt x="18493" y="10087"/>
                    <a:pt x="19990" y="12321"/>
                    <a:pt x="21487" y="14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359150" y="5898932"/>
              <a:ext cx="311151" cy="35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3087"/>
                  </a:moveTo>
                  <a:cubicBezTo>
                    <a:pt x="294" y="15374"/>
                    <a:pt x="588" y="17661"/>
                    <a:pt x="661" y="19186"/>
                  </a:cubicBezTo>
                  <a:cubicBezTo>
                    <a:pt x="735" y="20711"/>
                    <a:pt x="588" y="21473"/>
                    <a:pt x="441" y="21536"/>
                  </a:cubicBezTo>
                  <a:cubicBezTo>
                    <a:pt x="294" y="21600"/>
                    <a:pt x="147" y="20965"/>
                    <a:pt x="147" y="19313"/>
                  </a:cubicBezTo>
                  <a:cubicBezTo>
                    <a:pt x="147" y="17661"/>
                    <a:pt x="294" y="14993"/>
                    <a:pt x="588" y="12325"/>
                  </a:cubicBezTo>
                  <a:cubicBezTo>
                    <a:pt x="882" y="9656"/>
                    <a:pt x="1322" y="6988"/>
                    <a:pt x="1616" y="5336"/>
                  </a:cubicBezTo>
                  <a:cubicBezTo>
                    <a:pt x="1910" y="3685"/>
                    <a:pt x="2057" y="3049"/>
                    <a:pt x="2351" y="2287"/>
                  </a:cubicBezTo>
                  <a:cubicBezTo>
                    <a:pt x="2645" y="1525"/>
                    <a:pt x="3086" y="635"/>
                    <a:pt x="3600" y="381"/>
                  </a:cubicBezTo>
                  <a:cubicBezTo>
                    <a:pt x="4114" y="127"/>
                    <a:pt x="4702" y="508"/>
                    <a:pt x="5951" y="2096"/>
                  </a:cubicBezTo>
                  <a:cubicBezTo>
                    <a:pt x="7200" y="3685"/>
                    <a:pt x="9110" y="6480"/>
                    <a:pt x="10727" y="8958"/>
                  </a:cubicBezTo>
                  <a:cubicBezTo>
                    <a:pt x="12343" y="11435"/>
                    <a:pt x="13665" y="13595"/>
                    <a:pt x="14620" y="15120"/>
                  </a:cubicBezTo>
                  <a:cubicBezTo>
                    <a:pt x="15576" y="16645"/>
                    <a:pt x="16163" y="17534"/>
                    <a:pt x="16678" y="17725"/>
                  </a:cubicBezTo>
                  <a:cubicBezTo>
                    <a:pt x="17192" y="17915"/>
                    <a:pt x="17633" y="17407"/>
                    <a:pt x="18147" y="15628"/>
                  </a:cubicBezTo>
                  <a:cubicBezTo>
                    <a:pt x="18661" y="13849"/>
                    <a:pt x="19249" y="10800"/>
                    <a:pt x="19543" y="8195"/>
                  </a:cubicBezTo>
                  <a:cubicBezTo>
                    <a:pt x="19837" y="5591"/>
                    <a:pt x="19837" y="3431"/>
                    <a:pt x="19837" y="2033"/>
                  </a:cubicBezTo>
                  <a:cubicBezTo>
                    <a:pt x="19837" y="635"/>
                    <a:pt x="19837" y="0"/>
                    <a:pt x="19910" y="0"/>
                  </a:cubicBezTo>
                  <a:cubicBezTo>
                    <a:pt x="19984" y="0"/>
                    <a:pt x="20131" y="635"/>
                    <a:pt x="20424" y="1207"/>
                  </a:cubicBezTo>
                  <a:cubicBezTo>
                    <a:pt x="20718" y="1779"/>
                    <a:pt x="21159" y="2287"/>
                    <a:pt x="21600" y="2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820381" y="5904953"/>
              <a:ext cx="168551" cy="27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95" fill="norm" stroke="1" extrusionOk="0">
                  <a:moveTo>
                    <a:pt x="13892" y="8407"/>
                  </a:moveTo>
                  <a:cubicBezTo>
                    <a:pt x="13626" y="6957"/>
                    <a:pt x="13359" y="5506"/>
                    <a:pt x="13092" y="4297"/>
                  </a:cubicBezTo>
                  <a:cubicBezTo>
                    <a:pt x="12826" y="3088"/>
                    <a:pt x="12559" y="2121"/>
                    <a:pt x="10959" y="2040"/>
                  </a:cubicBezTo>
                  <a:cubicBezTo>
                    <a:pt x="9359" y="1960"/>
                    <a:pt x="6426" y="2765"/>
                    <a:pt x="4026" y="5103"/>
                  </a:cubicBezTo>
                  <a:cubicBezTo>
                    <a:pt x="1626" y="7440"/>
                    <a:pt x="-241" y="11309"/>
                    <a:pt x="26" y="14371"/>
                  </a:cubicBezTo>
                  <a:cubicBezTo>
                    <a:pt x="292" y="17434"/>
                    <a:pt x="2692" y="19691"/>
                    <a:pt x="6026" y="20577"/>
                  </a:cubicBezTo>
                  <a:cubicBezTo>
                    <a:pt x="9359" y="21464"/>
                    <a:pt x="13626" y="20980"/>
                    <a:pt x="16559" y="18724"/>
                  </a:cubicBezTo>
                  <a:cubicBezTo>
                    <a:pt x="19492" y="16467"/>
                    <a:pt x="21092" y="12437"/>
                    <a:pt x="21226" y="9374"/>
                  </a:cubicBezTo>
                  <a:cubicBezTo>
                    <a:pt x="21359" y="6312"/>
                    <a:pt x="20026" y="4216"/>
                    <a:pt x="18559" y="2685"/>
                  </a:cubicBezTo>
                  <a:cubicBezTo>
                    <a:pt x="17092" y="1154"/>
                    <a:pt x="15492" y="186"/>
                    <a:pt x="14292" y="25"/>
                  </a:cubicBezTo>
                  <a:cubicBezTo>
                    <a:pt x="13092" y="-136"/>
                    <a:pt x="12292" y="509"/>
                    <a:pt x="12292" y="1154"/>
                  </a:cubicBezTo>
                  <a:cubicBezTo>
                    <a:pt x="12292" y="1798"/>
                    <a:pt x="13092" y="2443"/>
                    <a:pt x="13892" y="3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226792" y="5918967"/>
              <a:ext cx="59459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29" fill="norm" stroke="1" extrusionOk="0">
                  <a:moveTo>
                    <a:pt x="9750" y="1450"/>
                  </a:moveTo>
                  <a:cubicBezTo>
                    <a:pt x="9005" y="690"/>
                    <a:pt x="8260" y="-71"/>
                    <a:pt x="6770" y="5"/>
                  </a:cubicBezTo>
                  <a:cubicBezTo>
                    <a:pt x="5281" y="81"/>
                    <a:pt x="3046" y="994"/>
                    <a:pt x="1556" y="3732"/>
                  </a:cubicBezTo>
                  <a:cubicBezTo>
                    <a:pt x="67" y="6470"/>
                    <a:pt x="-678" y="11033"/>
                    <a:pt x="812" y="14228"/>
                  </a:cubicBezTo>
                  <a:cubicBezTo>
                    <a:pt x="2301" y="17422"/>
                    <a:pt x="6025" y="19247"/>
                    <a:pt x="9750" y="20236"/>
                  </a:cubicBezTo>
                  <a:cubicBezTo>
                    <a:pt x="13474" y="21225"/>
                    <a:pt x="17198" y="21377"/>
                    <a:pt x="2092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062047" y="5850248"/>
              <a:ext cx="50995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3296" y="21600"/>
                  </a:moveTo>
                  <a:cubicBezTo>
                    <a:pt x="2225" y="19029"/>
                    <a:pt x="1154" y="16457"/>
                    <a:pt x="573" y="14529"/>
                  </a:cubicBezTo>
                  <a:cubicBezTo>
                    <a:pt x="-7" y="12600"/>
                    <a:pt x="-96" y="11314"/>
                    <a:pt x="83" y="10286"/>
                  </a:cubicBezTo>
                  <a:cubicBezTo>
                    <a:pt x="261" y="9257"/>
                    <a:pt x="707" y="8486"/>
                    <a:pt x="2582" y="6814"/>
                  </a:cubicBezTo>
                  <a:cubicBezTo>
                    <a:pt x="4456" y="5143"/>
                    <a:pt x="7759" y="2571"/>
                    <a:pt x="11150" y="1286"/>
                  </a:cubicBezTo>
                  <a:cubicBezTo>
                    <a:pt x="14542" y="0"/>
                    <a:pt x="18023" y="0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763033" y="6029785"/>
              <a:ext cx="209017" cy="23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92" fill="norm" stroke="1" extrusionOk="0">
                  <a:moveTo>
                    <a:pt x="3872" y="3926"/>
                  </a:moveTo>
                  <a:cubicBezTo>
                    <a:pt x="2563" y="8986"/>
                    <a:pt x="1254" y="14045"/>
                    <a:pt x="600" y="17159"/>
                  </a:cubicBezTo>
                  <a:cubicBezTo>
                    <a:pt x="-55" y="20272"/>
                    <a:pt x="-55" y="21440"/>
                    <a:pt x="54" y="21148"/>
                  </a:cubicBezTo>
                  <a:cubicBezTo>
                    <a:pt x="163" y="20856"/>
                    <a:pt x="381" y="19105"/>
                    <a:pt x="1690" y="15699"/>
                  </a:cubicBezTo>
                  <a:cubicBezTo>
                    <a:pt x="3000" y="12294"/>
                    <a:pt x="5400" y="7235"/>
                    <a:pt x="7254" y="4218"/>
                  </a:cubicBezTo>
                  <a:cubicBezTo>
                    <a:pt x="9109" y="1202"/>
                    <a:pt x="10418" y="229"/>
                    <a:pt x="12163" y="35"/>
                  </a:cubicBezTo>
                  <a:cubicBezTo>
                    <a:pt x="13909" y="-160"/>
                    <a:pt x="16090" y="424"/>
                    <a:pt x="17400" y="2662"/>
                  </a:cubicBezTo>
                  <a:cubicBezTo>
                    <a:pt x="18709" y="4899"/>
                    <a:pt x="19145" y="8791"/>
                    <a:pt x="19690" y="12099"/>
                  </a:cubicBezTo>
                  <a:cubicBezTo>
                    <a:pt x="20236" y="15408"/>
                    <a:pt x="20890" y="18132"/>
                    <a:pt x="21545" y="2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089979" y="6057999"/>
              <a:ext cx="231321" cy="16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38" fill="norm" stroke="1" extrusionOk="0">
                  <a:moveTo>
                    <a:pt x="253" y="7426"/>
                  </a:moveTo>
                  <a:cubicBezTo>
                    <a:pt x="4180" y="6093"/>
                    <a:pt x="8107" y="4760"/>
                    <a:pt x="10464" y="3560"/>
                  </a:cubicBezTo>
                  <a:cubicBezTo>
                    <a:pt x="12820" y="2360"/>
                    <a:pt x="13605" y="1293"/>
                    <a:pt x="13507" y="626"/>
                  </a:cubicBezTo>
                  <a:cubicBezTo>
                    <a:pt x="13409" y="-40"/>
                    <a:pt x="12427" y="-307"/>
                    <a:pt x="10267" y="493"/>
                  </a:cubicBezTo>
                  <a:cubicBezTo>
                    <a:pt x="8107" y="1293"/>
                    <a:pt x="4769" y="3160"/>
                    <a:pt x="2805" y="5293"/>
                  </a:cubicBezTo>
                  <a:cubicBezTo>
                    <a:pt x="842" y="7426"/>
                    <a:pt x="253" y="9826"/>
                    <a:pt x="56" y="11693"/>
                  </a:cubicBezTo>
                  <a:cubicBezTo>
                    <a:pt x="-140" y="13560"/>
                    <a:pt x="56" y="14893"/>
                    <a:pt x="2707" y="16493"/>
                  </a:cubicBezTo>
                  <a:cubicBezTo>
                    <a:pt x="5358" y="18093"/>
                    <a:pt x="10464" y="19960"/>
                    <a:pt x="13998" y="20626"/>
                  </a:cubicBezTo>
                  <a:cubicBezTo>
                    <a:pt x="17533" y="21293"/>
                    <a:pt x="19496" y="20760"/>
                    <a:pt x="21460" y="20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375765" y="6065633"/>
              <a:ext cx="212235" cy="20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32" fill="norm" stroke="1" extrusionOk="0">
                  <a:moveTo>
                    <a:pt x="4715" y="6735"/>
                  </a:moveTo>
                  <a:cubicBezTo>
                    <a:pt x="3657" y="7180"/>
                    <a:pt x="2598" y="7626"/>
                    <a:pt x="2704" y="7960"/>
                  </a:cubicBezTo>
                  <a:cubicBezTo>
                    <a:pt x="2809" y="8294"/>
                    <a:pt x="4080" y="8517"/>
                    <a:pt x="5986" y="8071"/>
                  </a:cubicBezTo>
                  <a:cubicBezTo>
                    <a:pt x="7892" y="7626"/>
                    <a:pt x="10433" y="6512"/>
                    <a:pt x="12021" y="5399"/>
                  </a:cubicBezTo>
                  <a:cubicBezTo>
                    <a:pt x="13609" y="4286"/>
                    <a:pt x="14245" y="3172"/>
                    <a:pt x="14245" y="2170"/>
                  </a:cubicBezTo>
                  <a:cubicBezTo>
                    <a:pt x="14245" y="1168"/>
                    <a:pt x="13609" y="277"/>
                    <a:pt x="11809" y="55"/>
                  </a:cubicBezTo>
                  <a:cubicBezTo>
                    <a:pt x="10009" y="-168"/>
                    <a:pt x="7045" y="277"/>
                    <a:pt x="4715" y="1725"/>
                  </a:cubicBezTo>
                  <a:cubicBezTo>
                    <a:pt x="2386" y="3172"/>
                    <a:pt x="692" y="5622"/>
                    <a:pt x="162" y="8294"/>
                  </a:cubicBezTo>
                  <a:cubicBezTo>
                    <a:pt x="-367" y="10966"/>
                    <a:pt x="268" y="13861"/>
                    <a:pt x="3974" y="16088"/>
                  </a:cubicBezTo>
                  <a:cubicBezTo>
                    <a:pt x="7680" y="18314"/>
                    <a:pt x="14457" y="19873"/>
                    <a:pt x="21233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609150" y="5769877"/>
              <a:ext cx="309051" cy="47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5" fill="norm" stroke="1" extrusionOk="0">
                  <a:moveTo>
                    <a:pt x="15283" y="15959"/>
                  </a:moveTo>
                  <a:cubicBezTo>
                    <a:pt x="14254" y="15290"/>
                    <a:pt x="13225" y="14621"/>
                    <a:pt x="11095" y="14764"/>
                  </a:cubicBezTo>
                  <a:cubicBezTo>
                    <a:pt x="8964" y="14907"/>
                    <a:pt x="5732" y="15863"/>
                    <a:pt x="3674" y="16771"/>
                  </a:cubicBezTo>
                  <a:cubicBezTo>
                    <a:pt x="1617" y="17679"/>
                    <a:pt x="736" y="18539"/>
                    <a:pt x="295" y="19256"/>
                  </a:cubicBezTo>
                  <a:cubicBezTo>
                    <a:pt x="-146" y="19973"/>
                    <a:pt x="-146" y="20546"/>
                    <a:pt x="662" y="20929"/>
                  </a:cubicBezTo>
                  <a:cubicBezTo>
                    <a:pt x="1470" y="21311"/>
                    <a:pt x="3087" y="21502"/>
                    <a:pt x="5291" y="20833"/>
                  </a:cubicBezTo>
                  <a:cubicBezTo>
                    <a:pt x="7495" y="20164"/>
                    <a:pt x="10287" y="18635"/>
                    <a:pt x="12932" y="16341"/>
                  </a:cubicBezTo>
                  <a:cubicBezTo>
                    <a:pt x="15576" y="14047"/>
                    <a:pt x="18074" y="10989"/>
                    <a:pt x="19470" y="8408"/>
                  </a:cubicBezTo>
                  <a:cubicBezTo>
                    <a:pt x="20866" y="5828"/>
                    <a:pt x="21160" y="3725"/>
                    <a:pt x="20940" y="2387"/>
                  </a:cubicBezTo>
                  <a:cubicBezTo>
                    <a:pt x="20719" y="1049"/>
                    <a:pt x="19985" y="475"/>
                    <a:pt x="19250" y="189"/>
                  </a:cubicBezTo>
                  <a:cubicBezTo>
                    <a:pt x="18515" y="-98"/>
                    <a:pt x="17781" y="-98"/>
                    <a:pt x="16972" y="475"/>
                  </a:cubicBezTo>
                  <a:cubicBezTo>
                    <a:pt x="16164" y="1049"/>
                    <a:pt x="15283" y="2196"/>
                    <a:pt x="14989" y="4490"/>
                  </a:cubicBezTo>
                  <a:cubicBezTo>
                    <a:pt x="14695" y="6783"/>
                    <a:pt x="14989" y="10224"/>
                    <a:pt x="16164" y="12948"/>
                  </a:cubicBezTo>
                  <a:cubicBezTo>
                    <a:pt x="17340" y="15672"/>
                    <a:pt x="19397" y="17679"/>
                    <a:pt x="21454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993377" y="5671319"/>
              <a:ext cx="531020" cy="55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1" fill="norm" stroke="1" extrusionOk="0">
                  <a:moveTo>
                    <a:pt x="806" y="17339"/>
                  </a:moveTo>
                  <a:cubicBezTo>
                    <a:pt x="1997" y="16933"/>
                    <a:pt x="3188" y="16527"/>
                    <a:pt x="3910" y="16121"/>
                  </a:cubicBezTo>
                  <a:cubicBezTo>
                    <a:pt x="4633" y="15715"/>
                    <a:pt x="4888" y="15309"/>
                    <a:pt x="4676" y="15106"/>
                  </a:cubicBezTo>
                  <a:cubicBezTo>
                    <a:pt x="4463" y="14903"/>
                    <a:pt x="3783" y="14903"/>
                    <a:pt x="2975" y="15147"/>
                  </a:cubicBezTo>
                  <a:cubicBezTo>
                    <a:pt x="2167" y="15391"/>
                    <a:pt x="1232" y="15878"/>
                    <a:pt x="636" y="16690"/>
                  </a:cubicBezTo>
                  <a:cubicBezTo>
                    <a:pt x="41" y="17502"/>
                    <a:pt x="-214" y="18639"/>
                    <a:pt x="211" y="19532"/>
                  </a:cubicBezTo>
                  <a:cubicBezTo>
                    <a:pt x="636" y="20425"/>
                    <a:pt x="1742" y="21075"/>
                    <a:pt x="3698" y="21318"/>
                  </a:cubicBezTo>
                  <a:cubicBezTo>
                    <a:pt x="5654" y="21562"/>
                    <a:pt x="8460" y="21400"/>
                    <a:pt x="10671" y="20547"/>
                  </a:cubicBezTo>
                  <a:cubicBezTo>
                    <a:pt x="12882" y="19694"/>
                    <a:pt x="14498" y="18151"/>
                    <a:pt x="15348" y="17177"/>
                  </a:cubicBezTo>
                  <a:cubicBezTo>
                    <a:pt x="16199" y="16203"/>
                    <a:pt x="16284" y="15797"/>
                    <a:pt x="16241" y="15391"/>
                  </a:cubicBezTo>
                  <a:cubicBezTo>
                    <a:pt x="16199" y="14985"/>
                    <a:pt x="16029" y="14579"/>
                    <a:pt x="15433" y="14335"/>
                  </a:cubicBezTo>
                  <a:cubicBezTo>
                    <a:pt x="14838" y="14091"/>
                    <a:pt x="13817" y="14010"/>
                    <a:pt x="12627" y="14457"/>
                  </a:cubicBezTo>
                  <a:cubicBezTo>
                    <a:pt x="11436" y="14903"/>
                    <a:pt x="10076" y="15878"/>
                    <a:pt x="9353" y="16974"/>
                  </a:cubicBezTo>
                  <a:cubicBezTo>
                    <a:pt x="8630" y="18070"/>
                    <a:pt x="8545" y="19288"/>
                    <a:pt x="8673" y="20060"/>
                  </a:cubicBezTo>
                  <a:cubicBezTo>
                    <a:pt x="8800" y="20831"/>
                    <a:pt x="9140" y="21156"/>
                    <a:pt x="9821" y="21237"/>
                  </a:cubicBezTo>
                  <a:cubicBezTo>
                    <a:pt x="10501" y="21318"/>
                    <a:pt x="11521" y="21156"/>
                    <a:pt x="12882" y="20141"/>
                  </a:cubicBezTo>
                  <a:cubicBezTo>
                    <a:pt x="14243" y="19126"/>
                    <a:pt x="15943" y="17258"/>
                    <a:pt x="17304" y="14863"/>
                  </a:cubicBezTo>
                  <a:cubicBezTo>
                    <a:pt x="18665" y="12467"/>
                    <a:pt x="19685" y="9544"/>
                    <a:pt x="20323" y="7108"/>
                  </a:cubicBezTo>
                  <a:cubicBezTo>
                    <a:pt x="20961" y="4672"/>
                    <a:pt x="21216" y="2723"/>
                    <a:pt x="21301" y="1545"/>
                  </a:cubicBezTo>
                  <a:cubicBezTo>
                    <a:pt x="21386" y="368"/>
                    <a:pt x="21301" y="-38"/>
                    <a:pt x="21131" y="3"/>
                  </a:cubicBezTo>
                  <a:cubicBezTo>
                    <a:pt x="20961" y="43"/>
                    <a:pt x="20706" y="530"/>
                    <a:pt x="20238" y="2276"/>
                  </a:cubicBezTo>
                  <a:cubicBezTo>
                    <a:pt x="19770" y="4022"/>
                    <a:pt x="19090" y="7027"/>
                    <a:pt x="18792" y="9869"/>
                  </a:cubicBezTo>
                  <a:cubicBezTo>
                    <a:pt x="18495" y="12711"/>
                    <a:pt x="18580" y="15391"/>
                    <a:pt x="18665" y="18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718299" y="612964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Drawing"/>
          <p:cNvGrpSpPr/>
          <p:nvPr/>
        </p:nvGrpSpPr>
        <p:grpSpPr>
          <a:xfrm>
            <a:off x="1060449" y="1428749"/>
            <a:ext cx="11784325" cy="7400059"/>
            <a:chOff x="0" y="0"/>
            <a:chExt cx="11784323" cy="7400057"/>
          </a:xfrm>
        </p:grpSpPr>
        <p:sp>
          <p:nvSpPr>
            <p:cNvPr id="2268" name="Line"/>
            <p:cNvSpPr/>
            <p:nvPr/>
          </p:nvSpPr>
          <p:spPr>
            <a:xfrm>
              <a:off x="76199" y="298313"/>
              <a:ext cx="139080" cy="66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69" fill="norm" stroke="1" extrusionOk="0">
                  <a:moveTo>
                    <a:pt x="0" y="9378"/>
                  </a:moveTo>
                  <a:cubicBezTo>
                    <a:pt x="0" y="8903"/>
                    <a:pt x="0" y="8427"/>
                    <a:pt x="470" y="8461"/>
                  </a:cubicBezTo>
                  <a:cubicBezTo>
                    <a:pt x="939" y="8495"/>
                    <a:pt x="1878" y="9039"/>
                    <a:pt x="3443" y="10533"/>
                  </a:cubicBezTo>
                  <a:cubicBezTo>
                    <a:pt x="5009" y="12027"/>
                    <a:pt x="7200" y="14473"/>
                    <a:pt x="8922" y="16341"/>
                  </a:cubicBezTo>
                  <a:cubicBezTo>
                    <a:pt x="10643" y="18209"/>
                    <a:pt x="11896" y="19499"/>
                    <a:pt x="12835" y="20314"/>
                  </a:cubicBezTo>
                  <a:cubicBezTo>
                    <a:pt x="13774" y="21129"/>
                    <a:pt x="14400" y="21469"/>
                    <a:pt x="14557" y="21469"/>
                  </a:cubicBezTo>
                  <a:cubicBezTo>
                    <a:pt x="14713" y="21469"/>
                    <a:pt x="14400" y="21129"/>
                    <a:pt x="12678" y="19771"/>
                  </a:cubicBezTo>
                  <a:cubicBezTo>
                    <a:pt x="10957" y="18412"/>
                    <a:pt x="7826" y="16035"/>
                    <a:pt x="5478" y="13522"/>
                  </a:cubicBezTo>
                  <a:cubicBezTo>
                    <a:pt x="3130" y="11009"/>
                    <a:pt x="1565" y="8360"/>
                    <a:pt x="783" y="6356"/>
                  </a:cubicBezTo>
                  <a:cubicBezTo>
                    <a:pt x="0" y="4352"/>
                    <a:pt x="0" y="2994"/>
                    <a:pt x="470" y="2043"/>
                  </a:cubicBezTo>
                  <a:cubicBezTo>
                    <a:pt x="939" y="1092"/>
                    <a:pt x="1878" y="548"/>
                    <a:pt x="3130" y="243"/>
                  </a:cubicBezTo>
                  <a:cubicBezTo>
                    <a:pt x="4383" y="-63"/>
                    <a:pt x="5948" y="-131"/>
                    <a:pt x="8765" y="344"/>
                  </a:cubicBezTo>
                  <a:cubicBezTo>
                    <a:pt x="11583" y="820"/>
                    <a:pt x="15652" y="1839"/>
                    <a:pt x="18157" y="3163"/>
                  </a:cubicBezTo>
                  <a:cubicBezTo>
                    <a:pt x="20661" y="4488"/>
                    <a:pt x="21600" y="6118"/>
                    <a:pt x="19096" y="7646"/>
                  </a:cubicBezTo>
                  <a:cubicBezTo>
                    <a:pt x="16591" y="9175"/>
                    <a:pt x="10643" y="10601"/>
                    <a:pt x="4696" y="12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49351" y="590550"/>
              <a:ext cx="214199" cy="31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6" fill="norm" stroke="1" extrusionOk="0">
                  <a:moveTo>
                    <a:pt x="1101" y="6912"/>
                  </a:moveTo>
                  <a:cubicBezTo>
                    <a:pt x="465" y="6336"/>
                    <a:pt x="-170" y="5760"/>
                    <a:pt x="42" y="5544"/>
                  </a:cubicBezTo>
                  <a:cubicBezTo>
                    <a:pt x="254" y="5328"/>
                    <a:pt x="1312" y="5472"/>
                    <a:pt x="3854" y="6984"/>
                  </a:cubicBezTo>
                  <a:cubicBezTo>
                    <a:pt x="6395" y="8496"/>
                    <a:pt x="10418" y="11376"/>
                    <a:pt x="12748" y="13392"/>
                  </a:cubicBezTo>
                  <a:cubicBezTo>
                    <a:pt x="15077" y="15408"/>
                    <a:pt x="15712" y="16560"/>
                    <a:pt x="16136" y="17640"/>
                  </a:cubicBezTo>
                  <a:cubicBezTo>
                    <a:pt x="16559" y="18720"/>
                    <a:pt x="16771" y="19728"/>
                    <a:pt x="16454" y="20448"/>
                  </a:cubicBezTo>
                  <a:cubicBezTo>
                    <a:pt x="16136" y="21168"/>
                    <a:pt x="15289" y="21600"/>
                    <a:pt x="14442" y="21528"/>
                  </a:cubicBezTo>
                  <a:cubicBezTo>
                    <a:pt x="13595" y="21456"/>
                    <a:pt x="12748" y="20880"/>
                    <a:pt x="12006" y="19008"/>
                  </a:cubicBezTo>
                  <a:cubicBezTo>
                    <a:pt x="11265" y="17136"/>
                    <a:pt x="10630" y="13968"/>
                    <a:pt x="10948" y="10800"/>
                  </a:cubicBezTo>
                  <a:cubicBezTo>
                    <a:pt x="11265" y="7632"/>
                    <a:pt x="12536" y="4464"/>
                    <a:pt x="14442" y="2664"/>
                  </a:cubicBezTo>
                  <a:cubicBezTo>
                    <a:pt x="16348" y="864"/>
                    <a:pt x="18889" y="432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22215" y="648155"/>
              <a:ext cx="129951" cy="17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886" fill="norm" stroke="1" extrusionOk="0">
                  <a:moveTo>
                    <a:pt x="10040" y="5160"/>
                  </a:moveTo>
                  <a:cubicBezTo>
                    <a:pt x="9354" y="3670"/>
                    <a:pt x="8668" y="2181"/>
                    <a:pt x="7468" y="1188"/>
                  </a:cubicBezTo>
                  <a:cubicBezTo>
                    <a:pt x="6268" y="195"/>
                    <a:pt x="4554" y="-302"/>
                    <a:pt x="3183" y="195"/>
                  </a:cubicBezTo>
                  <a:cubicBezTo>
                    <a:pt x="1811" y="691"/>
                    <a:pt x="783" y="2181"/>
                    <a:pt x="268" y="5284"/>
                  </a:cubicBezTo>
                  <a:cubicBezTo>
                    <a:pt x="-246" y="8388"/>
                    <a:pt x="-246" y="13105"/>
                    <a:pt x="2325" y="16332"/>
                  </a:cubicBezTo>
                  <a:cubicBezTo>
                    <a:pt x="4897" y="19560"/>
                    <a:pt x="10040" y="21298"/>
                    <a:pt x="13983" y="20801"/>
                  </a:cubicBezTo>
                  <a:cubicBezTo>
                    <a:pt x="17925" y="20305"/>
                    <a:pt x="20668" y="17574"/>
                    <a:pt x="21011" y="14222"/>
                  </a:cubicBezTo>
                  <a:cubicBezTo>
                    <a:pt x="21354" y="10870"/>
                    <a:pt x="19297" y="6898"/>
                    <a:pt x="17068" y="4291"/>
                  </a:cubicBezTo>
                  <a:cubicBezTo>
                    <a:pt x="14840" y="1684"/>
                    <a:pt x="12440" y="443"/>
                    <a:pt x="12440" y="195"/>
                  </a:cubicBezTo>
                  <a:cubicBezTo>
                    <a:pt x="12440" y="-54"/>
                    <a:pt x="14840" y="691"/>
                    <a:pt x="17240" y="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37273" y="226659"/>
              <a:ext cx="545428" cy="58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81" fill="norm" stroke="1" extrusionOk="0">
                  <a:moveTo>
                    <a:pt x="4727" y="14935"/>
                  </a:moveTo>
                  <a:cubicBezTo>
                    <a:pt x="4810" y="14548"/>
                    <a:pt x="4894" y="14161"/>
                    <a:pt x="4810" y="13813"/>
                  </a:cubicBezTo>
                  <a:cubicBezTo>
                    <a:pt x="4727" y="13464"/>
                    <a:pt x="4477" y="13155"/>
                    <a:pt x="3976" y="12884"/>
                  </a:cubicBezTo>
                  <a:cubicBezTo>
                    <a:pt x="3476" y="12613"/>
                    <a:pt x="2726" y="12381"/>
                    <a:pt x="1892" y="13193"/>
                  </a:cubicBezTo>
                  <a:cubicBezTo>
                    <a:pt x="1058" y="14006"/>
                    <a:pt x="140" y="15864"/>
                    <a:pt x="15" y="17374"/>
                  </a:cubicBezTo>
                  <a:cubicBezTo>
                    <a:pt x="-110" y="18884"/>
                    <a:pt x="557" y="20045"/>
                    <a:pt x="1308" y="20703"/>
                  </a:cubicBezTo>
                  <a:cubicBezTo>
                    <a:pt x="2058" y="21361"/>
                    <a:pt x="2892" y="21516"/>
                    <a:pt x="3768" y="20858"/>
                  </a:cubicBezTo>
                  <a:cubicBezTo>
                    <a:pt x="4644" y="20200"/>
                    <a:pt x="5561" y="18729"/>
                    <a:pt x="6061" y="16522"/>
                  </a:cubicBezTo>
                  <a:cubicBezTo>
                    <a:pt x="6562" y="14316"/>
                    <a:pt x="6645" y="11374"/>
                    <a:pt x="6353" y="8703"/>
                  </a:cubicBezTo>
                  <a:cubicBezTo>
                    <a:pt x="6061" y="6032"/>
                    <a:pt x="5394" y="3632"/>
                    <a:pt x="4977" y="2239"/>
                  </a:cubicBezTo>
                  <a:cubicBezTo>
                    <a:pt x="4560" y="845"/>
                    <a:pt x="4393" y="458"/>
                    <a:pt x="4102" y="226"/>
                  </a:cubicBezTo>
                  <a:cubicBezTo>
                    <a:pt x="3810" y="-7"/>
                    <a:pt x="3393" y="-84"/>
                    <a:pt x="3143" y="110"/>
                  </a:cubicBezTo>
                  <a:cubicBezTo>
                    <a:pt x="2892" y="303"/>
                    <a:pt x="2809" y="768"/>
                    <a:pt x="3059" y="2239"/>
                  </a:cubicBezTo>
                  <a:cubicBezTo>
                    <a:pt x="3309" y="3710"/>
                    <a:pt x="3893" y="6187"/>
                    <a:pt x="4769" y="8664"/>
                  </a:cubicBezTo>
                  <a:cubicBezTo>
                    <a:pt x="5644" y="11142"/>
                    <a:pt x="6812" y="13619"/>
                    <a:pt x="7688" y="15245"/>
                  </a:cubicBezTo>
                  <a:cubicBezTo>
                    <a:pt x="8563" y="16871"/>
                    <a:pt x="9147" y="17645"/>
                    <a:pt x="9689" y="18071"/>
                  </a:cubicBezTo>
                  <a:cubicBezTo>
                    <a:pt x="10231" y="18497"/>
                    <a:pt x="10732" y="18574"/>
                    <a:pt x="11107" y="18264"/>
                  </a:cubicBezTo>
                  <a:cubicBezTo>
                    <a:pt x="11482" y="17955"/>
                    <a:pt x="11732" y="17258"/>
                    <a:pt x="11858" y="16213"/>
                  </a:cubicBezTo>
                  <a:cubicBezTo>
                    <a:pt x="11983" y="15168"/>
                    <a:pt x="11983" y="13774"/>
                    <a:pt x="11816" y="12922"/>
                  </a:cubicBezTo>
                  <a:cubicBezTo>
                    <a:pt x="11649" y="12071"/>
                    <a:pt x="11315" y="11761"/>
                    <a:pt x="11149" y="11800"/>
                  </a:cubicBezTo>
                  <a:cubicBezTo>
                    <a:pt x="10982" y="11839"/>
                    <a:pt x="10982" y="12226"/>
                    <a:pt x="11232" y="12961"/>
                  </a:cubicBezTo>
                  <a:cubicBezTo>
                    <a:pt x="11482" y="13697"/>
                    <a:pt x="11983" y="14781"/>
                    <a:pt x="12566" y="15632"/>
                  </a:cubicBezTo>
                  <a:cubicBezTo>
                    <a:pt x="13150" y="16484"/>
                    <a:pt x="13817" y="17103"/>
                    <a:pt x="14359" y="17374"/>
                  </a:cubicBezTo>
                  <a:cubicBezTo>
                    <a:pt x="14902" y="17645"/>
                    <a:pt x="15319" y="17568"/>
                    <a:pt x="15694" y="17103"/>
                  </a:cubicBezTo>
                  <a:cubicBezTo>
                    <a:pt x="16069" y="16639"/>
                    <a:pt x="16403" y="15787"/>
                    <a:pt x="16570" y="15051"/>
                  </a:cubicBezTo>
                  <a:cubicBezTo>
                    <a:pt x="16736" y="14316"/>
                    <a:pt x="16736" y="13697"/>
                    <a:pt x="16778" y="13581"/>
                  </a:cubicBezTo>
                  <a:cubicBezTo>
                    <a:pt x="16820" y="13464"/>
                    <a:pt x="16903" y="13851"/>
                    <a:pt x="17487" y="14471"/>
                  </a:cubicBezTo>
                  <a:cubicBezTo>
                    <a:pt x="18071" y="15090"/>
                    <a:pt x="19155" y="15942"/>
                    <a:pt x="19905" y="16368"/>
                  </a:cubicBezTo>
                  <a:cubicBezTo>
                    <a:pt x="20656" y="16793"/>
                    <a:pt x="21073" y="16793"/>
                    <a:pt x="21490" y="16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304835" y="449924"/>
              <a:ext cx="174716" cy="23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55" fill="norm" stroke="1" extrusionOk="0">
                  <a:moveTo>
                    <a:pt x="12893" y="4062"/>
                  </a:moveTo>
                  <a:cubicBezTo>
                    <a:pt x="12112" y="2546"/>
                    <a:pt x="11332" y="1030"/>
                    <a:pt x="10291" y="367"/>
                  </a:cubicBezTo>
                  <a:cubicBezTo>
                    <a:pt x="9250" y="-296"/>
                    <a:pt x="7948" y="-107"/>
                    <a:pt x="6517" y="1315"/>
                  </a:cubicBezTo>
                  <a:cubicBezTo>
                    <a:pt x="5086" y="2736"/>
                    <a:pt x="3524" y="5388"/>
                    <a:pt x="2223" y="8420"/>
                  </a:cubicBezTo>
                  <a:cubicBezTo>
                    <a:pt x="922" y="11451"/>
                    <a:pt x="-119" y="14862"/>
                    <a:pt x="11" y="17325"/>
                  </a:cubicBezTo>
                  <a:cubicBezTo>
                    <a:pt x="141" y="19788"/>
                    <a:pt x="1442" y="21304"/>
                    <a:pt x="4956" y="20736"/>
                  </a:cubicBezTo>
                  <a:cubicBezTo>
                    <a:pt x="8469" y="20167"/>
                    <a:pt x="14194" y="17515"/>
                    <a:pt x="17317" y="15809"/>
                  </a:cubicBezTo>
                  <a:cubicBezTo>
                    <a:pt x="20440" y="14104"/>
                    <a:pt x="20961" y="13346"/>
                    <a:pt x="21481" y="12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526116" y="176059"/>
              <a:ext cx="124884" cy="49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7322" y="627"/>
                  </a:moveTo>
                  <a:cubicBezTo>
                    <a:pt x="5492" y="260"/>
                    <a:pt x="3661" y="-108"/>
                    <a:pt x="2563" y="30"/>
                  </a:cubicBezTo>
                  <a:cubicBezTo>
                    <a:pt x="1464" y="168"/>
                    <a:pt x="1098" y="811"/>
                    <a:pt x="732" y="2833"/>
                  </a:cubicBezTo>
                  <a:cubicBezTo>
                    <a:pt x="366" y="4855"/>
                    <a:pt x="0" y="8256"/>
                    <a:pt x="0" y="11289"/>
                  </a:cubicBezTo>
                  <a:cubicBezTo>
                    <a:pt x="0" y="14323"/>
                    <a:pt x="366" y="16988"/>
                    <a:pt x="915" y="18597"/>
                  </a:cubicBezTo>
                  <a:cubicBezTo>
                    <a:pt x="1464" y="20205"/>
                    <a:pt x="2197" y="20757"/>
                    <a:pt x="3478" y="21078"/>
                  </a:cubicBezTo>
                  <a:cubicBezTo>
                    <a:pt x="4759" y="21400"/>
                    <a:pt x="6590" y="21492"/>
                    <a:pt x="9702" y="20986"/>
                  </a:cubicBezTo>
                  <a:cubicBezTo>
                    <a:pt x="12814" y="20481"/>
                    <a:pt x="17207" y="19378"/>
                    <a:pt x="21600" y="18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493200" y="368300"/>
              <a:ext cx="2086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866" y="21600"/>
                  </a:moveTo>
                  <a:cubicBezTo>
                    <a:pt x="993" y="20571"/>
                    <a:pt x="120" y="19543"/>
                    <a:pt x="11" y="18343"/>
                  </a:cubicBezTo>
                  <a:cubicBezTo>
                    <a:pt x="-98" y="17143"/>
                    <a:pt x="557" y="15771"/>
                    <a:pt x="3829" y="13029"/>
                  </a:cubicBezTo>
                  <a:cubicBezTo>
                    <a:pt x="7102" y="10286"/>
                    <a:pt x="12993" y="6171"/>
                    <a:pt x="16375" y="3771"/>
                  </a:cubicBezTo>
                  <a:cubicBezTo>
                    <a:pt x="19757" y="1371"/>
                    <a:pt x="20629" y="686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152344" y="121179"/>
              <a:ext cx="476556" cy="87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6" fill="norm" stroke="1" extrusionOk="0">
                  <a:moveTo>
                    <a:pt x="7403" y="10218"/>
                  </a:moveTo>
                  <a:cubicBezTo>
                    <a:pt x="7213" y="9443"/>
                    <a:pt x="7024" y="8668"/>
                    <a:pt x="6503" y="8177"/>
                  </a:cubicBezTo>
                  <a:cubicBezTo>
                    <a:pt x="5982" y="7686"/>
                    <a:pt x="5129" y="7479"/>
                    <a:pt x="4040" y="7764"/>
                  </a:cubicBezTo>
                  <a:cubicBezTo>
                    <a:pt x="2950" y="8048"/>
                    <a:pt x="1624" y="8823"/>
                    <a:pt x="818" y="9727"/>
                  </a:cubicBezTo>
                  <a:cubicBezTo>
                    <a:pt x="13" y="10632"/>
                    <a:pt x="-271" y="11665"/>
                    <a:pt x="297" y="12285"/>
                  </a:cubicBezTo>
                  <a:cubicBezTo>
                    <a:pt x="866" y="12905"/>
                    <a:pt x="2287" y="13112"/>
                    <a:pt x="3518" y="12776"/>
                  </a:cubicBezTo>
                  <a:cubicBezTo>
                    <a:pt x="4750" y="12440"/>
                    <a:pt x="5792" y="11562"/>
                    <a:pt x="6218" y="10632"/>
                  </a:cubicBezTo>
                  <a:cubicBezTo>
                    <a:pt x="6645" y="9702"/>
                    <a:pt x="6455" y="8720"/>
                    <a:pt x="6266" y="7970"/>
                  </a:cubicBezTo>
                  <a:cubicBezTo>
                    <a:pt x="6076" y="7221"/>
                    <a:pt x="5887" y="6704"/>
                    <a:pt x="6313" y="5955"/>
                  </a:cubicBezTo>
                  <a:cubicBezTo>
                    <a:pt x="6740" y="5206"/>
                    <a:pt x="7782" y="4224"/>
                    <a:pt x="8966" y="3346"/>
                  </a:cubicBezTo>
                  <a:cubicBezTo>
                    <a:pt x="10150" y="2467"/>
                    <a:pt x="11476" y="1692"/>
                    <a:pt x="12424" y="1098"/>
                  </a:cubicBezTo>
                  <a:cubicBezTo>
                    <a:pt x="13371" y="503"/>
                    <a:pt x="13940" y="90"/>
                    <a:pt x="14176" y="13"/>
                  </a:cubicBezTo>
                  <a:cubicBezTo>
                    <a:pt x="14413" y="-65"/>
                    <a:pt x="14318" y="193"/>
                    <a:pt x="13987" y="1149"/>
                  </a:cubicBezTo>
                  <a:cubicBezTo>
                    <a:pt x="13655" y="2105"/>
                    <a:pt x="13087" y="3759"/>
                    <a:pt x="12518" y="5516"/>
                  </a:cubicBezTo>
                  <a:cubicBezTo>
                    <a:pt x="11950" y="7273"/>
                    <a:pt x="11382" y="9133"/>
                    <a:pt x="11003" y="11071"/>
                  </a:cubicBezTo>
                  <a:cubicBezTo>
                    <a:pt x="10624" y="13009"/>
                    <a:pt x="10434" y="15024"/>
                    <a:pt x="10529" y="16652"/>
                  </a:cubicBezTo>
                  <a:cubicBezTo>
                    <a:pt x="10624" y="18279"/>
                    <a:pt x="11003" y="19520"/>
                    <a:pt x="11334" y="20295"/>
                  </a:cubicBezTo>
                  <a:cubicBezTo>
                    <a:pt x="11666" y="21070"/>
                    <a:pt x="11950" y="21380"/>
                    <a:pt x="12282" y="21457"/>
                  </a:cubicBezTo>
                  <a:cubicBezTo>
                    <a:pt x="12613" y="21535"/>
                    <a:pt x="12992" y="21380"/>
                    <a:pt x="13418" y="20553"/>
                  </a:cubicBezTo>
                  <a:cubicBezTo>
                    <a:pt x="13845" y="19726"/>
                    <a:pt x="14318" y="18228"/>
                    <a:pt x="14413" y="17013"/>
                  </a:cubicBezTo>
                  <a:cubicBezTo>
                    <a:pt x="14508" y="15799"/>
                    <a:pt x="14224" y="14869"/>
                    <a:pt x="13892" y="14275"/>
                  </a:cubicBezTo>
                  <a:cubicBezTo>
                    <a:pt x="13561" y="13680"/>
                    <a:pt x="13182" y="13422"/>
                    <a:pt x="13229" y="13241"/>
                  </a:cubicBezTo>
                  <a:cubicBezTo>
                    <a:pt x="13276" y="13060"/>
                    <a:pt x="13750" y="12957"/>
                    <a:pt x="15171" y="12724"/>
                  </a:cubicBezTo>
                  <a:cubicBezTo>
                    <a:pt x="16592" y="12492"/>
                    <a:pt x="18961" y="12130"/>
                    <a:pt x="21329" y="11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105876" y="112049"/>
              <a:ext cx="253275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70" fill="norm" stroke="1" extrusionOk="0">
                  <a:moveTo>
                    <a:pt x="21538" y="1690"/>
                  </a:moveTo>
                  <a:cubicBezTo>
                    <a:pt x="19018" y="1001"/>
                    <a:pt x="16498" y="312"/>
                    <a:pt x="14158" y="82"/>
                  </a:cubicBezTo>
                  <a:cubicBezTo>
                    <a:pt x="11818" y="-148"/>
                    <a:pt x="9658" y="82"/>
                    <a:pt x="7498" y="1116"/>
                  </a:cubicBezTo>
                  <a:cubicBezTo>
                    <a:pt x="5338" y="2150"/>
                    <a:pt x="3178" y="3988"/>
                    <a:pt x="1918" y="6248"/>
                  </a:cubicBezTo>
                  <a:cubicBezTo>
                    <a:pt x="658" y="8507"/>
                    <a:pt x="298" y="11188"/>
                    <a:pt x="118" y="13563"/>
                  </a:cubicBezTo>
                  <a:cubicBezTo>
                    <a:pt x="-62" y="15937"/>
                    <a:pt x="-62" y="18005"/>
                    <a:pt x="298" y="19269"/>
                  </a:cubicBezTo>
                  <a:cubicBezTo>
                    <a:pt x="658" y="20533"/>
                    <a:pt x="1378" y="20992"/>
                    <a:pt x="2638" y="21222"/>
                  </a:cubicBezTo>
                  <a:cubicBezTo>
                    <a:pt x="3898" y="21452"/>
                    <a:pt x="5698" y="21452"/>
                    <a:pt x="8848" y="20954"/>
                  </a:cubicBezTo>
                  <a:cubicBezTo>
                    <a:pt x="11998" y="20456"/>
                    <a:pt x="16498" y="19461"/>
                    <a:pt x="20998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111500" y="4699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409949" y="412750"/>
              <a:ext cx="165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3443"/>
                    <a:pt x="2215" y="6887"/>
                    <a:pt x="5262" y="10252"/>
                  </a:cubicBezTo>
                  <a:cubicBezTo>
                    <a:pt x="8308" y="13617"/>
                    <a:pt x="13292" y="16904"/>
                    <a:pt x="16338" y="18783"/>
                  </a:cubicBezTo>
                  <a:cubicBezTo>
                    <a:pt x="19385" y="20661"/>
                    <a:pt x="20492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474155" y="501650"/>
              <a:ext cx="8184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7100" y="1405"/>
                    <a:pt x="13320" y="2810"/>
                    <a:pt x="9540" y="5532"/>
                  </a:cubicBezTo>
                  <a:cubicBezTo>
                    <a:pt x="5760" y="8254"/>
                    <a:pt x="1980" y="12293"/>
                    <a:pt x="630" y="15190"/>
                  </a:cubicBezTo>
                  <a:cubicBezTo>
                    <a:pt x="-720" y="18088"/>
                    <a:pt x="360" y="19844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663949" y="321018"/>
              <a:ext cx="150025" cy="4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57" fill="norm" stroke="1" extrusionOk="0">
                  <a:moveTo>
                    <a:pt x="2700" y="9102"/>
                  </a:moveTo>
                  <a:cubicBezTo>
                    <a:pt x="1800" y="12000"/>
                    <a:pt x="900" y="14899"/>
                    <a:pt x="450" y="17283"/>
                  </a:cubicBezTo>
                  <a:cubicBezTo>
                    <a:pt x="0" y="19668"/>
                    <a:pt x="0" y="21538"/>
                    <a:pt x="0" y="20790"/>
                  </a:cubicBezTo>
                  <a:cubicBezTo>
                    <a:pt x="0" y="20042"/>
                    <a:pt x="0" y="16676"/>
                    <a:pt x="600" y="13450"/>
                  </a:cubicBezTo>
                  <a:cubicBezTo>
                    <a:pt x="1200" y="10224"/>
                    <a:pt x="2400" y="7138"/>
                    <a:pt x="3750" y="5034"/>
                  </a:cubicBezTo>
                  <a:cubicBezTo>
                    <a:pt x="5100" y="2930"/>
                    <a:pt x="6600" y="1808"/>
                    <a:pt x="7950" y="1107"/>
                  </a:cubicBezTo>
                  <a:cubicBezTo>
                    <a:pt x="9300" y="406"/>
                    <a:pt x="10500" y="125"/>
                    <a:pt x="12000" y="32"/>
                  </a:cubicBezTo>
                  <a:cubicBezTo>
                    <a:pt x="13500" y="-62"/>
                    <a:pt x="15300" y="32"/>
                    <a:pt x="17100" y="593"/>
                  </a:cubicBezTo>
                  <a:cubicBezTo>
                    <a:pt x="18900" y="1154"/>
                    <a:pt x="20700" y="2182"/>
                    <a:pt x="21150" y="3865"/>
                  </a:cubicBezTo>
                  <a:cubicBezTo>
                    <a:pt x="21600" y="5548"/>
                    <a:pt x="20700" y="7886"/>
                    <a:pt x="18600" y="9663"/>
                  </a:cubicBezTo>
                  <a:cubicBezTo>
                    <a:pt x="16500" y="11439"/>
                    <a:pt x="13200" y="12655"/>
                    <a:pt x="9900" y="13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905249" y="370682"/>
              <a:ext cx="133351" cy="19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39" fill="norm" stroke="1" extrusionOk="0">
                  <a:moveTo>
                    <a:pt x="0" y="8797"/>
                  </a:moveTo>
                  <a:cubicBezTo>
                    <a:pt x="997" y="9726"/>
                    <a:pt x="1993" y="10655"/>
                    <a:pt x="3323" y="11004"/>
                  </a:cubicBezTo>
                  <a:cubicBezTo>
                    <a:pt x="4652" y="11352"/>
                    <a:pt x="6313" y="11120"/>
                    <a:pt x="8307" y="9842"/>
                  </a:cubicBezTo>
                  <a:cubicBezTo>
                    <a:pt x="10301" y="8565"/>
                    <a:pt x="12627" y="6242"/>
                    <a:pt x="13790" y="4384"/>
                  </a:cubicBezTo>
                  <a:cubicBezTo>
                    <a:pt x="14953" y="2526"/>
                    <a:pt x="14953" y="1133"/>
                    <a:pt x="14123" y="436"/>
                  </a:cubicBezTo>
                  <a:cubicBezTo>
                    <a:pt x="13292" y="-261"/>
                    <a:pt x="11630" y="-261"/>
                    <a:pt x="8972" y="1481"/>
                  </a:cubicBezTo>
                  <a:cubicBezTo>
                    <a:pt x="6313" y="3223"/>
                    <a:pt x="2658" y="6707"/>
                    <a:pt x="997" y="9842"/>
                  </a:cubicBezTo>
                  <a:cubicBezTo>
                    <a:pt x="-665" y="12978"/>
                    <a:pt x="-333" y="15765"/>
                    <a:pt x="3323" y="17623"/>
                  </a:cubicBezTo>
                  <a:cubicBezTo>
                    <a:pt x="6978" y="19481"/>
                    <a:pt x="13957" y="20410"/>
                    <a:pt x="20935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119670" y="363965"/>
              <a:ext cx="166581" cy="17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530" fill="norm" stroke="1" extrusionOk="0">
                  <a:moveTo>
                    <a:pt x="21249" y="3570"/>
                  </a:moveTo>
                  <a:cubicBezTo>
                    <a:pt x="20709" y="2299"/>
                    <a:pt x="20169" y="1029"/>
                    <a:pt x="17604" y="393"/>
                  </a:cubicBezTo>
                  <a:cubicBezTo>
                    <a:pt x="15039" y="-242"/>
                    <a:pt x="10449" y="-242"/>
                    <a:pt x="6804" y="1410"/>
                  </a:cubicBezTo>
                  <a:cubicBezTo>
                    <a:pt x="3159" y="3062"/>
                    <a:pt x="459" y="6365"/>
                    <a:pt x="54" y="10177"/>
                  </a:cubicBezTo>
                  <a:cubicBezTo>
                    <a:pt x="-351" y="13989"/>
                    <a:pt x="1539" y="18309"/>
                    <a:pt x="5454" y="19833"/>
                  </a:cubicBezTo>
                  <a:cubicBezTo>
                    <a:pt x="9369" y="21358"/>
                    <a:pt x="15309" y="20087"/>
                    <a:pt x="21249" y="18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378553" y="65384"/>
              <a:ext cx="129948" cy="48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5" fill="norm" stroke="1" extrusionOk="0">
                  <a:moveTo>
                    <a:pt x="9891" y="1039"/>
                  </a:moveTo>
                  <a:cubicBezTo>
                    <a:pt x="10240" y="478"/>
                    <a:pt x="10588" y="-83"/>
                    <a:pt x="10762" y="11"/>
                  </a:cubicBezTo>
                  <a:cubicBezTo>
                    <a:pt x="10936" y="104"/>
                    <a:pt x="10936" y="852"/>
                    <a:pt x="9543" y="2769"/>
                  </a:cubicBezTo>
                  <a:cubicBezTo>
                    <a:pt x="8149" y="4686"/>
                    <a:pt x="5362" y="7772"/>
                    <a:pt x="3446" y="10717"/>
                  </a:cubicBezTo>
                  <a:cubicBezTo>
                    <a:pt x="1530" y="13662"/>
                    <a:pt x="485" y="16468"/>
                    <a:pt x="136" y="18104"/>
                  </a:cubicBezTo>
                  <a:cubicBezTo>
                    <a:pt x="-212" y="19740"/>
                    <a:pt x="136" y="20208"/>
                    <a:pt x="833" y="20629"/>
                  </a:cubicBezTo>
                  <a:cubicBezTo>
                    <a:pt x="1530" y="21049"/>
                    <a:pt x="2575" y="21423"/>
                    <a:pt x="4665" y="21470"/>
                  </a:cubicBezTo>
                  <a:cubicBezTo>
                    <a:pt x="6756" y="21517"/>
                    <a:pt x="9891" y="21236"/>
                    <a:pt x="12853" y="20629"/>
                  </a:cubicBezTo>
                  <a:cubicBezTo>
                    <a:pt x="15814" y="20021"/>
                    <a:pt x="18601" y="19086"/>
                    <a:pt x="21388" y="18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368799" y="3429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602969" y="0"/>
              <a:ext cx="508782" cy="51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9" fill="norm" stroke="1" extrusionOk="0">
                  <a:moveTo>
                    <a:pt x="6459" y="16997"/>
                  </a:moveTo>
                  <a:cubicBezTo>
                    <a:pt x="6637" y="15846"/>
                    <a:pt x="6816" y="14695"/>
                    <a:pt x="6771" y="13898"/>
                  </a:cubicBezTo>
                  <a:cubicBezTo>
                    <a:pt x="6727" y="13102"/>
                    <a:pt x="6459" y="12659"/>
                    <a:pt x="5656" y="12748"/>
                  </a:cubicBezTo>
                  <a:cubicBezTo>
                    <a:pt x="4852" y="12836"/>
                    <a:pt x="3514" y="13456"/>
                    <a:pt x="2442" y="14828"/>
                  </a:cubicBezTo>
                  <a:cubicBezTo>
                    <a:pt x="1371" y="16200"/>
                    <a:pt x="568" y="18325"/>
                    <a:pt x="211" y="19608"/>
                  </a:cubicBezTo>
                  <a:cubicBezTo>
                    <a:pt x="-146" y="20892"/>
                    <a:pt x="-57" y="21334"/>
                    <a:pt x="523" y="21467"/>
                  </a:cubicBezTo>
                  <a:cubicBezTo>
                    <a:pt x="1104" y="21600"/>
                    <a:pt x="2175" y="21423"/>
                    <a:pt x="3246" y="20803"/>
                  </a:cubicBezTo>
                  <a:cubicBezTo>
                    <a:pt x="4317" y="20184"/>
                    <a:pt x="5388" y="19121"/>
                    <a:pt x="6147" y="18369"/>
                  </a:cubicBezTo>
                  <a:cubicBezTo>
                    <a:pt x="6905" y="17616"/>
                    <a:pt x="7352" y="17174"/>
                    <a:pt x="7709" y="17130"/>
                  </a:cubicBezTo>
                  <a:cubicBezTo>
                    <a:pt x="8066" y="17085"/>
                    <a:pt x="8333" y="17439"/>
                    <a:pt x="8646" y="17793"/>
                  </a:cubicBezTo>
                  <a:cubicBezTo>
                    <a:pt x="8958" y="18148"/>
                    <a:pt x="9315" y="18502"/>
                    <a:pt x="9761" y="18723"/>
                  </a:cubicBezTo>
                  <a:cubicBezTo>
                    <a:pt x="10208" y="18944"/>
                    <a:pt x="10743" y="19033"/>
                    <a:pt x="11368" y="18634"/>
                  </a:cubicBezTo>
                  <a:cubicBezTo>
                    <a:pt x="11993" y="18236"/>
                    <a:pt x="12707" y="17351"/>
                    <a:pt x="13242" y="15625"/>
                  </a:cubicBezTo>
                  <a:cubicBezTo>
                    <a:pt x="13778" y="13898"/>
                    <a:pt x="14135" y="11331"/>
                    <a:pt x="14314" y="8764"/>
                  </a:cubicBezTo>
                  <a:cubicBezTo>
                    <a:pt x="14492" y="6197"/>
                    <a:pt x="14492" y="3630"/>
                    <a:pt x="14492" y="2080"/>
                  </a:cubicBezTo>
                  <a:cubicBezTo>
                    <a:pt x="14492" y="531"/>
                    <a:pt x="14492" y="0"/>
                    <a:pt x="14537" y="0"/>
                  </a:cubicBezTo>
                  <a:cubicBezTo>
                    <a:pt x="14581" y="0"/>
                    <a:pt x="14671" y="531"/>
                    <a:pt x="14715" y="2479"/>
                  </a:cubicBezTo>
                  <a:cubicBezTo>
                    <a:pt x="14760" y="4426"/>
                    <a:pt x="14760" y="7790"/>
                    <a:pt x="14894" y="10933"/>
                  </a:cubicBezTo>
                  <a:cubicBezTo>
                    <a:pt x="15028" y="14075"/>
                    <a:pt x="15295" y="16997"/>
                    <a:pt x="15608" y="18679"/>
                  </a:cubicBezTo>
                  <a:cubicBezTo>
                    <a:pt x="15920" y="20361"/>
                    <a:pt x="16277" y="20803"/>
                    <a:pt x="16634" y="20848"/>
                  </a:cubicBezTo>
                  <a:cubicBezTo>
                    <a:pt x="16991" y="20892"/>
                    <a:pt x="17348" y="20538"/>
                    <a:pt x="17527" y="19785"/>
                  </a:cubicBezTo>
                  <a:cubicBezTo>
                    <a:pt x="17705" y="19033"/>
                    <a:pt x="17705" y="17882"/>
                    <a:pt x="16902" y="16643"/>
                  </a:cubicBezTo>
                  <a:cubicBezTo>
                    <a:pt x="16099" y="15403"/>
                    <a:pt x="14492" y="14075"/>
                    <a:pt x="13376" y="13367"/>
                  </a:cubicBezTo>
                  <a:cubicBezTo>
                    <a:pt x="12261" y="12659"/>
                    <a:pt x="11636" y="12570"/>
                    <a:pt x="11547" y="12482"/>
                  </a:cubicBezTo>
                  <a:cubicBezTo>
                    <a:pt x="11457" y="12393"/>
                    <a:pt x="11904" y="12305"/>
                    <a:pt x="13421" y="12128"/>
                  </a:cubicBezTo>
                  <a:cubicBezTo>
                    <a:pt x="14938" y="11951"/>
                    <a:pt x="17527" y="11685"/>
                    <a:pt x="19044" y="11508"/>
                  </a:cubicBezTo>
                  <a:cubicBezTo>
                    <a:pt x="20561" y="11331"/>
                    <a:pt x="21008" y="11243"/>
                    <a:pt x="21454" y="1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137149" y="266700"/>
              <a:ext cx="19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20"/>
                    <a:pt x="4800" y="10440"/>
                    <a:pt x="8400" y="14040"/>
                  </a:cubicBezTo>
                  <a:cubicBezTo>
                    <a:pt x="12000" y="17640"/>
                    <a:pt x="16800" y="196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147587" y="215900"/>
              <a:ext cx="3401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429"/>
                    <a:pt x="-1183" y="9257"/>
                    <a:pt x="1993" y="5657"/>
                  </a:cubicBezTo>
                  <a:cubicBezTo>
                    <a:pt x="5170" y="2057"/>
                    <a:pt x="12793" y="1029"/>
                    <a:pt x="20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244183" y="292100"/>
              <a:ext cx="13426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0"/>
                  </a:moveTo>
                  <a:cubicBezTo>
                    <a:pt x="16505" y="218"/>
                    <a:pt x="12251" y="436"/>
                    <a:pt x="8651" y="2509"/>
                  </a:cubicBezTo>
                  <a:cubicBezTo>
                    <a:pt x="5051" y="4582"/>
                    <a:pt x="2105" y="8509"/>
                    <a:pt x="796" y="11564"/>
                  </a:cubicBezTo>
                  <a:cubicBezTo>
                    <a:pt x="-513" y="14618"/>
                    <a:pt x="-186" y="16800"/>
                    <a:pt x="1614" y="18545"/>
                  </a:cubicBezTo>
                  <a:cubicBezTo>
                    <a:pt x="3414" y="20291"/>
                    <a:pt x="6687" y="21600"/>
                    <a:pt x="9960" y="21600"/>
                  </a:cubicBezTo>
                  <a:cubicBezTo>
                    <a:pt x="13232" y="21600"/>
                    <a:pt x="16505" y="20291"/>
                    <a:pt x="18469" y="18000"/>
                  </a:cubicBezTo>
                  <a:cubicBezTo>
                    <a:pt x="20432" y="15709"/>
                    <a:pt x="21087" y="12436"/>
                    <a:pt x="20269" y="9491"/>
                  </a:cubicBezTo>
                  <a:cubicBezTo>
                    <a:pt x="19451" y="6545"/>
                    <a:pt x="17160" y="3927"/>
                    <a:pt x="14869" y="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441949" y="273050"/>
              <a:ext cx="230864" cy="2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672" fill="norm" stroke="1" extrusionOk="0">
                  <a:moveTo>
                    <a:pt x="0" y="0"/>
                  </a:moveTo>
                  <a:cubicBezTo>
                    <a:pt x="982" y="4431"/>
                    <a:pt x="1964" y="8862"/>
                    <a:pt x="2553" y="12092"/>
                  </a:cubicBezTo>
                  <a:cubicBezTo>
                    <a:pt x="3142" y="15323"/>
                    <a:pt x="3338" y="17354"/>
                    <a:pt x="3436" y="18923"/>
                  </a:cubicBezTo>
                  <a:cubicBezTo>
                    <a:pt x="3535" y="20492"/>
                    <a:pt x="3535" y="21600"/>
                    <a:pt x="4124" y="19569"/>
                  </a:cubicBezTo>
                  <a:cubicBezTo>
                    <a:pt x="4713" y="17538"/>
                    <a:pt x="5891" y="12369"/>
                    <a:pt x="7265" y="9046"/>
                  </a:cubicBezTo>
                  <a:cubicBezTo>
                    <a:pt x="8640" y="5723"/>
                    <a:pt x="10211" y="4246"/>
                    <a:pt x="12076" y="3600"/>
                  </a:cubicBezTo>
                  <a:cubicBezTo>
                    <a:pt x="13942" y="2954"/>
                    <a:pt x="16102" y="3138"/>
                    <a:pt x="17771" y="4708"/>
                  </a:cubicBezTo>
                  <a:cubicBezTo>
                    <a:pt x="19440" y="6277"/>
                    <a:pt x="20618" y="9231"/>
                    <a:pt x="21109" y="11815"/>
                  </a:cubicBezTo>
                  <a:cubicBezTo>
                    <a:pt x="21600" y="14400"/>
                    <a:pt x="21404" y="16615"/>
                    <a:pt x="21207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943085" y="98212"/>
              <a:ext cx="203715" cy="42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67" fill="norm" stroke="1" extrusionOk="0">
                  <a:moveTo>
                    <a:pt x="13799" y="2393"/>
                  </a:moveTo>
                  <a:cubicBezTo>
                    <a:pt x="13799" y="1758"/>
                    <a:pt x="13799" y="1123"/>
                    <a:pt x="13254" y="699"/>
                  </a:cubicBezTo>
                  <a:cubicBezTo>
                    <a:pt x="12708" y="276"/>
                    <a:pt x="11617" y="64"/>
                    <a:pt x="10526" y="11"/>
                  </a:cubicBezTo>
                  <a:cubicBezTo>
                    <a:pt x="9435" y="-42"/>
                    <a:pt x="8344" y="64"/>
                    <a:pt x="6708" y="1229"/>
                  </a:cubicBezTo>
                  <a:cubicBezTo>
                    <a:pt x="5072" y="2393"/>
                    <a:pt x="2890" y="4617"/>
                    <a:pt x="1472" y="7529"/>
                  </a:cubicBezTo>
                  <a:cubicBezTo>
                    <a:pt x="54" y="10440"/>
                    <a:pt x="-601" y="14040"/>
                    <a:pt x="708" y="16582"/>
                  </a:cubicBezTo>
                  <a:cubicBezTo>
                    <a:pt x="2017" y="19123"/>
                    <a:pt x="5290" y="20605"/>
                    <a:pt x="8999" y="21082"/>
                  </a:cubicBezTo>
                  <a:cubicBezTo>
                    <a:pt x="12708" y="21558"/>
                    <a:pt x="16854" y="21029"/>
                    <a:pt x="20999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236062" y="52916"/>
              <a:ext cx="115666" cy="44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3" fill="norm" stroke="1" extrusionOk="0">
                  <a:moveTo>
                    <a:pt x="6877" y="8537"/>
                  </a:moveTo>
                  <a:cubicBezTo>
                    <a:pt x="5334" y="8846"/>
                    <a:pt x="3791" y="9154"/>
                    <a:pt x="2634" y="10337"/>
                  </a:cubicBezTo>
                  <a:cubicBezTo>
                    <a:pt x="1477" y="11520"/>
                    <a:pt x="705" y="13577"/>
                    <a:pt x="320" y="15429"/>
                  </a:cubicBezTo>
                  <a:cubicBezTo>
                    <a:pt x="-66" y="17280"/>
                    <a:pt x="-66" y="18926"/>
                    <a:pt x="127" y="20006"/>
                  </a:cubicBezTo>
                  <a:cubicBezTo>
                    <a:pt x="320" y="21086"/>
                    <a:pt x="705" y="21600"/>
                    <a:pt x="898" y="21446"/>
                  </a:cubicBezTo>
                  <a:cubicBezTo>
                    <a:pt x="1091" y="21291"/>
                    <a:pt x="1091" y="20469"/>
                    <a:pt x="898" y="18000"/>
                  </a:cubicBezTo>
                  <a:cubicBezTo>
                    <a:pt x="705" y="15531"/>
                    <a:pt x="320" y="11417"/>
                    <a:pt x="705" y="8280"/>
                  </a:cubicBezTo>
                  <a:cubicBezTo>
                    <a:pt x="1091" y="5143"/>
                    <a:pt x="2248" y="2983"/>
                    <a:pt x="3598" y="1697"/>
                  </a:cubicBezTo>
                  <a:cubicBezTo>
                    <a:pt x="4948" y="411"/>
                    <a:pt x="6491" y="0"/>
                    <a:pt x="8420" y="0"/>
                  </a:cubicBezTo>
                  <a:cubicBezTo>
                    <a:pt x="10348" y="0"/>
                    <a:pt x="12663" y="411"/>
                    <a:pt x="15170" y="1440"/>
                  </a:cubicBezTo>
                  <a:cubicBezTo>
                    <a:pt x="17677" y="2469"/>
                    <a:pt x="20377" y="4114"/>
                    <a:pt x="20955" y="5914"/>
                  </a:cubicBezTo>
                  <a:cubicBezTo>
                    <a:pt x="21534" y="7714"/>
                    <a:pt x="19991" y="9669"/>
                    <a:pt x="17677" y="11006"/>
                  </a:cubicBezTo>
                  <a:cubicBezTo>
                    <a:pt x="15363" y="12343"/>
                    <a:pt x="12277" y="13063"/>
                    <a:pt x="9191" y="1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407562" y="133518"/>
              <a:ext cx="162123" cy="31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42" fill="norm" stroke="1" extrusionOk="0">
                  <a:moveTo>
                    <a:pt x="13891" y="4804"/>
                  </a:moveTo>
                  <a:cubicBezTo>
                    <a:pt x="12797" y="3783"/>
                    <a:pt x="11703" y="2761"/>
                    <a:pt x="10746" y="1885"/>
                  </a:cubicBezTo>
                  <a:cubicBezTo>
                    <a:pt x="9789" y="1010"/>
                    <a:pt x="8969" y="280"/>
                    <a:pt x="7876" y="61"/>
                  </a:cubicBezTo>
                  <a:cubicBezTo>
                    <a:pt x="6782" y="-158"/>
                    <a:pt x="5415" y="134"/>
                    <a:pt x="3911" y="2177"/>
                  </a:cubicBezTo>
                  <a:cubicBezTo>
                    <a:pt x="2407" y="4220"/>
                    <a:pt x="767" y="8015"/>
                    <a:pt x="220" y="11372"/>
                  </a:cubicBezTo>
                  <a:cubicBezTo>
                    <a:pt x="-327" y="14728"/>
                    <a:pt x="220" y="17647"/>
                    <a:pt x="1040" y="19326"/>
                  </a:cubicBezTo>
                  <a:cubicBezTo>
                    <a:pt x="1860" y="21004"/>
                    <a:pt x="2954" y="21442"/>
                    <a:pt x="4731" y="21442"/>
                  </a:cubicBezTo>
                  <a:cubicBezTo>
                    <a:pt x="6508" y="21442"/>
                    <a:pt x="8969" y="21004"/>
                    <a:pt x="11840" y="18596"/>
                  </a:cubicBezTo>
                  <a:cubicBezTo>
                    <a:pt x="14711" y="16188"/>
                    <a:pt x="17992" y="11810"/>
                    <a:pt x="19632" y="8745"/>
                  </a:cubicBezTo>
                  <a:cubicBezTo>
                    <a:pt x="21273" y="5680"/>
                    <a:pt x="21273" y="3928"/>
                    <a:pt x="20179" y="2615"/>
                  </a:cubicBezTo>
                  <a:cubicBezTo>
                    <a:pt x="19086" y="1301"/>
                    <a:pt x="16898" y="426"/>
                    <a:pt x="15121" y="280"/>
                  </a:cubicBezTo>
                  <a:cubicBezTo>
                    <a:pt x="13344" y="134"/>
                    <a:pt x="11977" y="718"/>
                    <a:pt x="10610" y="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699755" y="28515"/>
              <a:ext cx="247145" cy="42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52" fill="norm" stroke="1" extrusionOk="0">
                  <a:moveTo>
                    <a:pt x="18787" y="3338"/>
                  </a:moveTo>
                  <a:cubicBezTo>
                    <a:pt x="17679" y="2279"/>
                    <a:pt x="16571" y="1220"/>
                    <a:pt x="15094" y="585"/>
                  </a:cubicBezTo>
                  <a:cubicBezTo>
                    <a:pt x="13618" y="-50"/>
                    <a:pt x="11771" y="-262"/>
                    <a:pt x="9741" y="426"/>
                  </a:cubicBezTo>
                  <a:cubicBezTo>
                    <a:pt x="7710" y="1114"/>
                    <a:pt x="5494" y="2703"/>
                    <a:pt x="3925" y="4873"/>
                  </a:cubicBezTo>
                  <a:cubicBezTo>
                    <a:pt x="2356" y="7044"/>
                    <a:pt x="1433" y="9797"/>
                    <a:pt x="879" y="12338"/>
                  </a:cubicBezTo>
                  <a:cubicBezTo>
                    <a:pt x="325" y="14879"/>
                    <a:pt x="141" y="17209"/>
                    <a:pt x="48" y="18638"/>
                  </a:cubicBezTo>
                  <a:cubicBezTo>
                    <a:pt x="-44" y="20067"/>
                    <a:pt x="-44" y="20597"/>
                    <a:pt x="418" y="20914"/>
                  </a:cubicBezTo>
                  <a:cubicBezTo>
                    <a:pt x="879" y="21232"/>
                    <a:pt x="1802" y="21338"/>
                    <a:pt x="3833" y="21179"/>
                  </a:cubicBezTo>
                  <a:cubicBezTo>
                    <a:pt x="5864" y="21020"/>
                    <a:pt x="9002" y="20597"/>
                    <a:pt x="12141" y="20067"/>
                  </a:cubicBezTo>
                  <a:cubicBezTo>
                    <a:pt x="15279" y="19538"/>
                    <a:pt x="18418" y="18903"/>
                    <a:pt x="21556" y="18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743699" y="222250"/>
              <a:ext cx="209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429"/>
                    <a:pt x="11345" y="9257"/>
                    <a:pt x="14945" y="5657"/>
                  </a:cubicBezTo>
                  <a:cubicBezTo>
                    <a:pt x="18545" y="2057"/>
                    <a:pt x="2007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054849" y="31750"/>
              <a:ext cx="14018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0330" y="0"/>
                  </a:moveTo>
                  <a:cubicBezTo>
                    <a:pt x="14713" y="3439"/>
                    <a:pt x="19096" y="6878"/>
                    <a:pt x="20348" y="9887"/>
                  </a:cubicBezTo>
                  <a:cubicBezTo>
                    <a:pt x="21600" y="12896"/>
                    <a:pt x="19722" y="15475"/>
                    <a:pt x="15809" y="17355"/>
                  </a:cubicBezTo>
                  <a:cubicBezTo>
                    <a:pt x="11896" y="19236"/>
                    <a:pt x="5948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0" y="654050"/>
              <a:ext cx="709930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" y="21408"/>
                    <a:pt x="502" y="21216"/>
                    <a:pt x="747" y="21072"/>
                  </a:cubicBezTo>
                  <a:cubicBezTo>
                    <a:pt x="992" y="20928"/>
                    <a:pt x="1230" y="20832"/>
                    <a:pt x="1465" y="20688"/>
                  </a:cubicBezTo>
                  <a:cubicBezTo>
                    <a:pt x="1700" y="20544"/>
                    <a:pt x="1932" y="20352"/>
                    <a:pt x="2186" y="20160"/>
                  </a:cubicBezTo>
                  <a:cubicBezTo>
                    <a:pt x="2441" y="19968"/>
                    <a:pt x="2718" y="19776"/>
                    <a:pt x="2953" y="19536"/>
                  </a:cubicBezTo>
                  <a:cubicBezTo>
                    <a:pt x="3188" y="19296"/>
                    <a:pt x="3381" y="19008"/>
                    <a:pt x="3584" y="18720"/>
                  </a:cubicBezTo>
                  <a:cubicBezTo>
                    <a:pt x="3787" y="18432"/>
                    <a:pt x="3999" y="18144"/>
                    <a:pt x="4228" y="17856"/>
                  </a:cubicBezTo>
                  <a:cubicBezTo>
                    <a:pt x="4457" y="17568"/>
                    <a:pt x="4701" y="17280"/>
                    <a:pt x="4940" y="16992"/>
                  </a:cubicBezTo>
                  <a:cubicBezTo>
                    <a:pt x="5178" y="16704"/>
                    <a:pt x="5410" y="16416"/>
                    <a:pt x="5654" y="16128"/>
                  </a:cubicBezTo>
                  <a:cubicBezTo>
                    <a:pt x="5899" y="15840"/>
                    <a:pt x="6157" y="15552"/>
                    <a:pt x="6414" y="15264"/>
                  </a:cubicBezTo>
                  <a:cubicBezTo>
                    <a:pt x="6672" y="14976"/>
                    <a:pt x="6930" y="14688"/>
                    <a:pt x="7197" y="14400"/>
                  </a:cubicBezTo>
                  <a:cubicBezTo>
                    <a:pt x="7464" y="14112"/>
                    <a:pt x="7741" y="13824"/>
                    <a:pt x="8018" y="13584"/>
                  </a:cubicBezTo>
                  <a:cubicBezTo>
                    <a:pt x="8295" y="13344"/>
                    <a:pt x="8572" y="13152"/>
                    <a:pt x="8787" y="12960"/>
                  </a:cubicBezTo>
                  <a:cubicBezTo>
                    <a:pt x="9003" y="12768"/>
                    <a:pt x="9158" y="12576"/>
                    <a:pt x="9306" y="12432"/>
                  </a:cubicBezTo>
                  <a:cubicBezTo>
                    <a:pt x="9454" y="12288"/>
                    <a:pt x="9596" y="12192"/>
                    <a:pt x="9744" y="12096"/>
                  </a:cubicBezTo>
                  <a:cubicBezTo>
                    <a:pt x="9892" y="12000"/>
                    <a:pt x="10047" y="11904"/>
                    <a:pt x="10265" y="11760"/>
                  </a:cubicBezTo>
                  <a:cubicBezTo>
                    <a:pt x="10484" y="11616"/>
                    <a:pt x="10768" y="11424"/>
                    <a:pt x="10984" y="11280"/>
                  </a:cubicBezTo>
                  <a:cubicBezTo>
                    <a:pt x="11199" y="11136"/>
                    <a:pt x="11347" y="11040"/>
                    <a:pt x="11496" y="10944"/>
                  </a:cubicBezTo>
                  <a:cubicBezTo>
                    <a:pt x="11644" y="10848"/>
                    <a:pt x="11792" y="10752"/>
                    <a:pt x="12008" y="10560"/>
                  </a:cubicBezTo>
                  <a:cubicBezTo>
                    <a:pt x="12223" y="10368"/>
                    <a:pt x="12507" y="10080"/>
                    <a:pt x="12719" y="9888"/>
                  </a:cubicBezTo>
                  <a:cubicBezTo>
                    <a:pt x="12932" y="9696"/>
                    <a:pt x="13073" y="9600"/>
                    <a:pt x="13286" y="9360"/>
                  </a:cubicBezTo>
                  <a:cubicBezTo>
                    <a:pt x="13498" y="9120"/>
                    <a:pt x="13782" y="8736"/>
                    <a:pt x="14068" y="8352"/>
                  </a:cubicBezTo>
                  <a:cubicBezTo>
                    <a:pt x="14355" y="7968"/>
                    <a:pt x="14645" y="7584"/>
                    <a:pt x="14922" y="7248"/>
                  </a:cubicBezTo>
                  <a:cubicBezTo>
                    <a:pt x="15199" y="6912"/>
                    <a:pt x="15463" y="6624"/>
                    <a:pt x="15727" y="6336"/>
                  </a:cubicBezTo>
                  <a:cubicBezTo>
                    <a:pt x="15991" y="6048"/>
                    <a:pt x="16255" y="5760"/>
                    <a:pt x="16509" y="5472"/>
                  </a:cubicBezTo>
                  <a:cubicBezTo>
                    <a:pt x="16764" y="5184"/>
                    <a:pt x="17008" y="4896"/>
                    <a:pt x="17250" y="4656"/>
                  </a:cubicBezTo>
                  <a:cubicBezTo>
                    <a:pt x="17491" y="4416"/>
                    <a:pt x="17730" y="4224"/>
                    <a:pt x="17952" y="3984"/>
                  </a:cubicBezTo>
                  <a:cubicBezTo>
                    <a:pt x="18174" y="3744"/>
                    <a:pt x="18380" y="3456"/>
                    <a:pt x="18628" y="3168"/>
                  </a:cubicBezTo>
                  <a:cubicBezTo>
                    <a:pt x="18876" y="2880"/>
                    <a:pt x="19166" y="2592"/>
                    <a:pt x="19426" y="2304"/>
                  </a:cubicBezTo>
                  <a:cubicBezTo>
                    <a:pt x="19687" y="2016"/>
                    <a:pt x="19919" y="1728"/>
                    <a:pt x="20154" y="1488"/>
                  </a:cubicBezTo>
                  <a:cubicBezTo>
                    <a:pt x="20389" y="1248"/>
                    <a:pt x="20628" y="1056"/>
                    <a:pt x="20869" y="816"/>
                  </a:cubicBezTo>
                  <a:cubicBezTo>
                    <a:pt x="21111" y="576"/>
                    <a:pt x="21355" y="2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454899" y="1524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442199" y="438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00272" y="1454635"/>
              <a:ext cx="34678" cy="38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56" fill="norm" stroke="1" extrusionOk="0">
                  <a:moveTo>
                    <a:pt x="9381" y="1024"/>
                  </a:moveTo>
                  <a:cubicBezTo>
                    <a:pt x="5569" y="440"/>
                    <a:pt x="1757" y="-144"/>
                    <a:pt x="487" y="31"/>
                  </a:cubicBezTo>
                  <a:cubicBezTo>
                    <a:pt x="-784" y="206"/>
                    <a:pt x="487" y="1140"/>
                    <a:pt x="3663" y="3592"/>
                  </a:cubicBezTo>
                  <a:cubicBezTo>
                    <a:pt x="6840" y="6044"/>
                    <a:pt x="11922" y="10014"/>
                    <a:pt x="14463" y="13050"/>
                  </a:cubicBezTo>
                  <a:cubicBezTo>
                    <a:pt x="17004" y="16085"/>
                    <a:pt x="17004" y="18187"/>
                    <a:pt x="17004" y="19530"/>
                  </a:cubicBezTo>
                  <a:cubicBezTo>
                    <a:pt x="17004" y="20872"/>
                    <a:pt x="17004" y="21456"/>
                    <a:pt x="17640" y="21456"/>
                  </a:cubicBezTo>
                  <a:cubicBezTo>
                    <a:pt x="18275" y="21456"/>
                    <a:pt x="19545" y="20872"/>
                    <a:pt x="20816" y="2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22250" y="1327150"/>
              <a:ext cx="2476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57"/>
                    <a:pt x="0" y="14914"/>
                    <a:pt x="462" y="12986"/>
                  </a:cubicBezTo>
                  <a:cubicBezTo>
                    <a:pt x="923" y="11057"/>
                    <a:pt x="1846" y="10543"/>
                    <a:pt x="5446" y="8614"/>
                  </a:cubicBezTo>
                  <a:cubicBezTo>
                    <a:pt x="9046" y="6686"/>
                    <a:pt x="15323" y="3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34950" y="1530350"/>
              <a:ext cx="2921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8000"/>
                    <a:pt x="4070" y="14400"/>
                    <a:pt x="7670" y="10800"/>
                  </a:cubicBezTo>
                  <a:cubicBezTo>
                    <a:pt x="11270" y="7200"/>
                    <a:pt x="1643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82599" y="1574800"/>
              <a:ext cx="127001" cy="14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0"/>
                  </a:moveTo>
                  <a:cubicBezTo>
                    <a:pt x="15120" y="2191"/>
                    <a:pt x="8640" y="4383"/>
                    <a:pt x="4860" y="7357"/>
                  </a:cubicBezTo>
                  <a:cubicBezTo>
                    <a:pt x="1080" y="10330"/>
                    <a:pt x="0" y="14087"/>
                    <a:pt x="0" y="16748"/>
                  </a:cubicBezTo>
                  <a:cubicBezTo>
                    <a:pt x="0" y="19409"/>
                    <a:pt x="1080" y="20974"/>
                    <a:pt x="4320" y="21287"/>
                  </a:cubicBezTo>
                  <a:cubicBezTo>
                    <a:pt x="7560" y="21600"/>
                    <a:pt x="12960" y="20661"/>
                    <a:pt x="16200" y="19252"/>
                  </a:cubicBezTo>
                  <a:cubicBezTo>
                    <a:pt x="19440" y="17843"/>
                    <a:pt x="20520" y="15965"/>
                    <a:pt x="19980" y="13617"/>
                  </a:cubicBezTo>
                  <a:cubicBezTo>
                    <a:pt x="19440" y="11270"/>
                    <a:pt x="17280" y="8452"/>
                    <a:pt x="15120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41349" y="1466850"/>
              <a:ext cx="228601" cy="26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6633"/>
                  </a:moveTo>
                  <a:cubicBezTo>
                    <a:pt x="800" y="6123"/>
                    <a:pt x="1600" y="5613"/>
                    <a:pt x="4100" y="6123"/>
                  </a:cubicBezTo>
                  <a:cubicBezTo>
                    <a:pt x="6600" y="6633"/>
                    <a:pt x="10800" y="8164"/>
                    <a:pt x="13100" y="10460"/>
                  </a:cubicBezTo>
                  <a:cubicBezTo>
                    <a:pt x="15400" y="12756"/>
                    <a:pt x="15800" y="15817"/>
                    <a:pt x="15700" y="17858"/>
                  </a:cubicBezTo>
                  <a:cubicBezTo>
                    <a:pt x="15600" y="19899"/>
                    <a:pt x="15000" y="20920"/>
                    <a:pt x="14200" y="21260"/>
                  </a:cubicBezTo>
                  <a:cubicBezTo>
                    <a:pt x="13400" y="21600"/>
                    <a:pt x="12400" y="21260"/>
                    <a:pt x="11600" y="19474"/>
                  </a:cubicBezTo>
                  <a:cubicBezTo>
                    <a:pt x="10800" y="17688"/>
                    <a:pt x="10200" y="14457"/>
                    <a:pt x="10900" y="11310"/>
                  </a:cubicBezTo>
                  <a:cubicBezTo>
                    <a:pt x="11600" y="8164"/>
                    <a:pt x="13600" y="5102"/>
                    <a:pt x="15600" y="3231"/>
                  </a:cubicBezTo>
                  <a:cubicBezTo>
                    <a:pt x="17600" y="1361"/>
                    <a:pt x="19600" y="6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746250" y="1447800"/>
              <a:ext cx="3556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14" y="815"/>
                    <a:pt x="2829" y="1630"/>
                    <a:pt x="5336" y="3668"/>
                  </a:cubicBezTo>
                  <a:cubicBezTo>
                    <a:pt x="7843" y="5706"/>
                    <a:pt x="11443" y="8966"/>
                    <a:pt x="14336" y="12158"/>
                  </a:cubicBezTo>
                  <a:cubicBezTo>
                    <a:pt x="17229" y="15351"/>
                    <a:pt x="19414" y="18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860550" y="1384300"/>
              <a:ext cx="2159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318" y="835"/>
                  </a:cubicBezTo>
                  <a:cubicBezTo>
                    <a:pt x="17153" y="1670"/>
                    <a:pt x="15882" y="3339"/>
                    <a:pt x="13765" y="5896"/>
                  </a:cubicBezTo>
                  <a:cubicBezTo>
                    <a:pt x="11647" y="8452"/>
                    <a:pt x="8682" y="11896"/>
                    <a:pt x="6247" y="14661"/>
                  </a:cubicBezTo>
                  <a:cubicBezTo>
                    <a:pt x="3812" y="17426"/>
                    <a:pt x="1906" y="19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705570" y="1378946"/>
              <a:ext cx="40624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46" fill="norm" stroke="1" extrusionOk="0">
                  <a:moveTo>
                    <a:pt x="9480" y="3375"/>
                  </a:moveTo>
                  <a:cubicBezTo>
                    <a:pt x="7320" y="2689"/>
                    <a:pt x="5160" y="2003"/>
                    <a:pt x="3540" y="1317"/>
                  </a:cubicBezTo>
                  <a:cubicBezTo>
                    <a:pt x="1920" y="632"/>
                    <a:pt x="840" y="-54"/>
                    <a:pt x="300" y="3"/>
                  </a:cubicBezTo>
                  <a:cubicBezTo>
                    <a:pt x="-240" y="60"/>
                    <a:pt x="-240" y="860"/>
                    <a:pt x="1920" y="3489"/>
                  </a:cubicBezTo>
                  <a:cubicBezTo>
                    <a:pt x="4080" y="6117"/>
                    <a:pt x="8400" y="10575"/>
                    <a:pt x="12180" y="13603"/>
                  </a:cubicBezTo>
                  <a:cubicBezTo>
                    <a:pt x="15960" y="16632"/>
                    <a:pt x="19200" y="18232"/>
                    <a:pt x="20280" y="19317"/>
                  </a:cubicBezTo>
                  <a:cubicBezTo>
                    <a:pt x="21360" y="20403"/>
                    <a:pt x="20280" y="20975"/>
                    <a:pt x="192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603500" y="1720850"/>
              <a:ext cx="3619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8000"/>
                    <a:pt x="7326" y="14400"/>
                    <a:pt x="10926" y="10800"/>
                  </a:cubicBezTo>
                  <a:cubicBezTo>
                    <a:pt x="14526" y="7200"/>
                    <a:pt x="1806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147483" y="1290681"/>
              <a:ext cx="281517" cy="20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1624" y="4505"/>
                  </a:moveTo>
                  <a:cubicBezTo>
                    <a:pt x="812" y="2724"/>
                    <a:pt x="0" y="942"/>
                    <a:pt x="0" y="274"/>
                  </a:cubicBezTo>
                  <a:cubicBezTo>
                    <a:pt x="0" y="-394"/>
                    <a:pt x="812" y="51"/>
                    <a:pt x="3167" y="2835"/>
                  </a:cubicBezTo>
                  <a:cubicBezTo>
                    <a:pt x="5522" y="5618"/>
                    <a:pt x="9420" y="10740"/>
                    <a:pt x="12749" y="14192"/>
                  </a:cubicBezTo>
                  <a:cubicBezTo>
                    <a:pt x="16078" y="17643"/>
                    <a:pt x="18839" y="19425"/>
                    <a:pt x="21600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389324" y="1283758"/>
              <a:ext cx="115876" cy="45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02" fill="norm" stroke="1" extrusionOk="0">
                  <a:moveTo>
                    <a:pt x="21116" y="1161"/>
                  </a:moveTo>
                  <a:cubicBezTo>
                    <a:pt x="19959" y="757"/>
                    <a:pt x="18802" y="354"/>
                    <a:pt x="17066" y="152"/>
                  </a:cubicBezTo>
                  <a:cubicBezTo>
                    <a:pt x="15330" y="-50"/>
                    <a:pt x="13016" y="-50"/>
                    <a:pt x="11280" y="152"/>
                  </a:cubicBezTo>
                  <a:cubicBezTo>
                    <a:pt x="9545" y="354"/>
                    <a:pt x="8387" y="757"/>
                    <a:pt x="6459" y="1918"/>
                  </a:cubicBezTo>
                  <a:cubicBezTo>
                    <a:pt x="4530" y="3079"/>
                    <a:pt x="1830" y="4997"/>
                    <a:pt x="673" y="7167"/>
                  </a:cubicBezTo>
                  <a:cubicBezTo>
                    <a:pt x="-484" y="9337"/>
                    <a:pt x="-98" y="11759"/>
                    <a:pt x="1445" y="14030"/>
                  </a:cubicBezTo>
                  <a:cubicBezTo>
                    <a:pt x="2987" y="16301"/>
                    <a:pt x="5687" y="18421"/>
                    <a:pt x="7423" y="19733"/>
                  </a:cubicBezTo>
                  <a:cubicBezTo>
                    <a:pt x="9159" y="21045"/>
                    <a:pt x="9930" y="21550"/>
                    <a:pt x="10895" y="21500"/>
                  </a:cubicBezTo>
                  <a:cubicBezTo>
                    <a:pt x="11859" y="21449"/>
                    <a:pt x="13016" y="20843"/>
                    <a:pt x="14173" y="20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555999" y="1803400"/>
              <a:ext cx="635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260287" y="1258211"/>
              <a:ext cx="284612" cy="53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4" fill="norm" stroke="1" extrusionOk="0">
                  <a:moveTo>
                    <a:pt x="20530" y="983"/>
                  </a:moveTo>
                  <a:cubicBezTo>
                    <a:pt x="21007" y="643"/>
                    <a:pt x="21483" y="303"/>
                    <a:pt x="21324" y="133"/>
                  </a:cubicBezTo>
                  <a:cubicBezTo>
                    <a:pt x="21165" y="-37"/>
                    <a:pt x="20371" y="-37"/>
                    <a:pt x="17989" y="91"/>
                  </a:cubicBezTo>
                  <a:cubicBezTo>
                    <a:pt x="15607" y="218"/>
                    <a:pt x="11636" y="473"/>
                    <a:pt x="8618" y="813"/>
                  </a:cubicBezTo>
                  <a:cubicBezTo>
                    <a:pt x="5601" y="1154"/>
                    <a:pt x="3536" y="1579"/>
                    <a:pt x="2186" y="2557"/>
                  </a:cubicBezTo>
                  <a:cubicBezTo>
                    <a:pt x="836" y="3535"/>
                    <a:pt x="201" y="5065"/>
                    <a:pt x="42" y="7319"/>
                  </a:cubicBezTo>
                  <a:cubicBezTo>
                    <a:pt x="-117" y="9572"/>
                    <a:pt x="201" y="12549"/>
                    <a:pt x="518" y="14802"/>
                  </a:cubicBezTo>
                  <a:cubicBezTo>
                    <a:pt x="836" y="17056"/>
                    <a:pt x="1154" y="18587"/>
                    <a:pt x="1471" y="19565"/>
                  </a:cubicBezTo>
                  <a:cubicBezTo>
                    <a:pt x="1789" y="20543"/>
                    <a:pt x="2107" y="20968"/>
                    <a:pt x="2742" y="21223"/>
                  </a:cubicBezTo>
                  <a:cubicBezTo>
                    <a:pt x="3377" y="21478"/>
                    <a:pt x="4330" y="21563"/>
                    <a:pt x="7189" y="21265"/>
                  </a:cubicBezTo>
                  <a:cubicBezTo>
                    <a:pt x="10048" y="20968"/>
                    <a:pt x="14812" y="20287"/>
                    <a:pt x="19577" y="19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286249" y="1511300"/>
              <a:ext cx="254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6650"/>
                    <a:pt x="6840" y="11700"/>
                    <a:pt x="10440" y="8100"/>
                  </a:cubicBezTo>
                  <a:cubicBezTo>
                    <a:pt x="14040" y="4500"/>
                    <a:pt x="1782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746369" y="1246716"/>
              <a:ext cx="314581" cy="50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8" fill="norm" stroke="1" extrusionOk="0">
                  <a:moveTo>
                    <a:pt x="21545" y="726"/>
                  </a:moveTo>
                  <a:cubicBezTo>
                    <a:pt x="18356" y="363"/>
                    <a:pt x="15166" y="0"/>
                    <a:pt x="12195" y="0"/>
                  </a:cubicBezTo>
                  <a:cubicBezTo>
                    <a:pt x="9223" y="0"/>
                    <a:pt x="6468" y="363"/>
                    <a:pt x="4584" y="908"/>
                  </a:cubicBezTo>
                  <a:cubicBezTo>
                    <a:pt x="2699" y="1452"/>
                    <a:pt x="1685" y="2178"/>
                    <a:pt x="1032" y="3494"/>
                  </a:cubicBezTo>
                  <a:cubicBezTo>
                    <a:pt x="380" y="4810"/>
                    <a:pt x="90" y="6716"/>
                    <a:pt x="17" y="9076"/>
                  </a:cubicBezTo>
                  <a:cubicBezTo>
                    <a:pt x="-55" y="11435"/>
                    <a:pt x="90" y="14249"/>
                    <a:pt x="597" y="16382"/>
                  </a:cubicBezTo>
                  <a:cubicBezTo>
                    <a:pt x="1105" y="18514"/>
                    <a:pt x="1975" y="19966"/>
                    <a:pt x="3859" y="20738"/>
                  </a:cubicBezTo>
                  <a:cubicBezTo>
                    <a:pt x="5744" y="21509"/>
                    <a:pt x="8643" y="21600"/>
                    <a:pt x="11470" y="21509"/>
                  </a:cubicBezTo>
                  <a:cubicBezTo>
                    <a:pt x="14297" y="21418"/>
                    <a:pt x="17051" y="21146"/>
                    <a:pt x="19805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118099" y="1339850"/>
              <a:ext cx="3492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4" y="2700"/>
                    <a:pt x="6807" y="5400"/>
                    <a:pt x="9884" y="8164"/>
                  </a:cubicBezTo>
                  <a:cubicBezTo>
                    <a:pt x="12960" y="10929"/>
                    <a:pt x="15709" y="13757"/>
                    <a:pt x="17607" y="16007"/>
                  </a:cubicBezTo>
                  <a:cubicBezTo>
                    <a:pt x="19505" y="18257"/>
                    <a:pt x="20553" y="199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231269" y="1284587"/>
              <a:ext cx="286881" cy="40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8" fill="norm" stroke="1" extrusionOk="0">
                  <a:moveTo>
                    <a:pt x="21526" y="1579"/>
                  </a:moveTo>
                  <a:cubicBezTo>
                    <a:pt x="21208" y="1019"/>
                    <a:pt x="20891" y="460"/>
                    <a:pt x="20335" y="180"/>
                  </a:cubicBezTo>
                  <a:cubicBezTo>
                    <a:pt x="19779" y="-100"/>
                    <a:pt x="18985" y="-100"/>
                    <a:pt x="17952" y="516"/>
                  </a:cubicBezTo>
                  <a:cubicBezTo>
                    <a:pt x="16920" y="1131"/>
                    <a:pt x="15650" y="2362"/>
                    <a:pt x="14061" y="4545"/>
                  </a:cubicBezTo>
                  <a:cubicBezTo>
                    <a:pt x="12473" y="6727"/>
                    <a:pt x="10567" y="9861"/>
                    <a:pt x="8423" y="12659"/>
                  </a:cubicBezTo>
                  <a:cubicBezTo>
                    <a:pt x="6279" y="15456"/>
                    <a:pt x="3897" y="17919"/>
                    <a:pt x="2308" y="19374"/>
                  </a:cubicBezTo>
                  <a:cubicBezTo>
                    <a:pt x="720" y="20828"/>
                    <a:pt x="-74" y="21276"/>
                    <a:pt x="5" y="21388"/>
                  </a:cubicBezTo>
                  <a:cubicBezTo>
                    <a:pt x="85" y="21500"/>
                    <a:pt x="1038" y="21276"/>
                    <a:pt x="1673" y="21108"/>
                  </a:cubicBezTo>
                  <a:cubicBezTo>
                    <a:pt x="2308" y="20940"/>
                    <a:pt x="2626" y="20828"/>
                    <a:pt x="2944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594349" y="15684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748451" y="1255183"/>
              <a:ext cx="201499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038"/>
                  </a:moveTo>
                  <a:cubicBezTo>
                    <a:pt x="494" y="1019"/>
                    <a:pt x="-181" y="0"/>
                    <a:pt x="44" y="0"/>
                  </a:cubicBezTo>
                  <a:cubicBezTo>
                    <a:pt x="269" y="0"/>
                    <a:pt x="1394" y="1019"/>
                    <a:pt x="3869" y="3668"/>
                  </a:cubicBezTo>
                  <a:cubicBezTo>
                    <a:pt x="6344" y="6317"/>
                    <a:pt x="10169" y="10596"/>
                    <a:pt x="13319" y="13857"/>
                  </a:cubicBezTo>
                  <a:cubicBezTo>
                    <a:pt x="16469" y="17117"/>
                    <a:pt x="18944" y="19358"/>
                    <a:pt x="214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988843" y="1270948"/>
              <a:ext cx="107157" cy="5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62" fill="norm" stroke="1" extrusionOk="0">
                  <a:moveTo>
                    <a:pt x="21441" y="715"/>
                  </a:moveTo>
                  <a:cubicBezTo>
                    <a:pt x="19747" y="381"/>
                    <a:pt x="18053" y="46"/>
                    <a:pt x="16359" y="4"/>
                  </a:cubicBezTo>
                  <a:cubicBezTo>
                    <a:pt x="14665" y="-38"/>
                    <a:pt x="12970" y="213"/>
                    <a:pt x="10853" y="1176"/>
                  </a:cubicBezTo>
                  <a:cubicBezTo>
                    <a:pt x="8735" y="2139"/>
                    <a:pt x="6194" y="3813"/>
                    <a:pt x="4288" y="5822"/>
                  </a:cubicBezTo>
                  <a:cubicBezTo>
                    <a:pt x="2382" y="7832"/>
                    <a:pt x="1112" y="10176"/>
                    <a:pt x="476" y="12478"/>
                  </a:cubicBezTo>
                  <a:cubicBezTo>
                    <a:pt x="-159" y="14781"/>
                    <a:pt x="-159" y="17041"/>
                    <a:pt x="476" y="18548"/>
                  </a:cubicBezTo>
                  <a:cubicBezTo>
                    <a:pt x="1112" y="20055"/>
                    <a:pt x="2382" y="20809"/>
                    <a:pt x="3653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242049" y="1203055"/>
              <a:ext cx="272432" cy="54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69" fill="norm" stroke="1" extrusionOk="0">
                  <a:moveTo>
                    <a:pt x="0" y="2406"/>
                  </a:moveTo>
                  <a:cubicBezTo>
                    <a:pt x="1495" y="1902"/>
                    <a:pt x="2991" y="1398"/>
                    <a:pt x="5400" y="1020"/>
                  </a:cubicBezTo>
                  <a:cubicBezTo>
                    <a:pt x="7809" y="641"/>
                    <a:pt x="11132" y="389"/>
                    <a:pt x="13292" y="221"/>
                  </a:cubicBezTo>
                  <a:cubicBezTo>
                    <a:pt x="15452" y="53"/>
                    <a:pt x="16449" y="-31"/>
                    <a:pt x="17363" y="11"/>
                  </a:cubicBezTo>
                  <a:cubicBezTo>
                    <a:pt x="18277" y="53"/>
                    <a:pt x="19108" y="221"/>
                    <a:pt x="19606" y="557"/>
                  </a:cubicBezTo>
                  <a:cubicBezTo>
                    <a:pt x="20105" y="894"/>
                    <a:pt x="20271" y="1398"/>
                    <a:pt x="20188" y="2911"/>
                  </a:cubicBezTo>
                  <a:cubicBezTo>
                    <a:pt x="20105" y="4423"/>
                    <a:pt x="19772" y="6945"/>
                    <a:pt x="19855" y="9508"/>
                  </a:cubicBezTo>
                  <a:cubicBezTo>
                    <a:pt x="19938" y="12072"/>
                    <a:pt x="20437" y="14677"/>
                    <a:pt x="20686" y="16358"/>
                  </a:cubicBezTo>
                  <a:cubicBezTo>
                    <a:pt x="20935" y="18039"/>
                    <a:pt x="20935" y="18795"/>
                    <a:pt x="21102" y="19426"/>
                  </a:cubicBezTo>
                  <a:cubicBezTo>
                    <a:pt x="21268" y="20056"/>
                    <a:pt x="21600" y="20560"/>
                    <a:pt x="21185" y="20855"/>
                  </a:cubicBezTo>
                  <a:cubicBezTo>
                    <a:pt x="20769" y="21149"/>
                    <a:pt x="19606" y="21233"/>
                    <a:pt x="17031" y="21317"/>
                  </a:cubicBezTo>
                  <a:cubicBezTo>
                    <a:pt x="14455" y="21401"/>
                    <a:pt x="10468" y="21485"/>
                    <a:pt x="648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972299" y="1495112"/>
              <a:ext cx="1587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320" y="11577"/>
                    <a:pt x="8640" y="3177"/>
                    <a:pt x="12240" y="777"/>
                  </a:cubicBezTo>
                  <a:cubicBezTo>
                    <a:pt x="15840" y="-1623"/>
                    <a:pt x="1872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035799" y="1612900"/>
              <a:ext cx="1905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960" y="16200"/>
                    <a:pt x="1920" y="21600"/>
                    <a:pt x="5520" y="19800"/>
                  </a:cubicBezTo>
                  <a:cubicBezTo>
                    <a:pt x="9120" y="18000"/>
                    <a:pt x="15360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747778" y="1238675"/>
              <a:ext cx="265922" cy="51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1" fill="norm" stroke="1" extrusionOk="0">
                  <a:moveTo>
                    <a:pt x="18306" y="2115"/>
                  </a:moveTo>
                  <a:cubicBezTo>
                    <a:pt x="16605" y="1493"/>
                    <a:pt x="14904" y="871"/>
                    <a:pt x="13118" y="515"/>
                  </a:cubicBezTo>
                  <a:cubicBezTo>
                    <a:pt x="11332" y="160"/>
                    <a:pt x="9461" y="71"/>
                    <a:pt x="8101" y="26"/>
                  </a:cubicBezTo>
                  <a:cubicBezTo>
                    <a:pt x="6740" y="-18"/>
                    <a:pt x="5890" y="-18"/>
                    <a:pt x="5124" y="115"/>
                  </a:cubicBezTo>
                  <a:cubicBezTo>
                    <a:pt x="4359" y="249"/>
                    <a:pt x="3679" y="515"/>
                    <a:pt x="2743" y="1938"/>
                  </a:cubicBezTo>
                  <a:cubicBezTo>
                    <a:pt x="1808" y="3360"/>
                    <a:pt x="617" y="5938"/>
                    <a:pt x="192" y="8515"/>
                  </a:cubicBezTo>
                  <a:cubicBezTo>
                    <a:pt x="-233" y="11093"/>
                    <a:pt x="107" y="13671"/>
                    <a:pt x="617" y="15671"/>
                  </a:cubicBezTo>
                  <a:cubicBezTo>
                    <a:pt x="1128" y="17671"/>
                    <a:pt x="1808" y="19093"/>
                    <a:pt x="2403" y="19982"/>
                  </a:cubicBezTo>
                  <a:cubicBezTo>
                    <a:pt x="2998" y="20871"/>
                    <a:pt x="3509" y="21226"/>
                    <a:pt x="4189" y="21404"/>
                  </a:cubicBezTo>
                  <a:cubicBezTo>
                    <a:pt x="4869" y="21582"/>
                    <a:pt x="5720" y="21582"/>
                    <a:pt x="8186" y="21226"/>
                  </a:cubicBezTo>
                  <a:cubicBezTo>
                    <a:pt x="10652" y="20871"/>
                    <a:pt x="14734" y="20160"/>
                    <a:pt x="17200" y="19626"/>
                  </a:cubicBezTo>
                  <a:cubicBezTo>
                    <a:pt x="19666" y="19093"/>
                    <a:pt x="20517" y="18738"/>
                    <a:pt x="21367" y="18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753349" y="153035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8000"/>
                    <a:pt x="1054" y="14400"/>
                    <a:pt x="4215" y="11250"/>
                  </a:cubicBezTo>
                  <a:cubicBezTo>
                    <a:pt x="7376" y="8100"/>
                    <a:pt x="13171" y="5400"/>
                    <a:pt x="16507" y="3600"/>
                  </a:cubicBezTo>
                  <a:cubicBezTo>
                    <a:pt x="19844" y="1800"/>
                    <a:pt x="2072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117416" y="1202074"/>
              <a:ext cx="277285" cy="47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641"/>
                  </a:moveTo>
                  <a:cubicBezTo>
                    <a:pt x="19621" y="1065"/>
                    <a:pt x="17643" y="489"/>
                    <a:pt x="15417" y="201"/>
                  </a:cubicBezTo>
                  <a:cubicBezTo>
                    <a:pt x="13191" y="-87"/>
                    <a:pt x="10718" y="-87"/>
                    <a:pt x="8821" y="345"/>
                  </a:cubicBezTo>
                  <a:cubicBezTo>
                    <a:pt x="6925" y="777"/>
                    <a:pt x="5606" y="1641"/>
                    <a:pt x="4534" y="3081"/>
                  </a:cubicBezTo>
                  <a:cubicBezTo>
                    <a:pt x="3463" y="4521"/>
                    <a:pt x="2638" y="6537"/>
                    <a:pt x="1979" y="9033"/>
                  </a:cubicBezTo>
                  <a:cubicBezTo>
                    <a:pt x="1319" y="11529"/>
                    <a:pt x="824" y="14505"/>
                    <a:pt x="495" y="16425"/>
                  </a:cubicBezTo>
                  <a:cubicBezTo>
                    <a:pt x="165" y="18345"/>
                    <a:pt x="0" y="19209"/>
                    <a:pt x="0" y="19881"/>
                  </a:cubicBezTo>
                  <a:cubicBezTo>
                    <a:pt x="0" y="20553"/>
                    <a:pt x="165" y="21033"/>
                    <a:pt x="907" y="21273"/>
                  </a:cubicBezTo>
                  <a:cubicBezTo>
                    <a:pt x="1649" y="21513"/>
                    <a:pt x="2968" y="21513"/>
                    <a:pt x="5606" y="21465"/>
                  </a:cubicBezTo>
                  <a:cubicBezTo>
                    <a:pt x="8244" y="21417"/>
                    <a:pt x="12202" y="21321"/>
                    <a:pt x="16159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394699" y="1346200"/>
              <a:ext cx="215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939"/>
                    <a:pt x="6353" y="5878"/>
                    <a:pt x="9106" y="8890"/>
                  </a:cubicBezTo>
                  <a:cubicBezTo>
                    <a:pt x="11859" y="11902"/>
                    <a:pt x="14188" y="14988"/>
                    <a:pt x="16200" y="17118"/>
                  </a:cubicBezTo>
                  <a:cubicBezTo>
                    <a:pt x="18212" y="19249"/>
                    <a:pt x="19906" y="20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439149" y="1409700"/>
              <a:ext cx="2476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55"/>
                    <a:pt x="16800" y="1309"/>
                    <a:pt x="13938" y="3518"/>
                  </a:cubicBezTo>
                  <a:cubicBezTo>
                    <a:pt x="11077" y="5727"/>
                    <a:pt x="7754" y="9491"/>
                    <a:pt x="5354" y="12764"/>
                  </a:cubicBezTo>
                  <a:cubicBezTo>
                    <a:pt x="2954" y="16036"/>
                    <a:pt x="1477" y="188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699499" y="1229462"/>
              <a:ext cx="237116" cy="47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2" fill="norm" stroke="1" extrusionOk="0">
                  <a:moveTo>
                    <a:pt x="0" y="2714"/>
                  </a:moveTo>
                  <a:cubicBezTo>
                    <a:pt x="191" y="2232"/>
                    <a:pt x="382" y="1750"/>
                    <a:pt x="2772" y="1220"/>
                  </a:cubicBezTo>
                  <a:cubicBezTo>
                    <a:pt x="5161" y="689"/>
                    <a:pt x="9749" y="111"/>
                    <a:pt x="13094" y="14"/>
                  </a:cubicBezTo>
                  <a:cubicBezTo>
                    <a:pt x="16439" y="-82"/>
                    <a:pt x="18542" y="304"/>
                    <a:pt x="19688" y="1027"/>
                  </a:cubicBezTo>
                  <a:cubicBezTo>
                    <a:pt x="20835" y="1750"/>
                    <a:pt x="21027" y="2811"/>
                    <a:pt x="20644" y="4884"/>
                  </a:cubicBezTo>
                  <a:cubicBezTo>
                    <a:pt x="20262" y="6957"/>
                    <a:pt x="19306" y="10043"/>
                    <a:pt x="19115" y="12502"/>
                  </a:cubicBezTo>
                  <a:cubicBezTo>
                    <a:pt x="18924" y="14961"/>
                    <a:pt x="19497" y="16793"/>
                    <a:pt x="19975" y="17950"/>
                  </a:cubicBezTo>
                  <a:cubicBezTo>
                    <a:pt x="20453" y="19107"/>
                    <a:pt x="20835" y="19589"/>
                    <a:pt x="21122" y="20072"/>
                  </a:cubicBezTo>
                  <a:cubicBezTo>
                    <a:pt x="21409" y="20554"/>
                    <a:pt x="21600" y="21036"/>
                    <a:pt x="21122" y="21277"/>
                  </a:cubicBezTo>
                  <a:cubicBezTo>
                    <a:pt x="20644" y="21518"/>
                    <a:pt x="19497" y="21518"/>
                    <a:pt x="17299" y="21422"/>
                  </a:cubicBezTo>
                  <a:cubicBezTo>
                    <a:pt x="15101" y="21325"/>
                    <a:pt x="11851" y="21132"/>
                    <a:pt x="8602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163049" y="15430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398264" y="1189566"/>
              <a:ext cx="247387" cy="4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6" fill="norm" stroke="1" extrusionOk="0">
                  <a:moveTo>
                    <a:pt x="21577" y="3287"/>
                  </a:moveTo>
                  <a:cubicBezTo>
                    <a:pt x="21392" y="2442"/>
                    <a:pt x="21208" y="1597"/>
                    <a:pt x="20008" y="986"/>
                  </a:cubicBezTo>
                  <a:cubicBezTo>
                    <a:pt x="18808" y="376"/>
                    <a:pt x="16592" y="0"/>
                    <a:pt x="14100" y="0"/>
                  </a:cubicBezTo>
                  <a:cubicBezTo>
                    <a:pt x="11608" y="0"/>
                    <a:pt x="8839" y="376"/>
                    <a:pt x="6715" y="845"/>
                  </a:cubicBezTo>
                  <a:cubicBezTo>
                    <a:pt x="4592" y="1315"/>
                    <a:pt x="3115" y="1878"/>
                    <a:pt x="2192" y="3193"/>
                  </a:cubicBezTo>
                  <a:cubicBezTo>
                    <a:pt x="1269" y="4508"/>
                    <a:pt x="900" y="6574"/>
                    <a:pt x="623" y="9297"/>
                  </a:cubicBezTo>
                  <a:cubicBezTo>
                    <a:pt x="346" y="12021"/>
                    <a:pt x="162" y="15402"/>
                    <a:pt x="69" y="17327"/>
                  </a:cubicBezTo>
                  <a:cubicBezTo>
                    <a:pt x="-23" y="19252"/>
                    <a:pt x="-23" y="19722"/>
                    <a:pt x="69" y="20191"/>
                  </a:cubicBezTo>
                  <a:cubicBezTo>
                    <a:pt x="162" y="20661"/>
                    <a:pt x="346" y="21130"/>
                    <a:pt x="1177" y="21365"/>
                  </a:cubicBezTo>
                  <a:cubicBezTo>
                    <a:pt x="2008" y="21600"/>
                    <a:pt x="3485" y="21600"/>
                    <a:pt x="6715" y="21318"/>
                  </a:cubicBezTo>
                  <a:cubicBezTo>
                    <a:pt x="9946" y="21037"/>
                    <a:pt x="14931" y="20473"/>
                    <a:pt x="19915" y="19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404299" y="1460500"/>
              <a:ext cx="228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600" y="21600"/>
                  </a:moveTo>
                  <a:cubicBezTo>
                    <a:pt x="203" y="18000"/>
                    <a:pt x="-193" y="14400"/>
                    <a:pt x="104" y="11880"/>
                  </a:cubicBezTo>
                  <a:cubicBezTo>
                    <a:pt x="401" y="9360"/>
                    <a:pt x="1392" y="7920"/>
                    <a:pt x="5058" y="6120"/>
                  </a:cubicBezTo>
                  <a:cubicBezTo>
                    <a:pt x="8724" y="4320"/>
                    <a:pt x="15066" y="216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800393" y="1127840"/>
              <a:ext cx="258008" cy="55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9" fill="norm" stroke="1" extrusionOk="0">
                  <a:moveTo>
                    <a:pt x="21406" y="1820"/>
                  </a:moveTo>
                  <a:cubicBezTo>
                    <a:pt x="21406" y="1245"/>
                    <a:pt x="21406" y="670"/>
                    <a:pt x="20879" y="342"/>
                  </a:cubicBezTo>
                  <a:cubicBezTo>
                    <a:pt x="20352" y="13"/>
                    <a:pt x="19299" y="-69"/>
                    <a:pt x="17279" y="54"/>
                  </a:cubicBezTo>
                  <a:cubicBezTo>
                    <a:pt x="15260" y="177"/>
                    <a:pt x="12274" y="506"/>
                    <a:pt x="9991" y="917"/>
                  </a:cubicBezTo>
                  <a:cubicBezTo>
                    <a:pt x="7708" y="1327"/>
                    <a:pt x="6128" y="1820"/>
                    <a:pt x="5250" y="2847"/>
                  </a:cubicBezTo>
                  <a:cubicBezTo>
                    <a:pt x="4372" y="3873"/>
                    <a:pt x="4196" y="5434"/>
                    <a:pt x="4021" y="7733"/>
                  </a:cubicBezTo>
                  <a:cubicBezTo>
                    <a:pt x="3845" y="10033"/>
                    <a:pt x="3669" y="13072"/>
                    <a:pt x="3143" y="15166"/>
                  </a:cubicBezTo>
                  <a:cubicBezTo>
                    <a:pt x="2616" y="17260"/>
                    <a:pt x="1738" y="18410"/>
                    <a:pt x="1035" y="19314"/>
                  </a:cubicBezTo>
                  <a:cubicBezTo>
                    <a:pt x="333" y="20217"/>
                    <a:pt x="-194" y="20874"/>
                    <a:pt x="69" y="21202"/>
                  </a:cubicBezTo>
                  <a:cubicBezTo>
                    <a:pt x="333" y="21531"/>
                    <a:pt x="1386" y="21531"/>
                    <a:pt x="5074" y="21490"/>
                  </a:cubicBezTo>
                  <a:cubicBezTo>
                    <a:pt x="8762" y="21449"/>
                    <a:pt x="15084" y="21367"/>
                    <a:pt x="21406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147299" y="1243054"/>
              <a:ext cx="165101" cy="21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156"/>
                  </a:moveTo>
                  <a:cubicBezTo>
                    <a:pt x="1385" y="-58"/>
                    <a:pt x="2769" y="-272"/>
                    <a:pt x="4708" y="1118"/>
                  </a:cubicBezTo>
                  <a:cubicBezTo>
                    <a:pt x="6646" y="2508"/>
                    <a:pt x="9138" y="5502"/>
                    <a:pt x="12046" y="9138"/>
                  </a:cubicBezTo>
                  <a:cubicBezTo>
                    <a:pt x="14954" y="12774"/>
                    <a:pt x="18277" y="17051"/>
                    <a:pt x="21600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240470" y="1284515"/>
              <a:ext cx="173530" cy="37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97" fill="norm" stroke="1" extrusionOk="0">
                  <a:moveTo>
                    <a:pt x="21335" y="1697"/>
                  </a:moveTo>
                  <a:cubicBezTo>
                    <a:pt x="21075" y="1097"/>
                    <a:pt x="20815" y="497"/>
                    <a:pt x="20034" y="197"/>
                  </a:cubicBezTo>
                  <a:cubicBezTo>
                    <a:pt x="19253" y="-103"/>
                    <a:pt x="17952" y="-103"/>
                    <a:pt x="16260" y="497"/>
                  </a:cubicBezTo>
                  <a:cubicBezTo>
                    <a:pt x="14569" y="1097"/>
                    <a:pt x="12487" y="2297"/>
                    <a:pt x="10795" y="4337"/>
                  </a:cubicBezTo>
                  <a:cubicBezTo>
                    <a:pt x="9104" y="6377"/>
                    <a:pt x="7802" y="9257"/>
                    <a:pt x="6111" y="11837"/>
                  </a:cubicBezTo>
                  <a:cubicBezTo>
                    <a:pt x="4419" y="14417"/>
                    <a:pt x="2337" y="16697"/>
                    <a:pt x="1166" y="18257"/>
                  </a:cubicBezTo>
                  <a:cubicBezTo>
                    <a:pt x="-5" y="19817"/>
                    <a:pt x="-265" y="20657"/>
                    <a:pt x="255" y="21077"/>
                  </a:cubicBezTo>
                  <a:cubicBezTo>
                    <a:pt x="776" y="21497"/>
                    <a:pt x="2077" y="21497"/>
                    <a:pt x="337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331449" y="1149350"/>
              <a:ext cx="324362" cy="65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8" fill="norm" stroke="1" extrusionOk="0">
                  <a:moveTo>
                    <a:pt x="10940" y="0"/>
                  </a:moveTo>
                  <a:cubicBezTo>
                    <a:pt x="14026" y="0"/>
                    <a:pt x="17112" y="0"/>
                    <a:pt x="18935" y="174"/>
                  </a:cubicBezTo>
                  <a:cubicBezTo>
                    <a:pt x="20758" y="347"/>
                    <a:pt x="21319" y="695"/>
                    <a:pt x="21460" y="1424"/>
                  </a:cubicBezTo>
                  <a:cubicBezTo>
                    <a:pt x="21600" y="2153"/>
                    <a:pt x="21319" y="3264"/>
                    <a:pt x="20338" y="4896"/>
                  </a:cubicBezTo>
                  <a:cubicBezTo>
                    <a:pt x="19356" y="6529"/>
                    <a:pt x="17673" y="8682"/>
                    <a:pt x="16551" y="10904"/>
                  </a:cubicBezTo>
                  <a:cubicBezTo>
                    <a:pt x="15429" y="13127"/>
                    <a:pt x="14868" y="15419"/>
                    <a:pt x="14797" y="17120"/>
                  </a:cubicBezTo>
                  <a:cubicBezTo>
                    <a:pt x="14727" y="18822"/>
                    <a:pt x="15148" y="19933"/>
                    <a:pt x="15148" y="20628"/>
                  </a:cubicBezTo>
                  <a:cubicBezTo>
                    <a:pt x="15148" y="21322"/>
                    <a:pt x="14727" y="21600"/>
                    <a:pt x="12483" y="21565"/>
                  </a:cubicBezTo>
                  <a:cubicBezTo>
                    <a:pt x="10239" y="21531"/>
                    <a:pt x="6171" y="21183"/>
                    <a:pt x="3787" y="20975"/>
                  </a:cubicBezTo>
                  <a:cubicBezTo>
                    <a:pt x="1403" y="20767"/>
                    <a:pt x="701" y="20697"/>
                    <a:pt x="0" y="20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239148" y="2467842"/>
              <a:ext cx="303903" cy="60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2" fill="norm" stroke="1" extrusionOk="0">
                  <a:moveTo>
                    <a:pt x="20636" y="751"/>
                  </a:moveTo>
                  <a:cubicBezTo>
                    <a:pt x="20036" y="528"/>
                    <a:pt x="19436" y="304"/>
                    <a:pt x="17936" y="155"/>
                  </a:cubicBezTo>
                  <a:cubicBezTo>
                    <a:pt x="16436" y="6"/>
                    <a:pt x="14036" y="-68"/>
                    <a:pt x="11411" y="81"/>
                  </a:cubicBezTo>
                  <a:cubicBezTo>
                    <a:pt x="8786" y="230"/>
                    <a:pt x="5936" y="602"/>
                    <a:pt x="3986" y="1571"/>
                  </a:cubicBezTo>
                  <a:cubicBezTo>
                    <a:pt x="2036" y="2539"/>
                    <a:pt x="986" y="4103"/>
                    <a:pt x="461" y="6412"/>
                  </a:cubicBezTo>
                  <a:cubicBezTo>
                    <a:pt x="-64" y="8721"/>
                    <a:pt x="-64" y="11775"/>
                    <a:pt x="86" y="14158"/>
                  </a:cubicBezTo>
                  <a:cubicBezTo>
                    <a:pt x="236" y="16542"/>
                    <a:pt x="536" y="18255"/>
                    <a:pt x="1061" y="19372"/>
                  </a:cubicBezTo>
                  <a:cubicBezTo>
                    <a:pt x="1586" y="20489"/>
                    <a:pt x="2336" y="21011"/>
                    <a:pt x="3611" y="21271"/>
                  </a:cubicBezTo>
                  <a:cubicBezTo>
                    <a:pt x="4886" y="21532"/>
                    <a:pt x="6686" y="21532"/>
                    <a:pt x="9761" y="21122"/>
                  </a:cubicBezTo>
                  <a:cubicBezTo>
                    <a:pt x="12836" y="20713"/>
                    <a:pt x="17186" y="19893"/>
                    <a:pt x="21536" y="19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276350" y="2851150"/>
              <a:ext cx="254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788448" y="2416434"/>
              <a:ext cx="288003" cy="64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91" fill="norm" stroke="1" extrusionOk="0">
                  <a:moveTo>
                    <a:pt x="21452" y="1355"/>
                  </a:moveTo>
                  <a:cubicBezTo>
                    <a:pt x="20033" y="796"/>
                    <a:pt x="18614" y="237"/>
                    <a:pt x="16249" y="62"/>
                  </a:cubicBezTo>
                  <a:cubicBezTo>
                    <a:pt x="13884" y="-113"/>
                    <a:pt x="10573" y="97"/>
                    <a:pt x="7814" y="551"/>
                  </a:cubicBezTo>
                  <a:cubicBezTo>
                    <a:pt x="5055" y="1005"/>
                    <a:pt x="2848" y="1704"/>
                    <a:pt x="1823" y="2753"/>
                  </a:cubicBezTo>
                  <a:cubicBezTo>
                    <a:pt x="798" y="3802"/>
                    <a:pt x="956" y="5200"/>
                    <a:pt x="1192" y="7052"/>
                  </a:cubicBezTo>
                  <a:cubicBezTo>
                    <a:pt x="1429" y="8904"/>
                    <a:pt x="1744" y="11211"/>
                    <a:pt x="1586" y="13448"/>
                  </a:cubicBezTo>
                  <a:cubicBezTo>
                    <a:pt x="1429" y="15685"/>
                    <a:pt x="798" y="17852"/>
                    <a:pt x="404" y="19110"/>
                  </a:cubicBezTo>
                  <a:cubicBezTo>
                    <a:pt x="10" y="20369"/>
                    <a:pt x="-148" y="20718"/>
                    <a:pt x="167" y="20998"/>
                  </a:cubicBezTo>
                  <a:cubicBezTo>
                    <a:pt x="483" y="21277"/>
                    <a:pt x="1271" y="21487"/>
                    <a:pt x="3242" y="21347"/>
                  </a:cubicBezTo>
                  <a:cubicBezTo>
                    <a:pt x="5213" y="21207"/>
                    <a:pt x="8366" y="20718"/>
                    <a:pt x="11440" y="20299"/>
                  </a:cubicBezTo>
                  <a:cubicBezTo>
                    <a:pt x="14515" y="19879"/>
                    <a:pt x="17510" y="19530"/>
                    <a:pt x="20506" y="1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212921" y="2650980"/>
              <a:ext cx="230933" cy="55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29" fill="norm" stroke="1" extrusionOk="0">
                  <a:moveTo>
                    <a:pt x="16643" y="1340"/>
                  </a:moveTo>
                  <a:cubicBezTo>
                    <a:pt x="14308" y="774"/>
                    <a:pt x="11973" y="208"/>
                    <a:pt x="9735" y="46"/>
                  </a:cubicBezTo>
                  <a:cubicBezTo>
                    <a:pt x="7497" y="-116"/>
                    <a:pt x="5357" y="127"/>
                    <a:pt x="3508" y="1138"/>
                  </a:cubicBezTo>
                  <a:cubicBezTo>
                    <a:pt x="1659" y="2149"/>
                    <a:pt x="103" y="3929"/>
                    <a:pt x="5" y="5183"/>
                  </a:cubicBezTo>
                  <a:cubicBezTo>
                    <a:pt x="-92" y="6437"/>
                    <a:pt x="1270" y="7165"/>
                    <a:pt x="3411" y="7408"/>
                  </a:cubicBezTo>
                  <a:cubicBezTo>
                    <a:pt x="5551" y="7650"/>
                    <a:pt x="8470" y="7408"/>
                    <a:pt x="10903" y="6841"/>
                  </a:cubicBezTo>
                  <a:cubicBezTo>
                    <a:pt x="13335" y="6275"/>
                    <a:pt x="15281" y="5385"/>
                    <a:pt x="16351" y="4738"/>
                  </a:cubicBezTo>
                  <a:cubicBezTo>
                    <a:pt x="17422" y="4091"/>
                    <a:pt x="17616" y="3686"/>
                    <a:pt x="17713" y="3808"/>
                  </a:cubicBezTo>
                  <a:cubicBezTo>
                    <a:pt x="17811" y="3929"/>
                    <a:pt x="17811" y="4576"/>
                    <a:pt x="18492" y="6275"/>
                  </a:cubicBezTo>
                  <a:cubicBezTo>
                    <a:pt x="19173" y="7974"/>
                    <a:pt x="20535" y="10724"/>
                    <a:pt x="21022" y="13111"/>
                  </a:cubicBezTo>
                  <a:cubicBezTo>
                    <a:pt x="21508" y="15497"/>
                    <a:pt x="21119" y="17520"/>
                    <a:pt x="20146" y="18895"/>
                  </a:cubicBezTo>
                  <a:cubicBezTo>
                    <a:pt x="19173" y="20271"/>
                    <a:pt x="17616" y="20999"/>
                    <a:pt x="15573" y="21241"/>
                  </a:cubicBezTo>
                  <a:cubicBezTo>
                    <a:pt x="13530" y="21484"/>
                    <a:pt x="11000" y="21241"/>
                    <a:pt x="9540" y="20271"/>
                  </a:cubicBezTo>
                  <a:cubicBezTo>
                    <a:pt x="8081" y="19300"/>
                    <a:pt x="7692" y="17601"/>
                    <a:pt x="7984" y="16428"/>
                  </a:cubicBezTo>
                  <a:cubicBezTo>
                    <a:pt x="8276" y="15255"/>
                    <a:pt x="9249" y="14608"/>
                    <a:pt x="10222" y="13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580992" y="2545741"/>
              <a:ext cx="206658" cy="38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06" fill="norm" stroke="1" extrusionOk="0">
                  <a:moveTo>
                    <a:pt x="13961" y="3221"/>
                  </a:moveTo>
                  <a:cubicBezTo>
                    <a:pt x="12017" y="2159"/>
                    <a:pt x="10073" y="1096"/>
                    <a:pt x="8453" y="506"/>
                  </a:cubicBezTo>
                  <a:cubicBezTo>
                    <a:pt x="6833" y="-84"/>
                    <a:pt x="5537" y="-202"/>
                    <a:pt x="4241" y="388"/>
                  </a:cubicBezTo>
                  <a:cubicBezTo>
                    <a:pt x="2945" y="978"/>
                    <a:pt x="1649" y="2277"/>
                    <a:pt x="785" y="4519"/>
                  </a:cubicBezTo>
                  <a:cubicBezTo>
                    <a:pt x="-79" y="6762"/>
                    <a:pt x="-511" y="9949"/>
                    <a:pt x="1001" y="12841"/>
                  </a:cubicBezTo>
                  <a:cubicBezTo>
                    <a:pt x="2513" y="15732"/>
                    <a:pt x="5969" y="18329"/>
                    <a:pt x="9209" y="19746"/>
                  </a:cubicBezTo>
                  <a:cubicBezTo>
                    <a:pt x="12449" y="21162"/>
                    <a:pt x="15473" y="21398"/>
                    <a:pt x="17417" y="21280"/>
                  </a:cubicBezTo>
                  <a:cubicBezTo>
                    <a:pt x="19361" y="21162"/>
                    <a:pt x="20225" y="20690"/>
                    <a:pt x="21089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816137" y="2622105"/>
              <a:ext cx="212813" cy="2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4" fill="norm" stroke="1" extrusionOk="0">
                  <a:moveTo>
                    <a:pt x="2254" y="5314"/>
                  </a:moveTo>
                  <a:cubicBezTo>
                    <a:pt x="1185" y="3234"/>
                    <a:pt x="116" y="1154"/>
                    <a:pt x="9" y="354"/>
                  </a:cubicBezTo>
                  <a:cubicBezTo>
                    <a:pt x="-98" y="-446"/>
                    <a:pt x="757" y="34"/>
                    <a:pt x="3003" y="2594"/>
                  </a:cubicBezTo>
                  <a:cubicBezTo>
                    <a:pt x="5249" y="5154"/>
                    <a:pt x="8884" y="9794"/>
                    <a:pt x="12199" y="13234"/>
                  </a:cubicBezTo>
                  <a:cubicBezTo>
                    <a:pt x="15514" y="16674"/>
                    <a:pt x="18508" y="18914"/>
                    <a:pt x="21502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873119" y="2617198"/>
              <a:ext cx="181231" cy="32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5" fill="norm" stroke="1" extrusionOk="0">
                  <a:moveTo>
                    <a:pt x="21505" y="2024"/>
                  </a:moveTo>
                  <a:cubicBezTo>
                    <a:pt x="20249" y="1049"/>
                    <a:pt x="18993" y="73"/>
                    <a:pt x="17738" y="4"/>
                  </a:cubicBezTo>
                  <a:cubicBezTo>
                    <a:pt x="16482" y="-66"/>
                    <a:pt x="15226" y="770"/>
                    <a:pt x="12463" y="3557"/>
                  </a:cubicBezTo>
                  <a:cubicBezTo>
                    <a:pt x="9700" y="6344"/>
                    <a:pt x="5431" y="11082"/>
                    <a:pt x="3045" y="13939"/>
                  </a:cubicBezTo>
                  <a:cubicBezTo>
                    <a:pt x="658" y="16796"/>
                    <a:pt x="156" y="17771"/>
                    <a:pt x="31" y="18747"/>
                  </a:cubicBezTo>
                  <a:cubicBezTo>
                    <a:pt x="-95" y="19722"/>
                    <a:pt x="156" y="20698"/>
                    <a:pt x="1035" y="21116"/>
                  </a:cubicBezTo>
                  <a:cubicBezTo>
                    <a:pt x="1914" y="21534"/>
                    <a:pt x="3421" y="21395"/>
                    <a:pt x="4928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078527" y="2424571"/>
              <a:ext cx="111597" cy="55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562" fill="norm" stroke="1" extrusionOk="0">
                  <a:moveTo>
                    <a:pt x="1380" y="1022"/>
                  </a:moveTo>
                  <a:cubicBezTo>
                    <a:pt x="608" y="533"/>
                    <a:pt x="-163" y="44"/>
                    <a:pt x="30" y="3"/>
                  </a:cubicBezTo>
                  <a:cubicBezTo>
                    <a:pt x="223" y="-38"/>
                    <a:pt x="1380" y="370"/>
                    <a:pt x="4851" y="2040"/>
                  </a:cubicBezTo>
                  <a:cubicBezTo>
                    <a:pt x="8323" y="3711"/>
                    <a:pt x="14108" y="6646"/>
                    <a:pt x="17387" y="9173"/>
                  </a:cubicBezTo>
                  <a:cubicBezTo>
                    <a:pt x="20666" y="11699"/>
                    <a:pt x="21437" y="13819"/>
                    <a:pt x="18544" y="15816"/>
                  </a:cubicBezTo>
                  <a:cubicBezTo>
                    <a:pt x="15651" y="17813"/>
                    <a:pt x="9094" y="19687"/>
                    <a:pt x="2537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314700" y="28194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498849" y="2365321"/>
              <a:ext cx="266701" cy="52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10062"/>
                  </a:moveTo>
                  <a:cubicBezTo>
                    <a:pt x="2914" y="8930"/>
                    <a:pt x="5829" y="7798"/>
                    <a:pt x="7800" y="6578"/>
                  </a:cubicBezTo>
                  <a:cubicBezTo>
                    <a:pt x="9771" y="5359"/>
                    <a:pt x="10800" y="4053"/>
                    <a:pt x="11400" y="3138"/>
                  </a:cubicBezTo>
                  <a:cubicBezTo>
                    <a:pt x="12000" y="2224"/>
                    <a:pt x="12171" y="1701"/>
                    <a:pt x="12086" y="1135"/>
                  </a:cubicBezTo>
                  <a:cubicBezTo>
                    <a:pt x="12000" y="569"/>
                    <a:pt x="11657" y="-41"/>
                    <a:pt x="11229" y="3"/>
                  </a:cubicBezTo>
                  <a:cubicBezTo>
                    <a:pt x="10800" y="46"/>
                    <a:pt x="10286" y="743"/>
                    <a:pt x="10029" y="2746"/>
                  </a:cubicBezTo>
                  <a:cubicBezTo>
                    <a:pt x="9771" y="4749"/>
                    <a:pt x="9771" y="8059"/>
                    <a:pt x="9857" y="11238"/>
                  </a:cubicBezTo>
                  <a:cubicBezTo>
                    <a:pt x="9943" y="14417"/>
                    <a:pt x="10114" y="17465"/>
                    <a:pt x="10114" y="19207"/>
                  </a:cubicBezTo>
                  <a:cubicBezTo>
                    <a:pt x="10114" y="20949"/>
                    <a:pt x="9943" y="21385"/>
                    <a:pt x="9771" y="21385"/>
                  </a:cubicBezTo>
                  <a:cubicBezTo>
                    <a:pt x="9600" y="21385"/>
                    <a:pt x="9429" y="20949"/>
                    <a:pt x="9686" y="19991"/>
                  </a:cubicBezTo>
                  <a:cubicBezTo>
                    <a:pt x="9943" y="19033"/>
                    <a:pt x="10629" y="17553"/>
                    <a:pt x="11571" y="16507"/>
                  </a:cubicBezTo>
                  <a:cubicBezTo>
                    <a:pt x="12514" y="15462"/>
                    <a:pt x="13714" y="14853"/>
                    <a:pt x="15171" y="14548"/>
                  </a:cubicBezTo>
                  <a:cubicBezTo>
                    <a:pt x="16629" y="14243"/>
                    <a:pt x="18343" y="14243"/>
                    <a:pt x="19457" y="14417"/>
                  </a:cubicBezTo>
                  <a:cubicBezTo>
                    <a:pt x="20571" y="14591"/>
                    <a:pt x="21086" y="14940"/>
                    <a:pt x="21343" y="16159"/>
                  </a:cubicBezTo>
                  <a:cubicBezTo>
                    <a:pt x="21600" y="17378"/>
                    <a:pt x="21600" y="19469"/>
                    <a:pt x="2160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951227" y="2377026"/>
              <a:ext cx="163574" cy="43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48" fill="norm" stroke="1" extrusionOk="0">
                  <a:moveTo>
                    <a:pt x="21129" y="1460"/>
                  </a:moveTo>
                  <a:cubicBezTo>
                    <a:pt x="20856" y="938"/>
                    <a:pt x="20582" y="417"/>
                    <a:pt x="19488" y="156"/>
                  </a:cubicBezTo>
                  <a:cubicBezTo>
                    <a:pt x="18395" y="-105"/>
                    <a:pt x="16481" y="-105"/>
                    <a:pt x="14020" y="678"/>
                  </a:cubicBezTo>
                  <a:cubicBezTo>
                    <a:pt x="11559" y="1460"/>
                    <a:pt x="8552" y="3025"/>
                    <a:pt x="5954" y="5582"/>
                  </a:cubicBezTo>
                  <a:cubicBezTo>
                    <a:pt x="3357" y="8138"/>
                    <a:pt x="1170" y="11686"/>
                    <a:pt x="349" y="14399"/>
                  </a:cubicBezTo>
                  <a:cubicBezTo>
                    <a:pt x="-471" y="17112"/>
                    <a:pt x="76" y="18991"/>
                    <a:pt x="2810" y="20086"/>
                  </a:cubicBezTo>
                  <a:cubicBezTo>
                    <a:pt x="5544" y="21182"/>
                    <a:pt x="10466" y="21495"/>
                    <a:pt x="13610" y="21443"/>
                  </a:cubicBezTo>
                  <a:cubicBezTo>
                    <a:pt x="16754" y="21391"/>
                    <a:pt x="18121" y="20973"/>
                    <a:pt x="19488" y="20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162334" y="2448070"/>
              <a:ext cx="174716" cy="16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82" fill="norm" stroke="1" extrusionOk="0">
                  <a:moveTo>
                    <a:pt x="1963" y="1182"/>
                  </a:moveTo>
                  <a:cubicBezTo>
                    <a:pt x="922" y="382"/>
                    <a:pt x="-119" y="-418"/>
                    <a:pt x="11" y="249"/>
                  </a:cubicBezTo>
                  <a:cubicBezTo>
                    <a:pt x="141" y="915"/>
                    <a:pt x="1442" y="3049"/>
                    <a:pt x="5216" y="6782"/>
                  </a:cubicBezTo>
                  <a:cubicBezTo>
                    <a:pt x="8989" y="10515"/>
                    <a:pt x="15235" y="15849"/>
                    <a:pt x="21481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289631" y="2457450"/>
              <a:ext cx="129970" cy="34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5" fill="norm" stroke="1" extrusionOk="0">
                  <a:moveTo>
                    <a:pt x="21392" y="0"/>
                  </a:moveTo>
                  <a:cubicBezTo>
                    <a:pt x="17560" y="0"/>
                    <a:pt x="13727" y="0"/>
                    <a:pt x="10592" y="795"/>
                  </a:cubicBezTo>
                  <a:cubicBezTo>
                    <a:pt x="7457" y="1590"/>
                    <a:pt x="5018" y="3180"/>
                    <a:pt x="3276" y="5764"/>
                  </a:cubicBezTo>
                  <a:cubicBezTo>
                    <a:pt x="1534" y="8348"/>
                    <a:pt x="489" y="11926"/>
                    <a:pt x="140" y="14378"/>
                  </a:cubicBezTo>
                  <a:cubicBezTo>
                    <a:pt x="-208" y="16829"/>
                    <a:pt x="140" y="18155"/>
                    <a:pt x="663" y="19215"/>
                  </a:cubicBezTo>
                  <a:cubicBezTo>
                    <a:pt x="1186" y="20275"/>
                    <a:pt x="1882" y="21070"/>
                    <a:pt x="3276" y="21335"/>
                  </a:cubicBezTo>
                  <a:cubicBezTo>
                    <a:pt x="4669" y="21600"/>
                    <a:pt x="6760" y="21335"/>
                    <a:pt x="885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514849" y="2349500"/>
              <a:ext cx="101601" cy="50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5400" y="2330"/>
                    <a:pt x="10800" y="4661"/>
                    <a:pt x="14850" y="7349"/>
                  </a:cubicBezTo>
                  <a:cubicBezTo>
                    <a:pt x="18900" y="10038"/>
                    <a:pt x="21600" y="13085"/>
                    <a:pt x="21600" y="15416"/>
                  </a:cubicBezTo>
                  <a:cubicBezTo>
                    <a:pt x="21600" y="17746"/>
                    <a:pt x="18900" y="19359"/>
                    <a:pt x="16650" y="20300"/>
                  </a:cubicBezTo>
                  <a:cubicBezTo>
                    <a:pt x="14400" y="21241"/>
                    <a:pt x="12600" y="21510"/>
                    <a:pt x="10575" y="21555"/>
                  </a:cubicBezTo>
                  <a:cubicBezTo>
                    <a:pt x="8550" y="21600"/>
                    <a:pt x="6300" y="21421"/>
                    <a:pt x="4050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711699" y="2305041"/>
              <a:ext cx="229579" cy="70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5" fill="norm" stroke="1" extrusionOk="0">
                  <a:moveTo>
                    <a:pt x="0" y="1154"/>
                  </a:moveTo>
                  <a:cubicBezTo>
                    <a:pt x="196" y="833"/>
                    <a:pt x="393" y="513"/>
                    <a:pt x="1276" y="289"/>
                  </a:cubicBezTo>
                  <a:cubicBezTo>
                    <a:pt x="2160" y="64"/>
                    <a:pt x="3731" y="-64"/>
                    <a:pt x="6284" y="32"/>
                  </a:cubicBezTo>
                  <a:cubicBezTo>
                    <a:pt x="8836" y="128"/>
                    <a:pt x="12371" y="449"/>
                    <a:pt x="15120" y="1122"/>
                  </a:cubicBezTo>
                  <a:cubicBezTo>
                    <a:pt x="17869" y="1795"/>
                    <a:pt x="19833" y="2820"/>
                    <a:pt x="20716" y="4455"/>
                  </a:cubicBezTo>
                  <a:cubicBezTo>
                    <a:pt x="21600" y="6089"/>
                    <a:pt x="21404" y="8332"/>
                    <a:pt x="20618" y="10448"/>
                  </a:cubicBezTo>
                  <a:cubicBezTo>
                    <a:pt x="19833" y="12563"/>
                    <a:pt x="18458" y="14550"/>
                    <a:pt x="18262" y="16216"/>
                  </a:cubicBezTo>
                  <a:cubicBezTo>
                    <a:pt x="18065" y="17883"/>
                    <a:pt x="19047" y="19229"/>
                    <a:pt x="19538" y="20062"/>
                  </a:cubicBezTo>
                  <a:cubicBezTo>
                    <a:pt x="20029" y="20895"/>
                    <a:pt x="20029" y="21216"/>
                    <a:pt x="19538" y="21376"/>
                  </a:cubicBezTo>
                  <a:cubicBezTo>
                    <a:pt x="19047" y="21536"/>
                    <a:pt x="18065" y="21536"/>
                    <a:pt x="16004" y="21119"/>
                  </a:cubicBezTo>
                  <a:cubicBezTo>
                    <a:pt x="13942" y="20703"/>
                    <a:pt x="10800" y="19870"/>
                    <a:pt x="8738" y="19229"/>
                  </a:cubicBezTo>
                  <a:cubicBezTo>
                    <a:pt x="6676" y="18588"/>
                    <a:pt x="5695" y="18139"/>
                    <a:pt x="4713" y="17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435599" y="2676435"/>
              <a:ext cx="2984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902" y="6957"/>
                    <a:pt x="9804" y="-898"/>
                    <a:pt x="13404" y="84"/>
                  </a:cubicBezTo>
                  <a:cubicBezTo>
                    <a:pt x="17004" y="1066"/>
                    <a:pt x="19302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480049" y="283845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5300"/>
                    <a:pt x="11880" y="9000"/>
                    <a:pt x="15480" y="5400"/>
                  </a:cubicBezTo>
                  <a:cubicBezTo>
                    <a:pt x="19080" y="1800"/>
                    <a:pt x="203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130833" y="2346605"/>
              <a:ext cx="339817" cy="58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91" fill="norm" stroke="1" extrusionOk="0">
                  <a:moveTo>
                    <a:pt x="21539" y="1732"/>
                  </a:moveTo>
                  <a:cubicBezTo>
                    <a:pt x="21405" y="1345"/>
                    <a:pt x="21271" y="957"/>
                    <a:pt x="20868" y="648"/>
                  </a:cubicBezTo>
                  <a:cubicBezTo>
                    <a:pt x="20466" y="338"/>
                    <a:pt x="19795" y="106"/>
                    <a:pt x="17648" y="28"/>
                  </a:cubicBezTo>
                  <a:cubicBezTo>
                    <a:pt x="15502" y="-49"/>
                    <a:pt x="11879" y="28"/>
                    <a:pt x="8928" y="299"/>
                  </a:cubicBezTo>
                  <a:cubicBezTo>
                    <a:pt x="5976" y="570"/>
                    <a:pt x="3696" y="1035"/>
                    <a:pt x="2220" y="1886"/>
                  </a:cubicBezTo>
                  <a:cubicBezTo>
                    <a:pt x="744" y="2738"/>
                    <a:pt x="73" y="3977"/>
                    <a:pt x="6" y="5680"/>
                  </a:cubicBezTo>
                  <a:cubicBezTo>
                    <a:pt x="-61" y="7383"/>
                    <a:pt x="476" y="9551"/>
                    <a:pt x="610" y="11796"/>
                  </a:cubicBezTo>
                  <a:cubicBezTo>
                    <a:pt x="744" y="14041"/>
                    <a:pt x="476" y="16364"/>
                    <a:pt x="543" y="17951"/>
                  </a:cubicBezTo>
                  <a:cubicBezTo>
                    <a:pt x="610" y="19538"/>
                    <a:pt x="1012" y="20390"/>
                    <a:pt x="2287" y="20893"/>
                  </a:cubicBezTo>
                  <a:cubicBezTo>
                    <a:pt x="3561" y="21396"/>
                    <a:pt x="5708" y="21551"/>
                    <a:pt x="8525" y="21203"/>
                  </a:cubicBezTo>
                  <a:cubicBezTo>
                    <a:pt x="11343" y="20854"/>
                    <a:pt x="14831" y="20003"/>
                    <a:pt x="18319" y="1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134099" y="2628900"/>
              <a:ext cx="304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709"/>
                    <a:pt x="10800" y="9818"/>
                    <a:pt x="14400" y="6218"/>
                  </a:cubicBezTo>
                  <a:cubicBezTo>
                    <a:pt x="18000" y="2618"/>
                    <a:pt x="198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611625" y="2310184"/>
              <a:ext cx="373375" cy="56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6" fill="norm" stroke="1" extrusionOk="0">
                  <a:moveTo>
                    <a:pt x="21526" y="2465"/>
                  </a:moveTo>
                  <a:cubicBezTo>
                    <a:pt x="18963" y="1739"/>
                    <a:pt x="16401" y="1014"/>
                    <a:pt x="14021" y="570"/>
                  </a:cubicBezTo>
                  <a:cubicBezTo>
                    <a:pt x="11641" y="127"/>
                    <a:pt x="9445" y="-34"/>
                    <a:pt x="7797" y="6"/>
                  </a:cubicBezTo>
                  <a:cubicBezTo>
                    <a:pt x="6150" y="47"/>
                    <a:pt x="5051" y="288"/>
                    <a:pt x="4014" y="1094"/>
                  </a:cubicBezTo>
                  <a:cubicBezTo>
                    <a:pt x="2977" y="1900"/>
                    <a:pt x="2001" y="3270"/>
                    <a:pt x="1512" y="5567"/>
                  </a:cubicBezTo>
                  <a:cubicBezTo>
                    <a:pt x="1024" y="7865"/>
                    <a:pt x="1024" y="11088"/>
                    <a:pt x="841" y="13708"/>
                  </a:cubicBezTo>
                  <a:cubicBezTo>
                    <a:pt x="658" y="16327"/>
                    <a:pt x="292" y="18342"/>
                    <a:pt x="109" y="19551"/>
                  </a:cubicBezTo>
                  <a:cubicBezTo>
                    <a:pt x="-74" y="20760"/>
                    <a:pt x="-74" y="21163"/>
                    <a:pt x="475" y="21365"/>
                  </a:cubicBezTo>
                  <a:cubicBezTo>
                    <a:pt x="1024" y="21566"/>
                    <a:pt x="2123" y="21566"/>
                    <a:pt x="4441" y="21284"/>
                  </a:cubicBezTo>
                  <a:cubicBezTo>
                    <a:pt x="6760" y="21002"/>
                    <a:pt x="10299" y="20438"/>
                    <a:pt x="13838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891451" y="2598696"/>
              <a:ext cx="226899" cy="42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2" fill="norm" stroke="1" extrusionOk="0">
                  <a:moveTo>
                    <a:pt x="21439" y="5080"/>
                  </a:moveTo>
                  <a:cubicBezTo>
                    <a:pt x="18439" y="3361"/>
                    <a:pt x="15439" y="1641"/>
                    <a:pt x="12239" y="782"/>
                  </a:cubicBezTo>
                  <a:cubicBezTo>
                    <a:pt x="9039" y="-78"/>
                    <a:pt x="5639" y="-78"/>
                    <a:pt x="3539" y="83"/>
                  </a:cubicBezTo>
                  <a:cubicBezTo>
                    <a:pt x="1439" y="244"/>
                    <a:pt x="639" y="567"/>
                    <a:pt x="239" y="1319"/>
                  </a:cubicBezTo>
                  <a:cubicBezTo>
                    <a:pt x="-161" y="2071"/>
                    <a:pt x="-161" y="3253"/>
                    <a:pt x="1039" y="4059"/>
                  </a:cubicBezTo>
                  <a:cubicBezTo>
                    <a:pt x="2239" y="4865"/>
                    <a:pt x="4639" y="5295"/>
                    <a:pt x="6339" y="5403"/>
                  </a:cubicBezTo>
                  <a:cubicBezTo>
                    <a:pt x="8039" y="5510"/>
                    <a:pt x="9039" y="5295"/>
                    <a:pt x="10039" y="5188"/>
                  </a:cubicBezTo>
                  <a:cubicBezTo>
                    <a:pt x="11039" y="5080"/>
                    <a:pt x="12039" y="5080"/>
                    <a:pt x="12639" y="5456"/>
                  </a:cubicBezTo>
                  <a:cubicBezTo>
                    <a:pt x="13239" y="5832"/>
                    <a:pt x="13439" y="6585"/>
                    <a:pt x="13839" y="8250"/>
                  </a:cubicBezTo>
                  <a:cubicBezTo>
                    <a:pt x="14239" y="9916"/>
                    <a:pt x="14839" y="12495"/>
                    <a:pt x="14639" y="14752"/>
                  </a:cubicBezTo>
                  <a:cubicBezTo>
                    <a:pt x="14439" y="17009"/>
                    <a:pt x="13439" y="18943"/>
                    <a:pt x="11739" y="20071"/>
                  </a:cubicBezTo>
                  <a:cubicBezTo>
                    <a:pt x="10039" y="21200"/>
                    <a:pt x="7639" y="21522"/>
                    <a:pt x="6039" y="21522"/>
                  </a:cubicBezTo>
                  <a:cubicBezTo>
                    <a:pt x="4439" y="21522"/>
                    <a:pt x="3639" y="21200"/>
                    <a:pt x="3639" y="20071"/>
                  </a:cubicBezTo>
                  <a:cubicBezTo>
                    <a:pt x="3639" y="18943"/>
                    <a:pt x="4439" y="17009"/>
                    <a:pt x="5239" y="15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248329" y="2478769"/>
              <a:ext cx="149421" cy="35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22" fill="norm" stroke="1" extrusionOk="0">
                  <a:moveTo>
                    <a:pt x="21178" y="6270"/>
                  </a:moveTo>
                  <a:cubicBezTo>
                    <a:pt x="21178" y="4763"/>
                    <a:pt x="21178" y="3256"/>
                    <a:pt x="20878" y="2188"/>
                  </a:cubicBezTo>
                  <a:cubicBezTo>
                    <a:pt x="20578" y="1121"/>
                    <a:pt x="19978" y="493"/>
                    <a:pt x="18928" y="179"/>
                  </a:cubicBezTo>
                  <a:cubicBezTo>
                    <a:pt x="17878" y="-135"/>
                    <a:pt x="16378" y="-135"/>
                    <a:pt x="13378" y="995"/>
                  </a:cubicBezTo>
                  <a:cubicBezTo>
                    <a:pt x="10378" y="2125"/>
                    <a:pt x="5878" y="4386"/>
                    <a:pt x="3178" y="7212"/>
                  </a:cubicBezTo>
                  <a:cubicBezTo>
                    <a:pt x="478" y="10037"/>
                    <a:pt x="-422" y="13428"/>
                    <a:pt x="178" y="15939"/>
                  </a:cubicBezTo>
                  <a:cubicBezTo>
                    <a:pt x="778" y="18451"/>
                    <a:pt x="2878" y="20084"/>
                    <a:pt x="6178" y="20774"/>
                  </a:cubicBezTo>
                  <a:cubicBezTo>
                    <a:pt x="9478" y="21465"/>
                    <a:pt x="13978" y="21214"/>
                    <a:pt x="18478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524749" y="2501900"/>
              <a:ext cx="1460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323"/>
                    <a:pt x="5635" y="6646"/>
                    <a:pt x="9235" y="10246"/>
                  </a:cubicBezTo>
                  <a:cubicBezTo>
                    <a:pt x="12835" y="13846"/>
                    <a:pt x="17217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510367" y="2529351"/>
              <a:ext cx="223933" cy="32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6" fill="norm" stroke="1" extrusionOk="0">
                  <a:moveTo>
                    <a:pt x="21159" y="1528"/>
                  </a:moveTo>
                  <a:cubicBezTo>
                    <a:pt x="20559" y="974"/>
                    <a:pt x="19959" y="420"/>
                    <a:pt x="19159" y="143"/>
                  </a:cubicBezTo>
                  <a:cubicBezTo>
                    <a:pt x="18359" y="-134"/>
                    <a:pt x="17359" y="-134"/>
                    <a:pt x="15159" y="1320"/>
                  </a:cubicBezTo>
                  <a:cubicBezTo>
                    <a:pt x="12959" y="2774"/>
                    <a:pt x="9559" y="5681"/>
                    <a:pt x="6659" y="8589"/>
                  </a:cubicBezTo>
                  <a:cubicBezTo>
                    <a:pt x="3759" y="11497"/>
                    <a:pt x="1359" y="14404"/>
                    <a:pt x="459" y="16551"/>
                  </a:cubicBezTo>
                  <a:cubicBezTo>
                    <a:pt x="-441" y="18697"/>
                    <a:pt x="159" y="20081"/>
                    <a:pt x="75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753349" y="2457450"/>
              <a:ext cx="9535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7650" y="900"/>
                  </a:cubicBezTo>
                  <a:cubicBezTo>
                    <a:pt x="10800" y="1800"/>
                    <a:pt x="14850" y="3600"/>
                    <a:pt x="17550" y="5962"/>
                  </a:cubicBezTo>
                  <a:cubicBezTo>
                    <a:pt x="20250" y="8325"/>
                    <a:pt x="21600" y="11250"/>
                    <a:pt x="18450" y="13950"/>
                  </a:cubicBezTo>
                  <a:cubicBezTo>
                    <a:pt x="15300" y="16650"/>
                    <a:pt x="7650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880349" y="2348997"/>
              <a:ext cx="219165" cy="5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9" fill="norm" stroke="1" extrusionOk="0">
                  <a:moveTo>
                    <a:pt x="0" y="2689"/>
                  </a:moveTo>
                  <a:cubicBezTo>
                    <a:pt x="1454" y="2041"/>
                    <a:pt x="2908" y="1394"/>
                    <a:pt x="5192" y="909"/>
                  </a:cubicBezTo>
                  <a:cubicBezTo>
                    <a:pt x="7477" y="423"/>
                    <a:pt x="10592" y="100"/>
                    <a:pt x="13188" y="19"/>
                  </a:cubicBezTo>
                  <a:cubicBezTo>
                    <a:pt x="15785" y="-62"/>
                    <a:pt x="17862" y="100"/>
                    <a:pt x="19315" y="747"/>
                  </a:cubicBezTo>
                  <a:cubicBezTo>
                    <a:pt x="20769" y="1394"/>
                    <a:pt x="21600" y="2527"/>
                    <a:pt x="21496" y="4064"/>
                  </a:cubicBezTo>
                  <a:cubicBezTo>
                    <a:pt x="21392" y="5601"/>
                    <a:pt x="20354" y="7542"/>
                    <a:pt x="19212" y="9767"/>
                  </a:cubicBezTo>
                  <a:cubicBezTo>
                    <a:pt x="18069" y="11992"/>
                    <a:pt x="16823" y="14500"/>
                    <a:pt x="16096" y="16158"/>
                  </a:cubicBezTo>
                  <a:cubicBezTo>
                    <a:pt x="15369" y="17817"/>
                    <a:pt x="15162" y="18626"/>
                    <a:pt x="15058" y="19232"/>
                  </a:cubicBezTo>
                  <a:cubicBezTo>
                    <a:pt x="14954" y="19839"/>
                    <a:pt x="14954" y="20244"/>
                    <a:pt x="14019" y="20608"/>
                  </a:cubicBezTo>
                  <a:cubicBezTo>
                    <a:pt x="13085" y="20972"/>
                    <a:pt x="11215" y="21295"/>
                    <a:pt x="9554" y="21417"/>
                  </a:cubicBezTo>
                  <a:cubicBezTo>
                    <a:pt x="7892" y="21538"/>
                    <a:pt x="6438" y="21457"/>
                    <a:pt x="4985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369299" y="26606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566655" y="2262154"/>
              <a:ext cx="274398" cy="57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8" fill="norm" stroke="1" extrusionOk="0">
                  <a:moveTo>
                    <a:pt x="20242" y="2316"/>
                  </a:moveTo>
                  <a:cubicBezTo>
                    <a:pt x="20572" y="1920"/>
                    <a:pt x="20901" y="1524"/>
                    <a:pt x="21149" y="1129"/>
                  </a:cubicBezTo>
                  <a:cubicBezTo>
                    <a:pt x="21396" y="733"/>
                    <a:pt x="21561" y="338"/>
                    <a:pt x="20984" y="140"/>
                  </a:cubicBezTo>
                  <a:cubicBezTo>
                    <a:pt x="20407" y="-58"/>
                    <a:pt x="19088" y="-58"/>
                    <a:pt x="16285" y="219"/>
                  </a:cubicBezTo>
                  <a:cubicBezTo>
                    <a:pt x="13482" y="496"/>
                    <a:pt x="9195" y="1050"/>
                    <a:pt x="6227" y="1762"/>
                  </a:cubicBezTo>
                  <a:cubicBezTo>
                    <a:pt x="3259" y="2474"/>
                    <a:pt x="1610" y="3344"/>
                    <a:pt x="868" y="4729"/>
                  </a:cubicBezTo>
                  <a:cubicBezTo>
                    <a:pt x="126" y="6113"/>
                    <a:pt x="291" y="8012"/>
                    <a:pt x="291" y="10426"/>
                  </a:cubicBezTo>
                  <a:cubicBezTo>
                    <a:pt x="291" y="12839"/>
                    <a:pt x="126" y="15766"/>
                    <a:pt x="43" y="17626"/>
                  </a:cubicBezTo>
                  <a:cubicBezTo>
                    <a:pt x="-39" y="19485"/>
                    <a:pt x="-39" y="20276"/>
                    <a:pt x="373" y="20790"/>
                  </a:cubicBezTo>
                  <a:cubicBezTo>
                    <a:pt x="785" y="21305"/>
                    <a:pt x="1610" y="21542"/>
                    <a:pt x="3753" y="21463"/>
                  </a:cubicBezTo>
                  <a:cubicBezTo>
                    <a:pt x="5897" y="21384"/>
                    <a:pt x="9359" y="20988"/>
                    <a:pt x="12327" y="20513"/>
                  </a:cubicBezTo>
                  <a:cubicBezTo>
                    <a:pt x="15295" y="20039"/>
                    <a:pt x="17769" y="19485"/>
                    <a:pt x="20242" y="18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572499" y="2601383"/>
              <a:ext cx="2667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86" y="12960"/>
                    <a:pt x="8571" y="5400"/>
                    <a:pt x="12171" y="2160"/>
                  </a:cubicBezTo>
                  <a:cubicBezTo>
                    <a:pt x="15771" y="-1080"/>
                    <a:pt x="18686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085050" y="2197049"/>
              <a:ext cx="325651" cy="65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5" fill="norm" stroke="1" extrusionOk="0">
                  <a:moveTo>
                    <a:pt x="21440" y="209"/>
                  </a:moveTo>
                  <a:cubicBezTo>
                    <a:pt x="17817" y="71"/>
                    <a:pt x="14194" y="-67"/>
                    <a:pt x="11615" y="37"/>
                  </a:cubicBezTo>
                  <a:cubicBezTo>
                    <a:pt x="9037" y="140"/>
                    <a:pt x="7505" y="485"/>
                    <a:pt x="6668" y="1141"/>
                  </a:cubicBezTo>
                  <a:cubicBezTo>
                    <a:pt x="5832" y="1796"/>
                    <a:pt x="5693" y="2762"/>
                    <a:pt x="5414" y="4212"/>
                  </a:cubicBezTo>
                  <a:cubicBezTo>
                    <a:pt x="5135" y="5661"/>
                    <a:pt x="4717" y="7593"/>
                    <a:pt x="4090" y="9767"/>
                  </a:cubicBezTo>
                  <a:cubicBezTo>
                    <a:pt x="3463" y="11941"/>
                    <a:pt x="2627" y="14356"/>
                    <a:pt x="1930" y="16185"/>
                  </a:cubicBezTo>
                  <a:cubicBezTo>
                    <a:pt x="1234" y="18014"/>
                    <a:pt x="676" y="19256"/>
                    <a:pt x="328" y="20049"/>
                  </a:cubicBezTo>
                  <a:cubicBezTo>
                    <a:pt x="-21" y="20843"/>
                    <a:pt x="-160" y="21188"/>
                    <a:pt x="258" y="21360"/>
                  </a:cubicBezTo>
                  <a:cubicBezTo>
                    <a:pt x="676" y="21533"/>
                    <a:pt x="1652" y="21533"/>
                    <a:pt x="4090" y="21326"/>
                  </a:cubicBezTo>
                  <a:cubicBezTo>
                    <a:pt x="6529" y="21119"/>
                    <a:pt x="10431" y="20705"/>
                    <a:pt x="13218" y="20360"/>
                  </a:cubicBezTo>
                  <a:cubicBezTo>
                    <a:pt x="16005" y="20015"/>
                    <a:pt x="17677" y="19739"/>
                    <a:pt x="19350" y="19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347199" y="2195246"/>
              <a:ext cx="298451" cy="59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9649"/>
                  </a:moveTo>
                  <a:cubicBezTo>
                    <a:pt x="3677" y="9117"/>
                    <a:pt x="7353" y="8584"/>
                    <a:pt x="10187" y="7634"/>
                  </a:cubicBezTo>
                  <a:cubicBezTo>
                    <a:pt x="13021" y="6683"/>
                    <a:pt x="15013" y="5314"/>
                    <a:pt x="16085" y="4135"/>
                  </a:cubicBezTo>
                  <a:cubicBezTo>
                    <a:pt x="17157" y="2956"/>
                    <a:pt x="17311" y="1968"/>
                    <a:pt x="17311" y="1283"/>
                  </a:cubicBezTo>
                  <a:cubicBezTo>
                    <a:pt x="17311" y="599"/>
                    <a:pt x="17157" y="218"/>
                    <a:pt x="16698" y="66"/>
                  </a:cubicBezTo>
                  <a:cubicBezTo>
                    <a:pt x="16238" y="-86"/>
                    <a:pt x="15472" y="-10"/>
                    <a:pt x="14553" y="637"/>
                  </a:cubicBezTo>
                  <a:cubicBezTo>
                    <a:pt x="13634" y="1283"/>
                    <a:pt x="12562" y="2500"/>
                    <a:pt x="11719" y="4363"/>
                  </a:cubicBezTo>
                  <a:cubicBezTo>
                    <a:pt x="10877" y="6227"/>
                    <a:pt x="10264" y="8737"/>
                    <a:pt x="9804" y="11170"/>
                  </a:cubicBezTo>
                  <a:cubicBezTo>
                    <a:pt x="9345" y="13604"/>
                    <a:pt x="9038" y="15962"/>
                    <a:pt x="8885" y="17331"/>
                  </a:cubicBezTo>
                  <a:cubicBezTo>
                    <a:pt x="8732" y="18700"/>
                    <a:pt x="8732" y="19080"/>
                    <a:pt x="8579" y="19689"/>
                  </a:cubicBezTo>
                  <a:cubicBezTo>
                    <a:pt x="8426" y="20297"/>
                    <a:pt x="8119" y="21134"/>
                    <a:pt x="7889" y="21324"/>
                  </a:cubicBezTo>
                  <a:cubicBezTo>
                    <a:pt x="7660" y="21514"/>
                    <a:pt x="7506" y="21058"/>
                    <a:pt x="7660" y="19803"/>
                  </a:cubicBezTo>
                  <a:cubicBezTo>
                    <a:pt x="7813" y="18548"/>
                    <a:pt x="8272" y="16494"/>
                    <a:pt x="9191" y="15049"/>
                  </a:cubicBezTo>
                  <a:cubicBezTo>
                    <a:pt x="10111" y="13604"/>
                    <a:pt x="11489" y="12768"/>
                    <a:pt x="12638" y="12349"/>
                  </a:cubicBezTo>
                  <a:cubicBezTo>
                    <a:pt x="13787" y="11931"/>
                    <a:pt x="14706" y="11931"/>
                    <a:pt x="15779" y="12197"/>
                  </a:cubicBezTo>
                  <a:cubicBezTo>
                    <a:pt x="16851" y="12463"/>
                    <a:pt x="18077" y="12996"/>
                    <a:pt x="18919" y="13984"/>
                  </a:cubicBezTo>
                  <a:cubicBezTo>
                    <a:pt x="19762" y="14973"/>
                    <a:pt x="20221" y="16418"/>
                    <a:pt x="20604" y="17331"/>
                  </a:cubicBezTo>
                  <a:cubicBezTo>
                    <a:pt x="20987" y="18244"/>
                    <a:pt x="21294" y="18624"/>
                    <a:pt x="21600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836463" y="2262589"/>
              <a:ext cx="215587" cy="5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7" fill="norm" stroke="1" extrusionOk="0">
                  <a:moveTo>
                    <a:pt x="21154" y="3143"/>
                  </a:moveTo>
                  <a:cubicBezTo>
                    <a:pt x="20531" y="2426"/>
                    <a:pt x="19908" y="1709"/>
                    <a:pt x="19285" y="1171"/>
                  </a:cubicBezTo>
                  <a:cubicBezTo>
                    <a:pt x="18662" y="633"/>
                    <a:pt x="18039" y="275"/>
                    <a:pt x="17208" y="95"/>
                  </a:cubicBezTo>
                  <a:cubicBezTo>
                    <a:pt x="16377" y="-84"/>
                    <a:pt x="15339" y="-84"/>
                    <a:pt x="13573" y="767"/>
                  </a:cubicBezTo>
                  <a:cubicBezTo>
                    <a:pt x="11808" y="1619"/>
                    <a:pt x="9316" y="3322"/>
                    <a:pt x="6823" y="5742"/>
                  </a:cubicBezTo>
                  <a:cubicBezTo>
                    <a:pt x="4331" y="8162"/>
                    <a:pt x="1839" y="11299"/>
                    <a:pt x="696" y="13718"/>
                  </a:cubicBezTo>
                  <a:cubicBezTo>
                    <a:pt x="-446" y="16138"/>
                    <a:pt x="-238" y="17841"/>
                    <a:pt x="1735" y="19096"/>
                  </a:cubicBezTo>
                  <a:cubicBezTo>
                    <a:pt x="3708" y="20351"/>
                    <a:pt x="7446" y="21157"/>
                    <a:pt x="10250" y="21337"/>
                  </a:cubicBezTo>
                  <a:cubicBezTo>
                    <a:pt x="13054" y="21516"/>
                    <a:pt x="14923" y="21068"/>
                    <a:pt x="16792" y="20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109199" y="2324100"/>
              <a:ext cx="158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4114"/>
                    <a:pt x="5184" y="8229"/>
                    <a:pt x="7344" y="11520"/>
                  </a:cubicBezTo>
                  <a:cubicBezTo>
                    <a:pt x="9504" y="14811"/>
                    <a:pt x="11232" y="17280"/>
                    <a:pt x="13536" y="18823"/>
                  </a:cubicBezTo>
                  <a:cubicBezTo>
                    <a:pt x="15840" y="20366"/>
                    <a:pt x="18720" y="209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233320" y="2375841"/>
              <a:ext cx="187031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54" fill="norm" stroke="1" extrusionOk="0">
                  <a:moveTo>
                    <a:pt x="21445" y="580"/>
                  </a:moveTo>
                  <a:cubicBezTo>
                    <a:pt x="20474" y="267"/>
                    <a:pt x="19503" y="-46"/>
                    <a:pt x="17926" y="6"/>
                  </a:cubicBezTo>
                  <a:cubicBezTo>
                    <a:pt x="16348" y="58"/>
                    <a:pt x="14164" y="476"/>
                    <a:pt x="11980" y="1780"/>
                  </a:cubicBezTo>
                  <a:cubicBezTo>
                    <a:pt x="9796" y="3084"/>
                    <a:pt x="7611" y="5276"/>
                    <a:pt x="5670" y="7937"/>
                  </a:cubicBezTo>
                  <a:cubicBezTo>
                    <a:pt x="3728" y="10597"/>
                    <a:pt x="2029" y="13728"/>
                    <a:pt x="1058" y="15867"/>
                  </a:cubicBezTo>
                  <a:cubicBezTo>
                    <a:pt x="88" y="18006"/>
                    <a:pt x="-155" y="19154"/>
                    <a:pt x="88" y="19937"/>
                  </a:cubicBezTo>
                  <a:cubicBezTo>
                    <a:pt x="330" y="20719"/>
                    <a:pt x="1058" y="21137"/>
                    <a:pt x="1787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388599" y="2349500"/>
              <a:ext cx="147544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13500" y="0"/>
                  </a:moveTo>
                  <a:cubicBezTo>
                    <a:pt x="15600" y="729"/>
                    <a:pt x="17700" y="1458"/>
                    <a:pt x="19200" y="3327"/>
                  </a:cubicBezTo>
                  <a:cubicBezTo>
                    <a:pt x="20700" y="5195"/>
                    <a:pt x="21600" y="8203"/>
                    <a:pt x="20250" y="11119"/>
                  </a:cubicBezTo>
                  <a:cubicBezTo>
                    <a:pt x="18900" y="14035"/>
                    <a:pt x="15300" y="16861"/>
                    <a:pt x="11550" y="18592"/>
                  </a:cubicBezTo>
                  <a:cubicBezTo>
                    <a:pt x="7800" y="20324"/>
                    <a:pt x="3900" y="209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420349" y="2210979"/>
              <a:ext cx="405312" cy="81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4" fill="norm" stroke="1" extrusionOk="0">
                  <a:moveTo>
                    <a:pt x="12488" y="1476"/>
                  </a:moveTo>
                  <a:cubicBezTo>
                    <a:pt x="12825" y="1197"/>
                    <a:pt x="13162" y="918"/>
                    <a:pt x="14344" y="667"/>
                  </a:cubicBezTo>
                  <a:cubicBezTo>
                    <a:pt x="15525" y="416"/>
                    <a:pt x="17550" y="192"/>
                    <a:pt x="18900" y="81"/>
                  </a:cubicBezTo>
                  <a:cubicBezTo>
                    <a:pt x="20250" y="-31"/>
                    <a:pt x="20925" y="-31"/>
                    <a:pt x="21262" y="109"/>
                  </a:cubicBezTo>
                  <a:cubicBezTo>
                    <a:pt x="21600" y="248"/>
                    <a:pt x="21600" y="527"/>
                    <a:pt x="21431" y="1588"/>
                  </a:cubicBezTo>
                  <a:cubicBezTo>
                    <a:pt x="21262" y="2648"/>
                    <a:pt x="20925" y="4490"/>
                    <a:pt x="20475" y="6192"/>
                  </a:cubicBezTo>
                  <a:cubicBezTo>
                    <a:pt x="20025" y="7895"/>
                    <a:pt x="19463" y="9457"/>
                    <a:pt x="18619" y="11299"/>
                  </a:cubicBezTo>
                  <a:cubicBezTo>
                    <a:pt x="17775" y="13141"/>
                    <a:pt x="16650" y="15262"/>
                    <a:pt x="15919" y="16825"/>
                  </a:cubicBezTo>
                  <a:cubicBezTo>
                    <a:pt x="15188" y="18388"/>
                    <a:pt x="14850" y="19392"/>
                    <a:pt x="14625" y="20034"/>
                  </a:cubicBezTo>
                  <a:cubicBezTo>
                    <a:pt x="14400" y="20676"/>
                    <a:pt x="14287" y="20955"/>
                    <a:pt x="13950" y="21178"/>
                  </a:cubicBezTo>
                  <a:cubicBezTo>
                    <a:pt x="13612" y="21402"/>
                    <a:pt x="13050" y="21569"/>
                    <a:pt x="10687" y="21541"/>
                  </a:cubicBezTo>
                  <a:cubicBezTo>
                    <a:pt x="8325" y="21513"/>
                    <a:pt x="4162" y="21290"/>
                    <a:pt x="0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429279" y="3756765"/>
              <a:ext cx="291572" cy="59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00" fill="norm" stroke="1" extrusionOk="0">
                  <a:moveTo>
                    <a:pt x="21561" y="1934"/>
                  </a:moveTo>
                  <a:cubicBezTo>
                    <a:pt x="21404" y="1319"/>
                    <a:pt x="21248" y="704"/>
                    <a:pt x="20778" y="358"/>
                  </a:cubicBezTo>
                  <a:cubicBezTo>
                    <a:pt x="20309" y="12"/>
                    <a:pt x="19526" y="-65"/>
                    <a:pt x="17100" y="50"/>
                  </a:cubicBezTo>
                  <a:cubicBezTo>
                    <a:pt x="14674" y="166"/>
                    <a:pt x="10604" y="473"/>
                    <a:pt x="7631" y="1011"/>
                  </a:cubicBezTo>
                  <a:cubicBezTo>
                    <a:pt x="4657" y="1549"/>
                    <a:pt x="2778" y="2318"/>
                    <a:pt x="1683" y="4009"/>
                  </a:cubicBezTo>
                  <a:cubicBezTo>
                    <a:pt x="587" y="5700"/>
                    <a:pt x="274" y="8314"/>
                    <a:pt x="118" y="10927"/>
                  </a:cubicBezTo>
                  <a:cubicBezTo>
                    <a:pt x="-39" y="13541"/>
                    <a:pt x="-39" y="16154"/>
                    <a:pt x="118" y="17845"/>
                  </a:cubicBezTo>
                  <a:cubicBezTo>
                    <a:pt x="274" y="19536"/>
                    <a:pt x="587" y="20305"/>
                    <a:pt x="1135" y="20805"/>
                  </a:cubicBezTo>
                  <a:cubicBezTo>
                    <a:pt x="1683" y="21304"/>
                    <a:pt x="2465" y="21535"/>
                    <a:pt x="4265" y="21497"/>
                  </a:cubicBezTo>
                  <a:cubicBezTo>
                    <a:pt x="6065" y="21458"/>
                    <a:pt x="8883" y="21151"/>
                    <a:pt x="11700" y="20689"/>
                  </a:cubicBezTo>
                  <a:cubicBezTo>
                    <a:pt x="14518" y="20228"/>
                    <a:pt x="17335" y="19613"/>
                    <a:pt x="20152" y="18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441450" y="4044950"/>
              <a:ext cx="285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941"/>
                    <a:pt x="6400" y="12282"/>
                    <a:pt x="10000" y="8682"/>
                  </a:cubicBezTo>
                  <a:cubicBezTo>
                    <a:pt x="13600" y="5082"/>
                    <a:pt x="17600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912358" y="3694477"/>
              <a:ext cx="310142" cy="63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08" fill="norm" stroke="1" extrusionOk="0">
                  <a:moveTo>
                    <a:pt x="21530" y="257"/>
                  </a:moveTo>
                  <a:cubicBezTo>
                    <a:pt x="17416" y="114"/>
                    <a:pt x="13301" y="-30"/>
                    <a:pt x="10216" y="6"/>
                  </a:cubicBezTo>
                  <a:cubicBezTo>
                    <a:pt x="7130" y="42"/>
                    <a:pt x="5073" y="257"/>
                    <a:pt x="3897" y="544"/>
                  </a:cubicBezTo>
                  <a:cubicBezTo>
                    <a:pt x="2722" y="831"/>
                    <a:pt x="2428" y="1190"/>
                    <a:pt x="2281" y="2518"/>
                  </a:cubicBezTo>
                  <a:cubicBezTo>
                    <a:pt x="2134" y="3845"/>
                    <a:pt x="2134" y="6141"/>
                    <a:pt x="1987" y="8581"/>
                  </a:cubicBezTo>
                  <a:cubicBezTo>
                    <a:pt x="1840" y="11021"/>
                    <a:pt x="1546" y="13605"/>
                    <a:pt x="1179" y="15578"/>
                  </a:cubicBezTo>
                  <a:cubicBezTo>
                    <a:pt x="812" y="17551"/>
                    <a:pt x="371" y="18915"/>
                    <a:pt x="150" y="19812"/>
                  </a:cubicBezTo>
                  <a:cubicBezTo>
                    <a:pt x="-70" y="20709"/>
                    <a:pt x="-70" y="21139"/>
                    <a:pt x="297" y="21355"/>
                  </a:cubicBezTo>
                  <a:cubicBezTo>
                    <a:pt x="665" y="21570"/>
                    <a:pt x="1399" y="21570"/>
                    <a:pt x="4485" y="21283"/>
                  </a:cubicBezTo>
                  <a:cubicBezTo>
                    <a:pt x="7571" y="20996"/>
                    <a:pt x="13008" y="20422"/>
                    <a:pt x="18444" y="19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308524" y="3926914"/>
              <a:ext cx="171323" cy="33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29" fill="norm" stroke="1" extrusionOk="0">
                  <a:moveTo>
                    <a:pt x="20407" y="2651"/>
                  </a:moveTo>
                  <a:cubicBezTo>
                    <a:pt x="19892" y="1712"/>
                    <a:pt x="19378" y="773"/>
                    <a:pt x="17192" y="304"/>
                  </a:cubicBezTo>
                  <a:cubicBezTo>
                    <a:pt x="15007" y="-166"/>
                    <a:pt x="11149" y="-166"/>
                    <a:pt x="7935" y="840"/>
                  </a:cubicBezTo>
                  <a:cubicBezTo>
                    <a:pt x="4721" y="1846"/>
                    <a:pt x="2149" y="3859"/>
                    <a:pt x="864" y="5268"/>
                  </a:cubicBezTo>
                  <a:cubicBezTo>
                    <a:pt x="-422" y="6676"/>
                    <a:pt x="-422" y="7481"/>
                    <a:pt x="1892" y="8554"/>
                  </a:cubicBezTo>
                  <a:cubicBezTo>
                    <a:pt x="4207" y="9628"/>
                    <a:pt x="8835" y="10969"/>
                    <a:pt x="12435" y="12244"/>
                  </a:cubicBezTo>
                  <a:cubicBezTo>
                    <a:pt x="16035" y="13518"/>
                    <a:pt x="18607" y="14726"/>
                    <a:pt x="19892" y="15665"/>
                  </a:cubicBezTo>
                  <a:cubicBezTo>
                    <a:pt x="21178" y="16604"/>
                    <a:pt x="21178" y="17275"/>
                    <a:pt x="19507" y="18214"/>
                  </a:cubicBezTo>
                  <a:cubicBezTo>
                    <a:pt x="17835" y="19153"/>
                    <a:pt x="14492" y="20361"/>
                    <a:pt x="11407" y="20897"/>
                  </a:cubicBezTo>
                  <a:cubicBezTo>
                    <a:pt x="8321" y="21434"/>
                    <a:pt x="5492" y="21300"/>
                    <a:pt x="3692" y="20629"/>
                  </a:cubicBezTo>
                  <a:cubicBezTo>
                    <a:pt x="1892" y="19958"/>
                    <a:pt x="1121" y="18751"/>
                    <a:pt x="1635" y="17745"/>
                  </a:cubicBezTo>
                  <a:cubicBezTo>
                    <a:pt x="2149" y="16738"/>
                    <a:pt x="3949" y="15933"/>
                    <a:pt x="5749" y="15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571750" y="403860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540000" y="39306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683933" y="3994150"/>
              <a:ext cx="11006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0"/>
                  </a:moveTo>
                  <a:cubicBezTo>
                    <a:pt x="831" y="6735"/>
                    <a:pt x="0" y="13471"/>
                    <a:pt x="0" y="14284"/>
                  </a:cubicBezTo>
                  <a:cubicBezTo>
                    <a:pt x="0" y="15097"/>
                    <a:pt x="831" y="9987"/>
                    <a:pt x="2285" y="6735"/>
                  </a:cubicBezTo>
                  <a:cubicBezTo>
                    <a:pt x="3738" y="3484"/>
                    <a:pt x="5815" y="2090"/>
                    <a:pt x="7685" y="1742"/>
                  </a:cubicBezTo>
                  <a:cubicBezTo>
                    <a:pt x="9554" y="1394"/>
                    <a:pt x="11215" y="2090"/>
                    <a:pt x="12877" y="4297"/>
                  </a:cubicBezTo>
                  <a:cubicBezTo>
                    <a:pt x="14538" y="6503"/>
                    <a:pt x="16200" y="10219"/>
                    <a:pt x="17654" y="13355"/>
                  </a:cubicBezTo>
                  <a:cubicBezTo>
                    <a:pt x="19108" y="16490"/>
                    <a:pt x="20354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774950" y="3746224"/>
              <a:ext cx="190501" cy="23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918"/>
                  </a:moveTo>
                  <a:cubicBezTo>
                    <a:pt x="0" y="1953"/>
                    <a:pt x="0" y="989"/>
                    <a:pt x="1080" y="410"/>
                  </a:cubicBezTo>
                  <a:cubicBezTo>
                    <a:pt x="2160" y="-168"/>
                    <a:pt x="4320" y="-361"/>
                    <a:pt x="6360" y="1375"/>
                  </a:cubicBezTo>
                  <a:cubicBezTo>
                    <a:pt x="8400" y="3110"/>
                    <a:pt x="10320" y="6775"/>
                    <a:pt x="10440" y="10053"/>
                  </a:cubicBezTo>
                  <a:cubicBezTo>
                    <a:pt x="10560" y="13332"/>
                    <a:pt x="8880" y="16225"/>
                    <a:pt x="7680" y="18057"/>
                  </a:cubicBezTo>
                  <a:cubicBezTo>
                    <a:pt x="6480" y="19889"/>
                    <a:pt x="5760" y="20660"/>
                    <a:pt x="6120" y="20950"/>
                  </a:cubicBezTo>
                  <a:cubicBezTo>
                    <a:pt x="6480" y="21239"/>
                    <a:pt x="7920" y="21046"/>
                    <a:pt x="10680" y="20468"/>
                  </a:cubicBezTo>
                  <a:cubicBezTo>
                    <a:pt x="13440" y="19889"/>
                    <a:pt x="17520" y="18925"/>
                    <a:pt x="21600" y="17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3214931" y="3777167"/>
              <a:ext cx="137869" cy="45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0" fill="norm" stroke="1" extrusionOk="0">
                  <a:moveTo>
                    <a:pt x="20999" y="1859"/>
                  </a:moveTo>
                  <a:cubicBezTo>
                    <a:pt x="20999" y="1257"/>
                    <a:pt x="20999" y="654"/>
                    <a:pt x="20032" y="302"/>
                  </a:cubicBezTo>
                  <a:cubicBezTo>
                    <a:pt x="19065" y="-50"/>
                    <a:pt x="17130" y="-150"/>
                    <a:pt x="14874" y="302"/>
                  </a:cubicBezTo>
                  <a:cubicBezTo>
                    <a:pt x="12617" y="754"/>
                    <a:pt x="10038" y="1759"/>
                    <a:pt x="7136" y="3517"/>
                  </a:cubicBezTo>
                  <a:cubicBezTo>
                    <a:pt x="4235" y="5275"/>
                    <a:pt x="1011" y="7787"/>
                    <a:pt x="205" y="10499"/>
                  </a:cubicBezTo>
                  <a:cubicBezTo>
                    <a:pt x="-601" y="13212"/>
                    <a:pt x="1011" y="16125"/>
                    <a:pt x="4396" y="17984"/>
                  </a:cubicBezTo>
                  <a:cubicBezTo>
                    <a:pt x="7781" y="19843"/>
                    <a:pt x="12939" y="20646"/>
                    <a:pt x="18098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397249" y="3892550"/>
              <a:ext cx="2413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9" y="2810"/>
                    <a:pt x="7958" y="5620"/>
                    <a:pt x="11558" y="9220"/>
                  </a:cubicBezTo>
                  <a:cubicBezTo>
                    <a:pt x="15158" y="12820"/>
                    <a:pt x="18379" y="172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448900" y="3903589"/>
              <a:ext cx="215050" cy="33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82" fill="norm" stroke="1" extrusionOk="0">
                  <a:moveTo>
                    <a:pt x="21515" y="105"/>
                  </a:moveTo>
                  <a:cubicBezTo>
                    <a:pt x="20244" y="-29"/>
                    <a:pt x="18974" y="-162"/>
                    <a:pt x="17280" y="571"/>
                  </a:cubicBezTo>
                  <a:cubicBezTo>
                    <a:pt x="15586" y="1305"/>
                    <a:pt x="13468" y="2905"/>
                    <a:pt x="10715" y="5771"/>
                  </a:cubicBezTo>
                  <a:cubicBezTo>
                    <a:pt x="7962" y="8638"/>
                    <a:pt x="4574" y="12771"/>
                    <a:pt x="2668" y="15238"/>
                  </a:cubicBezTo>
                  <a:cubicBezTo>
                    <a:pt x="762" y="17705"/>
                    <a:pt x="339" y="18505"/>
                    <a:pt x="127" y="19305"/>
                  </a:cubicBezTo>
                  <a:cubicBezTo>
                    <a:pt x="-85" y="20105"/>
                    <a:pt x="-85" y="20905"/>
                    <a:pt x="550" y="21171"/>
                  </a:cubicBezTo>
                  <a:cubicBezTo>
                    <a:pt x="1186" y="21438"/>
                    <a:pt x="2456" y="21171"/>
                    <a:pt x="3727" y="20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733799" y="3816350"/>
              <a:ext cx="6172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600" fill="norm" stroke="1" extrusionOk="0">
                  <a:moveTo>
                    <a:pt x="0" y="0"/>
                  </a:moveTo>
                  <a:cubicBezTo>
                    <a:pt x="4877" y="2084"/>
                    <a:pt x="9755" y="4168"/>
                    <a:pt x="13935" y="6584"/>
                  </a:cubicBezTo>
                  <a:cubicBezTo>
                    <a:pt x="18116" y="9000"/>
                    <a:pt x="21600" y="11747"/>
                    <a:pt x="19858" y="14305"/>
                  </a:cubicBezTo>
                  <a:cubicBezTo>
                    <a:pt x="18116" y="16863"/>
                    <a:pt x="11148" y="19232"/>
                    <a:pt x="41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987799" y="4159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317999" y="3733800"/>
              <a:ext cx="254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82"/>
                    <a:pt x="7200" y="5564"/>
                    <a:pt x="10800" y="9164"/>
                  </a:cubicBezTo>
                  <a:cubicBezTo>
                    <a:pt x="14400" y="12764"/>
                    <a:pt x="18000" y="171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547326" y="3735538"/>
              <a:ext cx="145324" cy="56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6" fill="norm" stroke="1" extrusionOk="0">
                  <a:moveTo>
                    <a:pt x="21493" y="2094"/>
                  </a:moveTo>
                  <a:cubicBezTo>
                    <a:pt x="21493" y="1694"/>
                    <a:pt x="21493" y="1294"/>
                    <a:pt x="21336" y="894"/>
                  </a:cubicBezTo>
                  <a:cubicBezTo>
                    <a:pt x="21180" y="494"/>
                    <a:pt x="20867" y="94"/>
                    <a:pt x="20084" y="14"/>
                  </a:cubicBezTo>
                  <a:cubicBezTo>
                    <a:pt x="19302" y="-66"/>
                    <a:pt x="18050" y="174"/>
                    <a:pt x="16171" y="1134"/>
                  </a:cubicBezTo>
                  <a:cubicBezTo>
                    <a:pt x="14293" y="2094"/>
                    <a:pt x="11789" y="3774"/>
                    <a:pt x="9284" y="5934"/>
                  </a:cubicBezTo>
                  <a:cubicBezTo>
                    <a:pt x="6780" y="8094"/>
                    <a:pt x="4276" y="10734"/>
                    <a:pt x="2710" y="13214"/>
                  </a:cubicBezTo>
                  <a:cubicBezTo>
                    <a:pt x="1145" y="15694"/>
                    <a:pt x="519" y="18014"/>
                    <a:pt x="206" y="19414"/>
                  </a:cubicBezTo>
                  <a:cubicBezTo>
                    <a:pt x="-107" y="20814"/>
                    <a:pt x="-107" y="21294"/>
                    <a:pt x="519" y="21414"/>
                  </a:cubicBezTo>
                  <a:cubicBezTo>
                    <a:pt x="1145" y="21534"/>
                    <a:pt x="2397" y="21294"/>
                    <a:pt x="3650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737099" y="3538171"/>
              <a:ext cx="137947" cy="2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295" fill="norm" stroke="1" extrusionOk="0">
                  <a:moveTo>
                    <a:pt x="3869" y="7158"/>
                  </a:moveTo>
                  <a:cubicBezTo>
                    <a:pt x="3869" y="5257"/>
                    <a:pt x="3869" y="3356"/>
                    <a:pt x="4513" y="2146"/>
                  </a:cubicBezTo>
                  <a:cubicBezTo>
                    <a:pt x="5158" y="937"/>
                    <a:pt x="6448" y="418"/>
                    <a:pt x="8060" y="159"/>
                  </a:cubicBezTo>
                  <a:cubicBezTo>
                    <a:pt x="9672" y="-100"/>
                    <a:pt x="11606" y="-100"/>
                    <a:pt x="13218" y="591"/>
                  </a:cubicBezTo>
                  <a:cubicBezTo>
                    <a:pt x="14830" y="1282"/>
                    <a:pt x="16119" y="2665"/>
                    <a:pt x="16442" y="3874"/>
                  </a:cubicBezTo>
                  <a:cubicBezTo>
                    <a:pt x="16764" y="5084"/>
                    <a:pt x="16119" y="6121"/>
                    <a:pt x="16281" y="7417"/>
                  </a:cubicBezTo>
                  <a:cubicBezTo>
                    <a:pt x="16442" y="8713"/>
                    <a:pt x="17409" y="10268"/>
                    <a:pt x="18699" y="12169"/>
                  </a:cubicBezTo>
                  <a:cubicBezTo>
                    <a:pt x="19988" y="14070"/>
                    <a:pt x="21600" y="16316"/>
                    <a:pt x="20794" y="17871"/>
                  </a:cubicBezTo>
                  <a:cubicBezTo>
                    <a:pt x="19988" y="19426"/>
                    <a:pt x="16764" y="20290"/>
                    <a:pt x="13863" y="20809"/>
                  </a:cubicBezTo>
                  <a:cubicBezTo>
                    <a:pt x="10961" y="21327"/>
                    <a:pt x="8382" y="21500"/>
                    <a:pt x="6125" y="20982"/>
                  </a:cubicBezTo>
                  <a:cubicBezTo>
                    <a:pt x="3869" y="20463"/>
                    <a:pt x="1934" y="19254"/>
                    <a:pt x="0" y="18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984749" y="3527203"/>
              <a:ext cx="222846" cy="8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11" fill="norm" stroke="1" extrusionOk="0">
                  <a:moveTo>
                    <a:pt x="4239" y="1379"/>
                  </a:moveTo>
                  <a:cubicBezTo>
                    <a:pt x="3634" y="1002"/>
                    <a:pt x="3028" y="625"/>
                    <a:pt x="3230" y="383"/>
                  </a:cubicBezTo>
                  <a:cubicBezTo>
                    <a:pt x="3432" y="141"/>
                    <a:pt x="4441" y="33"/>
                    <a:pt x="6864" y="6"/>
                  </a:cubicBezTo>
                  <a:cubicBezTo>
                    <a:pt x="9286" y="-21"/>
                    <a:pt x="13121" y="33"/>
                    <a:pt x="15948" y="518"/>
                  </a:cubicBezTo>
                  <a:cubicBezTo>
                    <a:pt x="18774" y="1002"/>
                    <a:pt x="20591" y="1918"/>
                    <a:pt x="21095" y="3373"/>
                  </a:cubicBezTo>
                  <a:cubicBezTo>
                    <a:pt x="21600" y="4827"/>
                    <a:pt x="20793" y="6820"/>
                    <a:pt x="20086" y="8894"/>
                  </a:cubicBezTo>
                  <a:cubicBezTo>
                    <a:pt x="19379" y="10968"/>
                    <a:pt x="18774" y="13122"/>
                    <a:pt x="18572" y="15034"/>
                  </a:cubicBezTo>
                  <a:cubicBezTo>
                    <a:pt x="18370" y="16947"/>
                    <a:pt x="18572" y="18616"/>
                    <a:pt x="18875" y="19667"/>
                  </a:cubicBezTo>
                  <a:cubicBezTo>
                    <a:pt x="19178" y="20717"/>
                    <a:pt x="19581" y="21148"/>
                    <a:pt x="19178" y="21364"/>
                  </a:cubicBezTo>
                  <a:cubicBezTo>
                    <a:pt x="18774" y="21579"/>
                    <a:pt x="17563" y="21579"/>
                    <a:pt x="14232" y="21229"/>
                  </a:cubicBezTo>
                  <a:cubicBezTo>
                    <a:pt x="10901" y="20879"/>
                    <a:pt x="5450" y="20179"/>
                    <a:pt x="0" y="19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791199" y="3999936"/>
              <a:ext cx="361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95" y="11375"/>
                    <a:pt x="8589" y="2735"/>
                    <a:pt x="12189" y="575"/>
                  </a:cubicBezTo>
                  <a:cubicBezTo>
                    <a:pt x="15789" y="-1585"/>
                    <a:pt x="1869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841999" y="422275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013449" y="3454400"/>
              <a:ext cx="2168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3600"/>
                    <a:pt x="15709" y="7200"/>
                    <a:pt x="18655" y="10490"/>
                  </a:cubicBezTo>
                  <a:cubicBezTo>
                    <a:pt x="21600" y="13779"/>
                    <a:pt x="19636" y="16759"/>
                    <a:pt x="16691" y="18559"/>
                  </a:cubicBezTo>
                  <a:cubicBezTo>
                    <a:pt x="13745" y="20359"/>
                    <a:pt x="9818" y="20979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877780" y="3816350"/>
              <a:ext cx="35792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664" y="21600"/>
                  </a:moveTo>
                  <a:cubicBezTo>
                    <a:pt x="774" y="14400"/>
                    <a:pt x="-115" y="7200"/>
                    <a:pt x="12" y="3600"/>
                  </a:cubicBezTo>
                  <a:cubicBezTo>
                    <a:pt x="139" y="0"/>
                    <a:pt x="1283" y="0"/>
                    <a:pt x="4078" y="1800"/>
                  </a:cubicBezTo>
                  <a:cubicBezTo>
                    <a:pt x="6873" y="3600"/>
                    <a:pt x="11320" y="7200"/>
                    <a:pt x="14497" y="7200"/>
                  </a:cubicBezTo>
                  <a:cubicBezTo>
                    <a:pt x="17673" y="7200"/>
                    <a:pt x="19579" y="360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782135" y="3667445"/>
              <a:ext cx="281743" cy="62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7" fill="norm" stroke="1" extrusionOk="0">
                  <a:moveTo>
                    <a:pt x="21095" y="1856"/>
                  </a:moveTo>
                  <a:cubicBezTo>
                    <a:pt x="21255" y="1416"/>
                    <a:pt x="21415" y="977"/>
                    <a:pt x="21175" y="648"/>
                  </a:cubicBezTo>
                  <a:cubicBezTo>
                    <a:pt x="20935" y="318"/>
                    <a:pt x="20295" y="98"/>
                    <a:pt x="18615" y="25"/>
                  </a:cubicBezTo>
                  <a:cubicBezTo>
                    <a:pt x="16935" y="-48"/>
                    <a:pt x="14215" y="25"/>
                    <a:pt x="11335" y="391"/>
                  </a:cubicBezTo>
                  <a:cubicBezTo>
                    <a:pt x="8455" y="757"/>
                    <a:pt x="5415" y="1416"/>
                    <a:pt x="3415" y="2149"/>
                  </a:cubicBezTo>
                  <a:cubicBezTo>
                    <a:pt x="1415" y="2881"/>
                    <a:pt x="455" y="3686"/>
                    <a:pt x="135" y="5334"/>
                  </a:cubicBezTo>
                  <a:cubicBezTo>
                    <a:pt x="-185" y="6981"/>
                    <a:pt x="135" y="9471"/>
                    <a:pt x="375" y="11850"/>
                  </a:cubicBezTo>
                  <a:cubicBezTo>
                    <a:pt x="615" y="14230"/>
                    <a:pt x="775" y="16500"/>
                    <a:pt x="855" y="17891"/>
                  </a:cubicBezTo>
                  <a:cubicBezTo>
                    <a:pt x="935" y="19282"/>
                    <a:pt x="935" y="19795"/>
                    <a:pt x="1095" y="20234"/>
                  </a:cubicBezTo>
                  <a:cubicBezTo>
                    <a:pt x="1255" y="20673"/>
                    <a:pt x="1575" y="21039"/>
                    <a:pt x="2615" y="21259"/>
                  </a:cubicBezTo>
                  <a:cubicBezTo>
                    <a:pt x="3655" y="21479"/>
                    <a:pt x="5415" y="21552"/>
                    <a:pt x="8215" y="21223"/>
                  </a:cubicBezTo>
                  <a:cubicBezTo>
                    <a:pt x="11015" y="20893"/>
                    <a:pt x="14855" y="20161"/>
                    <a:pt x="18695" y="19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781799" y="3981450"/>
              <a:ext cx="273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19" y="21600"/>
                  </a:moveTo>
                  <a:cubicBezTo>
                    <a:pt x="3014" y="20880"/>
                    <a:pt x="2009" y="20160"/>
                    <a:pt x="1256" y="19080"/>
                  </a:cubicBezTo>
                  <a:cubicBezTo>
                    <a:pt x="502" y="18000"/>
                    <a:pt x="0" y="16560"/>
                    <a:pt x="0" y="15120"/>
                  </a:cubicBezTo>
                  <a:cubicBezTo>
                    <a:pt x="0" y="13680"/>
                    <a:pt x="502" y="12240"/>
                    <a:pt x="3265" y="10080"/>
                  </a:cubicBezTo>
                  <a:cubicBezTo>
                    <a:pt x="6028" y="7920"/>
                    <a:pt x="11051" y="5040"/>
                    <a:pt x="14484" y="3240"/>
                  </a:cubicBezTo>
                  <a:cubicBezTo>
                    <a:pt x="17916" y="1440"/>
                    <a:pt x="1975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176226" y="3680797"/>
              <a:ext cx="329474" cy="57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61" fill="norm" stroke="1" extrusionOk="0">
                  <a:moveTo>
                    <a:pt x="21552" y="1260"/>
                  </a:moveTo>
                  <a:cubicBezTo>
                    <a:pt x="19337" y="868"/>
                    <a:pt x="17121" y="475"/>
                    <a:pt x="14767" y="239"/>
                  </a:cubicBezTo>
                  <a:cubicBezTo>
                    <a:pt x="12414" y="4"/>
                    <a:pt x="9921" y="-75"/>
                    <a:pt x="7844" y="82"/>
                  </a:cubicBezTo>
                  <a:cubicBezTo>
                    <a:pt x="5767" y="239"/>
                    <a:pt x="4106" y="632"/>
                    <a:pt x="2998" y="1182"/>
                  </a:cubicBezTo>
                  <a:cubicBezTo>
                    <a:pt x="1890" y="1732"/>
                    <a:pt x="1337" y="2438"/>
                    <a:pt x="1267" y="4049"/>
                  </a:cubicBezTo>
                  <a:cubicBezTo>
                    <a:pt x="1198" y="5659"/>
                    <a:pt x="1614" y="8172"/>
                    <a:pt x="1614" y="10764"/>
                  </a:cubicBezTo>
                  <a:cubicBezTo>
                    <a:pt x="1614" y="13356"/>
                    <a:pt x="1198" y="16027"/>
                    <a:pt x="852" y="17676"/>
                  </a:cubicBezTo>
                  <a:cubicBezTo>
                    <a:pt x="506" y="19326"/>
                    <a:pt x="229" y="19954"/>
                    <a:pt x="90" y="20465"/>
                  </a:cubicBezTo>
                  <a:cubicBezTo>
                    <a:pt x="-48" y="20975"/>
                    <a:pt x="-48" y="21368"/>
                    <a:pt x="229" y="21446"/>
                  </a:cubicBezTo>
                  <a:cubicBezTo>
                    <a:pt x="506" y="21525"/>
                    <a:pt x="1060" y="21289"/>
                    <a:pt x="3275" y="20740"/>
                  </a:cubicBezTo>
                  <a:cubicBezTo>
                    <a:pt x="5490" y="20190"/>
                    <a:pt x="9367" y="19326"/>
                    <a:pt x="13244" y="18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475399" y="3871667"/>
              <a:ext cx="144601" cy="29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274" fill="norm" stroke="1" extrusionOk="0">
                  <a:moveTo>
                    <a:pt x="20783" y="5188"/>
                  </a:moveTo>
                  <a:cubicBezTo>
                    <a:pt x="20783" y="4115"/>
                    <a:pt x="20783" y="3043"/>
                    <a:pt x="18349" y="2124"/>
                  </a:cubicBezTo>
                  <a:cubicBezTo>
                    <a:pt x="15915" y="1205"/>
                    <a:pt x="11048" y="439"/>
                    <a:pt x="7853" y="132"/>
                  </a:cubicBezTo>
                  <a:cubicBezTo>
                    <a:pt x="4659" y="-174"/>
                    <a:pt x="3138" y="-21"/>
                    <a:pt x="1769" y="1358"/>
                  </a:cubicBezTo>
                  <a:cubicBezTo>
                    <a:pt x="400" y="2737"/>
                    <a:pt x="-817" y="5341"/>
                    <a:pt x="704" y="7792"/>
                  </a:cubicBezTo>
                  <a:cubicBezTo>
                    <a:pt x="2225" y="10243"/>
                    <a:pt x="6484" y="12541"/>
                    <a:pt x="9527" y="14303"/>
                  </a:cubicBezTo>
                  <a:cubicBezTo>
                    <a:pt x="12569" y="16064"/>
                    <a:pt x="14394" y="17290"/>
                    <a:pt x="15003" y="18286"/>
                  </a:cubicBezTo>
                  <a:cubicBezTo>
                    <a:pt x="15611" y="19281"/>
                    <a:pt x="15003" y="20047"/>
                    <a:pt x="13786" y="20583"/>
                  </a:cubicBezTo>
                  <a:cubicBezTo>
                    <a:pt x="12569" y="21120"/>
                    <a:pt x="10744" y="21426"/>
                    <a:pt x="8310" y="21196"/>
                  </a:cubicBezTo>
                  <a:cubicBezTo>
                    <a:pt x="5876" y="20966"/>
                    <a:pt x="2834" y="20200"/>
                    <a:pt x="1769" y="18898"/>
                  </a:cubicBezTo>
                  <a:cubicBezTo>
                    <a:pt x="704" y="17596"/>
                    <a:pt x="1617" y="15758"/>
                    <a:pt x="2529" y="13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683499" y="395605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693522" y="3864120"/>
              <a:ext cx="21728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86" fill="norm" stroke="1" extrusionOk="0">
                  <a:moveTo>
                    <a:pt x="2484" y="19986"/>
                  </a:moveTo>
                  <a:cubicBezTo>
                    <a:pt x="521" y="11757"/>
                    <a:pt x="-1443" y="3529"/>
                    <a:pt x="1502" y="957"/>
                  </a:cubicBezTo>
                  <a:cubicBezTo>
                    <a:pt x="4448" y="-1614"/>
                    <a:pt x="12302" y="1472"/>
                    <a:pt x="20157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791449" y="3911600"/>
              <a:ext cx="1143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400" y="6434"/>
                    <a:pt x="800" y="12868"/>
                    <a:pt x="800" y="16660"/>
                  </a:cubicBezTo>
                  <a:cubicBezTo>
                    <a:pt x="800" y="20451"/>
                    <a:pt x="400" y="21600"/>
                    <a:pt x="200" y="21485"/>
                  </a:cubicBezTo>
                  <a:cubicBezTo>
                    <a:pt x="0" y="21370"/>
                    <a:pt x="0" y="19991"/>
                    <a:pt x="800" y="17004"/>
                  </a:cubicBezTo>
                  <a:cubicBezTo>
                    <a:pt x="1600" y="14017"/>
                    <a:pt x="3200" y="9421"/>
                    <a:pt x="4600" y="6664"/>
                  </a:cubicBezTo>
                  <a:cubicBezTo>
                    <a:pt x="6000" y="3906"/>
                    <a:pt x="7200" y="2987"/>
                    <a:pt x="8800" y="2413"/>
                  </a:cubicBezTo>
                  <a:cubicBezTo>
                    <a:pt x="10400" y="1838"/>
                    <a:pt x="12400" y="1609"/>
                    <a:pt x="14600" y="4021"/>
                  </a:cubicBezTo>
                  <a:cubicBezTo>
                    <a:pt x="16800" y="6434"/>
                    <a:pt x="19200" y="11489"/>
                    <a:pt x="20400" y="14591"/>
                  </a:cubicBezTo>
                  <a:cubicBezTo>
                    <a:pt x="21600" y="17694"/>
                    <a:pt x="21600" y="18843"/>
                    <a:pt x="21600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973604" y="3674162"/>
              <a:ext cx="186147" cy="16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7" fill="norm" stroke="1" extrusionOk="0">
                  <a:moveTo>
                    <a:pt x="228" y="5177"/>
                  </a:moveTo>
                  <a:cubicBezTo>
                    <a:pt x="-14" y="3557"/>
                    <a:pt x="-257" y="1937"/>
                    <a:pt x="592" y="992"/>
                  </a:cubicBezTo>
                  <a:cubicBezTo>
                    <a:pt x="1442" y="47"/>
                    <a:pt x="3383" y="-223"/>
                    <a:pt x="4961" y="182"/>
                  </a:cubicBezTo>
                  <a:cubicBezTo>
                    <a:pt x="6539" y="587"/>
                    <a:pt x="7752" y="1667"/>
                    <a:pt x="8359" y="3557"/>
                  </a:cubicBezTo>
                  <a:cubicBezTo>
                    <a:pt x="8965" y="5447"/>
                    <a:pt x="8965" y="8147"/>
                    <a:pt x="8480" y="10172"/>
                  </a:cubicBezTo>
                  <a:cubicBezTo>
                    <a:pt x="7995" y="12197"/>
                    <a:pt x="7024" y="13547"/>
                    <a:pt x="5810" y="15167"/>
                  </a:cubicBezTo>
                  <a:cubicBezTo>
                    <a:pt x="4597" y="16787"/>
                    <a:pt x="3141" y="18677"/>
                    <a:pt x="3141" y="19622"/>
                  </a:cubicBezTo>
                  <a:cubicBezTo>
                    <a:pt x="3141" y="20567"/>
                    <a:pt x="4597" y="20567"/>
                    <a:pt x="7873" y="20702"/>
                  </a:cubicBezTo>
                  <a:cubicBezTo>
                    <a:pt x="11150" y="20837"/>
                    <a:pt x="16246" y="21107"/>
                    <a:pt x="21343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295508" y="3716927"/>
              <a:ext cx="175392" cy="45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97" fill="norm" stroke="1" extrusionOk="0">
                  <a:moveTo>
                    <a:pt x="21307" y="4097"/>
                  </a:moveTo>
                  <a:cubicBezTo>
                    <a:pt x="20278" y="3197"/>
                    <a:pt x="19250" y="2297"/>
                    <a:pt x="18478" y="1597"/>
                  </a:cubicBezTo>
                  <a:cubicBezTo>
                    <a:pt x="17707" y="897"/>
                    <a:pt x="17193" y="397"/>
                    <a:pt x="16293" y="147"/>
                  </a:cubicBezTo>
                  <a:cubicBezTo>
                    <a:pt x="15393" y="-103"/>
                    <a:pt x="14107" y="-103"/>
                    <a:pt x="11921" y="697"/>
                  </a:cubicBezTo>
                  <a:cubicBezTo>
                    <a:pt x="9736" y="1497"/>
                    <a:pt x="6650" y="3097"/>
                    <a:pt x="4336" y="5597"/>
                  </a:cubicBezTo>
                  <a:cubicBezTo>
                    <a:pt x="2021" y="8097"/>
                    <a:pt x="478" y="11497"/>
                    <a:pt x="93" y="14147"/>
                  </a:cubicBezTo>
                  <a:cubicBezTo>
                    <a:pt x="-293" y="16797"/>
                    <a:pt x="478" y="18697"/>
                    <a:pt x="3178" y="19797"/>
                  </a:cubicBezTo>
                  <a:cubicBezTo>
                    <a:pt x="5878" y="20897"/>
                    <a:pt x="10507" y="21197"/>
                    <a:pt x="1513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480334" y="3833716"/>
              <a:ext cx="225516" cy="30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8" fill="norm" stroke="1" extrusionOk="0">
                  <a:moveTo>
                    <a:pt x="1523" y="2386"/>
                  </a:moveTo>
                  <a:cubicBezTo>
                    <a:pt x="715" y="1328"/>
                    <a:pt x="-92" y="271"/>
                    <a:pt x="9" y="45"/>
                  </a:cubicBezTo>
                  <a:cubicBezTo>
                    <a:pt x="110" y="-182"/>
                    <a:pt x="1119" y="422"/>
                    <a:pt x="4046" y="2612"/>
                  </a:cubicBezTo>
                  <a:cubicBezTo>
                    <a:pt x="6973" y="4803"/>
                    <a:pt x="11818" y="8579"/>
                    <a:pt x="15048" y="11977"/>
                  </a:cubicBezTo>
                  <a:cubicBezTo>
                    <a:pt x="18278" y="15376"/>
                    <a:pt x="19893" y="18397"/>
                    <a:pt x="21508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542462" y="3834198"/>
              <a:ext cx="195138" cy="29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7" fill="norm" stroke="1" extrusionOk="0">
                  <a:moveTo>
                    <a:pt x="21412" y="999"/>
                  </a:moveTo>
                  <a:cubicBezTo>
                    <a:pt x="20483" y="542"/>
                    <a:pt x="19554" y="86"/>
                    <a:pt x="18509" y="10"/>
                  </a:cubicBezTo>
                  <a:cubicBezTo>
                    <a:pt x="17464" y="-66"/>
                    <a:pt x="16302" y="238"/>
                    <a:pt x="13864" y="2368"/>
                  </a:cubicBezTo>
                  <a:cubicBezTo>
                    <a:pt x="11425" y="4497"/>
                    <a:pt x="7709" y="8452"/>
                    <a:pt x="5154" y="11571"/>
                  </a:cubicBezTo>
                  <a:cubicBezTo>
                    <a:pt x="2599" y="14689"/>
                    <a:pt x="1206" y="16971"/>
                    <a:pt x="509" y="18568"/>
                  </a:cubicBezTo>
                  <a:cubicBezTo>
                    <a:pt x="-188" y="20165"/>
                    <a:pt x="-188" y="21078"/>
                    <a:pt x="625" y="21306"/>
                  </a:cubicBezTo>
                  <a:cubicBezTo>
                    <a:pt x="1438" y="21534"/>
                    <a:pt x="3064" y="21078"/>
                    <a:pt x="4689" y="20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788399" y="3717839"/>
              <a:ext cx="115117" cy="37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13" fill="norm" stroke="1" extrusionOk="0">
                  <a:moveTo>
                    <a:pt x="0" y="1258"/>
                  </a:moveTo>
                  <a:cubicBezTo>
                    <a:pt x="771" y="661"/>
                    <a:pt x="1543" y="64"/>
                    <a:pt x="2700" y="5"/>
                  </a:cubicBezTo>
                  <a:cubicBezTo>
                    <a:pt x="3857" y="-55"/>
                    <a:pt x="5400" y="422"/>
                    <a:pt x="8679" y="2332"/>
                  </a:cubicBezTo>
                  <a:cubicBezTo>
                    <a:pt x="11957" y="4241"/>
                    <a:pt x="16971" y="7583"/>
                    <a:pt x="19286" y="10506"/>
                  </a:cubicBezTo>
                  <a:cubicBezTo>
                    <a:pt x="21600" y="13430"/>
                    <a:pt x="21214" y="15936"/>
                    <a:pt x="20057" y="17726"/>
                  </a:cubicBezTo>
                  <a:cubicBezTo>
                    <a:pt x="18900" y="19516"/>
                    <a:pt x="16971" y="20590"/>
                    <a:pt x="15043" y="21068"/>
                  </a:cubicBezTo>
                  <a:cubicBezTo>
                    <a:pt x="13114" y="21545"/>
                    <a:pt x="11186" y="21426"/>
                    <a:pt x="9257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985249" y="3584869"/>
              <a:ext cx="184173" cy="62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7" fill="norm" stroke="1" extrusionOk="0">
                  <a:moveTo>
                    <a:pt x="0" y="2699"/>
                  </a:moveTo>
                  <a:cubicBezTo>
                    <a:pt x="491" y="2338"/>
                    <a:pt x="982" y="1977"/>
                    <a:pt x="3191" y="1543"/>
                  </a:cubicBezTo>
                  <a:cubicBezTo>
                    <a:pt x="5400" y="1110"/>
                    <a:pt x="9327" y="604"/>
                    <a:pt x="12027" y="315"/>
                  </a:cubicBezTo>
                  <a:cubicBezTo>
                    <a:pt x="14727" y="26"/>
                    <a:pt x="16200" y="-46"/>
                    <a:pt x="17427" y="26"/>
                  </a:cubicBezTo>
                  <a:cubicBezTo>
                    <a:pt x="18655" y="98"/>
                    <a:pt x="19636" y="315"/>
                    <a:pt x="20373" y="1254"/>
                  </a:cubicBezTo>
                  <a:cubicBezTo>
                    <a:pt x="21109" y="2193"/>
                    <a:pt x="21600" y="3855"/>
                    <a:pt x="21232" y="5986"/>
                  </a:cubicBezTo>
                  <a:cubicBezTo>
                    <a:pt x="20864" y="8117"/>
                    <a:pt x="19636" y="10718"/>
                    <a:pt x="18900" y="13030"/>
                  </a:cubicBezTo>
                  <a:cubicBezTo>
                    <a:pt x="18164" y="15341"/>
                    <a:pt x="17918" y="17364"/>
                    <a:pt x="17918" y="18556"/>
                  </a:cubicBezTo>
                  <a:cubicBezTo>
                    <a:pt x="17918" y="19748"/>
                    <a:pt x="18164" y="20109"/>
                    <a:pt x="18286" y="20470"/>
                  </a:cubicBezTo>
                  <a:cubicBezTo>
                    <a:pt x="18409" y="20832"/>
                    <a:pt x="18409" y="21193"/>
                    <a:pt x="17673" y="21373"/>
                  </a:cubicBezTo>
                  <a:cubicBezTo>
                    <a:pt x="16936" y="21554"/>
                    <a:pt x="15464" y="21554"/>
                    <a:pt x="13255" y="21265"/>
                  </a:cubicBezTo>
                  <a:cubicBezTo>
                    <a:pt x="11045" y="20976"/>
                    <a:pt x="8100" y="20398"/>
                    <a:pt x="5155" y="19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410699" y="40894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773291" y="3599533"/>
              <a:ext cx="278760" cy="5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4" fill="norm" stroke="1" extrusionOk="0">
                  <a:moveTo>
                    <a:pt x="20077" y="3635"/>
                  </a:moveTo>
                  <a:cubicBezTo>
                    <a:pt x="20241" y="3235"/>
                    <a:pt x="20405" y="2835"/>
                    <a:pt x="20650" y="2235"/>
                  </a:cubicBezTo>
                  <a:cubicBezTo>
                    <a:pt x="20895" y="1635"/>
                    <a:pt x="21223" y="835"/>
                    <a:pt x="20895" y="395"/>
                  </a:cubicBezTo>
                  <a:cubicBezTo>
                    <a:pt x="20568" y="-45"/>
                    <a:pt x="19586" y="-125"/>
                    <a:pt x="17132" y="195"/>
                  </a:cubicBezTo>
                  <a:cubicBezTo>
                    <a:pt x="14677" y="515"/>
                    <a:pt x="10750" y="1235"/>
                    <a:pt x="8132" y="1995"/>
                  </a:cubicBezTo>
                  <a:cubicBezTo>
                    <a:pt x="5514" y="2755"/>
                    <a:pt x="4205" y="3555"/>
                    <a:pt x="3223" y="5155"/>
                  </a:cubicBezTo>
                  <a:cubicBezTo>
                    <a:pt x="2241" y="6755"/>
                    <a:pt x="1586" y="9155"/>
                    <a:pt x="1095" y="11675"/>
                  </a:cubicBezTo>
                  <a:cubicBezTo>
                    <a:pt x="605" y="14195"/>
                    <a:pt x="277" y="16835"/>
                    <a:pt x="114" y="18355"/>
                  </a:cubicBezTo>
                  <a:cubicBezTo>
                    <a:pt x="-50" y="19875"/>
                    <a:pt x="-50" y="20275"/>
                    <a:pt x="195" y="20635"/>
                  </a:cubicBezTo>
                  <a:cubicBezTo>
                    <a:pt x="441" y="20995"/>
                    <a:pt x="932" y="21315"/>
                    <a:pt x="2650" y="21395"/>
                  </a:cubicBezTo>
                  <a:cubicBezTo>
                    <a:pt x="4368" y="21475"/>
                    <a:pt x="7314" y="21315"/>
                    <a:pt x="10423" y="20875"/>
                  </a:cubicBezTo>
                  <a:cubicBezTo>
                    <a:pt x="13532" y="20435"/>
                    <a:pt x="16805" y="19715"/>
                    <a:pt x="18686" y="19155"/>
                  </a:cubicBezTo>
                  <a:cubicBezTo>
                    <a:pt x="20568" y="18595"/>
                    <a:pt x="21059" y="18195"/>
                    <a:pt x="21550" y="17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836149" y="3892550"/>
              <a:ext cx="241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8831"/>
                    <a:pt x="379" y="16062"/>
                    <a:pt x="3126" y="13292"/>
                  </a:cubicBezTo>
                  <a:cubicBezTo>
                    <a:pt x="5874" y="10523"/>
                    <a:pt x="11179" y="7754"/>
                    <a:pt x="14684" y="5538"/>
                  </a:cubicBezTo>
                  <a:cubicBezTo>
                    <a:pt x="18189" y="3323"/>
                    <a:pt x="19895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0160912" y="3557307"/>
              <a:ext cx="357133" cy="5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6" fill="norm" stroke="1" extrusionOk="0">
                  <a:moveTo>
                    <a:pt x="21291" y="2862"/>
                  </a:moveTo>
                  <a:cubicBezTo>
                    <a:pt x="21418" y="2215"/>
                    <a:pt x="21545" y="1568"/>
                    <a:pt x="21291" y="1123"/>
                  </a:cubicBezTo>
                  <a:cubicBezTo>
                    <a:pt x="21037" y="678"/>
                    <a:pt x="20401" y="435"/>
                    <a:pt x="18559" y="233"/>
                  </a:cubicBezTo>
                  <a:cubicBezTo>
                    <a:pt x="16717" y="31"/>
                    <a:pt x="13667" y="-131"/>
                    <a:pt x="11253" y="152"/>
                  </a:cubicBezTo>
                  <a:cubicBezTo>
                    <a:pt x="8839" y="435"/>
                    <a:pt x="7060" y="1163"/>
                    <a:pt x="5853" y="2256"/>
                  </a:cubicBezTo>
                  <a:cubicBezTo>
                    <a:pt x="4646" y="3348"/>
                    <a:pt x="4011" y="4804"/>
                    <a:pt x="3376" y="6584"/>
                  </a:cubicBezTo>
                  <a:cubicBezTo>
                    <a:pt x="2740" y="8363"/>
                    <a:pt x="2105" y="10467"/>
                    <a:pt x="1533" y="12611"/>
                  </a:cubicBezTo>
                  <a:cubicBezTo>
                    <a:pt x="961" y="14754"/>
                    <a:pt x="453" y="16939"/>
                    <a:pt x="199" y="18233"/>
                  </a:cubicBezTo>
                  <a:cubicBezTo>
                    <a:pt x="-55" y="19527"/>
                    <a:pt x="-55" y="19932"/>
                    <a:pt x="136" y="20336"/>
                  </a:cubicBezTo>
                  <a:cubicBezTo>
                    <a:pt x="326" y="20741"/>
                    <a:pt x="707" y="21145"/>
                    <a:pt x="1851" y="21307"/>
                  </a:cubicBezTo>
                  <a:cubicBezTo>
                    <a:pt x="2994" y="21469"/>
                    <a:pt x="4900" y="21388"/>
                    <a:pt x="6933" y="21226"/>
                  </a:cubicBezTo>
                  <a:cubicBezTo>
                    <a:pt x="8966" y="21065"/>
                    <a:pt x="11126" y="20822"/>
                    <a:pt x="13286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0540999" y="3638550"/>
              <a:ext cx="2540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526"/>
                    <a:pt x="7920" y="9051"/>
                    <a:pt x="11520" y="12651"/>
                  </a:cubicBezTo>
                  <a:cubicBezTo>
                    <a:pt x="15120" y="16251"/>
                    <a:pt x="18360" y="18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0757693" y="3645851"/>
              <a:ext cx="107157" cy="44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6" fill="norm" stroke="1" extrusionOk="0">
                  <a:moveTo>
                    <a:pt x="21441" y="2434"/>
                  </a:moveTo>
                  <a:cubicBezTo>
                    <a:pt x="21441" y="1918"/>
                    <a:pt x="21441" y="1401"/>
                    <a:pt x="20806" y="936"/>
                  </a:cubicBezTo>
                  <a:cubicBezTo>
                    <a:pt x="20170" y="471"/>
                    <a:pt x="18900" y="57"/>
                    <a:pt x="17417" y="6"/>
                  </a:cubicBezTo>
                  <a:cubicBezTo>
                    <a:pt x="15935" y="-46"/>
                    <a:pt x="14241" y="264"/>
                    <a:pt x="11912" y="1918"/>
                  </a:cubicBezTo>
                  <a:cubicBezTo>
                    <a:pt x="9582" y="3571"/>
                    <a:pt x="6617" y="6568"/>
                    <a:pt x="4500" y="9876"/>
                  </a:cubicBezTo>
                  <a:cubicBezTo>
                    <a:pt x="2382" y="13183"/>
                    <a:pt x="1112" y="16800"/>
                    <a:pt x="476" y="18867"/>
                  </a:cubicBezTo>
                  <a:cubicBezTo>
                    <a:pt x="-159" y="20934"/>
                    <a:pt x="-159" y="21451"/>
                    <a:pt x="476" y="21502"/>
                  </a:cubicBezTo>
                  <a:cubicBezTo>
                    <a:pt x="1112" y="21554"/>
                    <a:pt x="2382" y="21141"/>
                    <a:pt x="3653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0893922" y="3432483"/>
              <a:ext cx="118176" cy="21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24" fill="norm" stroke="1" extrusionOk="0">
                  <a:moveTo>
                    <a:pt x="471" y="4643"/>
                  </a:moveTo>
                  <a:cubicBezTo>
                    <a:pt x="98" y="3604"/>
                    <a:pt x="-274" y="2566"/>
                    <a:pt x="285" y="1735"/>
                  </a:cubicBezTo>
                  <a:cubicBezTo>
                    <a:pt x="843" y="904"/>
                    <a:pt x="2333" y="281"/>
                    <a:pt x="4195" y="74"/>
                  </a:cubicBezTo>
                  <a:cubicBezTo>
                    <a:pt x="6057" y="-134"/>
                    <a:pt x="8292" y="74"/>
                    <a:pt x="10340" y="1008"/>
                  </a:cubicBezTo>
                  <a:cubicBezTo>
                    <a:pt x="12388" y="1943"/>
                    <a:pt x="14250" y="3604"/>
                    <a:pt x="14809" y="4954"/>
                  </a:cubicBezTo>
                  <a:cubicBezTo>
                    <a:pt x="15367" y="6304"/>
                    <a:pt x="14623" y="7343"/>
                    <a:pt x="13505" y="8174"/>
                  </a:cubicBezTo>
                  <a:cubicBezTo>
                    <a:pt x="12388" y="9004"/>
                    <a:pt x="10898" y="9628"/>
                    <a:pt x="11085" y="10354"/>
                  </a:cubicBezTo>
                  <a:cubicBezTo>
                    <a:pt x="11271" y="11081"/>
                    <a:pt x="13133" y="11912"/>
                    <a:pt x="14995" y="12847"/>
                  </a:cubicBezTo>
                  <a:cubicBezTo>
                    <a:pt x="16857" y="13781"/>
                    <a:pt x="18719" y="14820"/>
                    <a:pt x="19836" y="15962"/>
                  </a:cubicBezTo>
                  <a:cubicBezTo>
                    <a:pt x="20954" y="17104"/>
                    <a:pt x="21326" y="18351"/>
                    <a:pt x="19650" y="19285"/>
                  </a:cubicBezTo>
                  <a:cubicBezTo>
                    <a:pt x="17974" y="20220"/>
                    <a:pt x="14250" y="20843"/>
                    <a:pt x="11457" y="21154"/>
                  </a:cubicBezTo>
                  <a:cubicBezTo>
                    <a:pt x="8664" y="21466"/>
                    <a:pt x="6802" y="21466"/>
                    <a:pt x="6243" y="21362"/>
                  </a:cubicBezTo>
                  <a:cubicBezTo>
                    <a:pt x="5685" y="21258"/>
                    <a:pt x="6429" y="21051"/>
                    <a:pt x="7174" y="20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1029949" y="3515312"/>
              <a:ext cx="221309" cy="77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4" fill="norm" stroke="1" extrusionOk="0">
                  <a:moveTo>
                    <a:pt x="8640" y="1665"/>
                  </a:moveTo>
                  <a:cubicBezTo>
                    <a:pt x="8229" y="1311"/>
                    <a:pt x="7817" y="957"/>
                    <a:pt x="8126" y="692"/>
                  </a:cubicBezTo>
                  <a:cubicBezTo>
                    <a:pt x="8434" y="426"/>
                    <a:pt x="9463" y="249"/>
                    <a:pt x="11211" y="131"/>
                  </a:cubicBezTo>
                  <a:cubicBezTo>
                    <a:pt x="12960" y="13"/>
                    <a:pt x="15429" y="-46"/>
                    <a:pt x="16971" y="43"/>
                  </a:cubicBezTo>
                  <a:cubicBezTo>
                    <a:pt x="18514" y="131"/>
                    <a:pt x="19131" y="367"/>
                    <a:pt x="19851" y="1341"/>
                  </a:cubicBezTo>
                  <a:cubicBezTo>
                    <a:pt x="20571" y="2315"/>
                    <a:pt x="21394" y="4026"/>
                    <a:pt x="21497" y="5767"/>
                  </a:cubicBezTo>
                  <a:cubicBezTo>
                    <a:pt x="21600" y="7508"/>
                    <a:pt x="20983" y="9279"/>
                    <a:pt x="20366" y="11256"/>
                  </a:cubicBezTo>
                  <a:cubicBezTo>
                    <a:pt x="19749" y="13233"/>
                    <a:pt x="19131" y="15416"/>
                    <a:pt x="18823" y="16980"/>
                  </a:cubicBezTo>
                  <a:cubicBezTo>
                    <a:pt x="18514" y="18544"/>
                    <a:pt x="18514" y="19488"/>
                    <a:pt x="18514" y="20167"/>
                  </a:cubicBezTo>
                  <a:cubicBezTo>
                    <a:pt x="18514" y="20846"/>
                    <a:pt x="18514" y="21259"/>
                    <a:pt x="17589" y="21406"/>
                  </a:cubicBezTo>
                  <a:cubicBezTo>
                    <a:pt x="16663" y="21554"/>
                    <a:pt x="14811" y="21436"/>
                    <a:pt x="11726" y="21288"/>
                  </a:cubicBezTo>
                  <a:cubicBezTo>
                    <a:pt x="8640" y="21141"/>
                    <a:pt x="4320" y="20964"/>
                    <a:pt x="0" y="20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89000" y="5037666"/>
              <a:ext cx="208280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0" y="20736"/>
                    <a:pt x="1580" y="19872"/>
                    <a:pt x="2382" y="18792"/>
                  </a:cubicBezTo>
                  <a:cubicBezTo>
                    <a:pt x="3183" y="17712"/>
                    <a:pt x="3995" y="16416"/>
                    <a:pt x="4818" y="14904"/>
                  </a:cubicBezTo>
                  <a:cubicBezTo>
                    <a:pt x="5641" y="13392"/>
                    <a:pt x="6476" y="11664"/>
                    <a:pt x="7222" y="10152"/>
                  </a:cubicBezTo>
                  <a:cubicBezTo>
                    <a:pt x="7968" y="8640"/>
                    <a:pt x="8627" y="7344"/>
                    <a:pt x="9505" y="5832"/>
                  </a:cubicBezTo>
                  <a:cubicBezTo>
                    <a:pt x="10383" y="4320"/>
                    <a:pt x="11480" y="2592"/>
                    <a:pt x="12633" y="1512"/>
                  </a:cubicBezTo>
                  <a:cubicBezTo>
                    <a:pt x="13785" y="432"/>
                    <a:pt x="14993" y="0"/>
                    <a:pt x="16101" y="0"/>
                  </a:cubicBezTo>
                  <a:cubicBezTo>
                    <a:pt x="17210" y="0"/>
                    <a:pt x="18220" y="432"/>
                    <a:pt x="19120" y="1512"/>
                  </a:cubicBezTo>
                  <a:cubicBezTo>
                    <a:pt x="20020" y="2592"/>
                    <a:pt x="20810" y="4320"/>
                    <a:pt x="21600" y="6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23899" y="5601277"/>
              <a:ext cx="304801" cy="51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18900" y="2109"/>
                  </a:moveTo>
                  <a:cubicBezTo>
                    <a:pt x="19500" y="1487"/>
                    <a:pt x="20100" y="865"/>
                    <a:pt x="20025" y="509"/>
                  </a:cubicBezTo>
                  <a:cubicBezTo>
                    <a:pt x="19950" y="154"/>
                    <a:pt x="19200" y="65"/>
                    <a:pt x="16950" y="20"/>
                  </a:cubicBezTo>
                  <a:cubicBezTo>
                    <a:pt x="14700" y="-24"/>
                    <a:pt x="10950" y="-24"/>
                    <a:pt x="8325" y="332"/>
                  </a:cubicBezTo>
                  <a:cubicBezTo>
                    <a:pt x="5700" y="687"/>
                    <a:pt x="4200" y="1398"/>
                    <a:pt x="3150" y="2998"/>
                  </a:cubicBezTo>
                  <a:cubicBezTo>
                    <a:pt x="2100" y="4598"/>
                    <a:pt x="1500" y="7087"/>
                    <a:pt x="1050" y="9665"/>
                  </a:cubicBezTo>
                  <a:cubicBezTo>
                    <a:pt x="600" y="12243"/>
                    <a:pt x="300" y="14909"/>
                    <a:pt x="150" y="16687"/>
                  </a:cubicBezTo>
                  <a:cubicBezTo>
                    <a:pt x="0" y="18465"/>
                    <a:pt x="0" y="19354"/>
                    <a:pt x="0" y="20020"/>
                  </a:cubicBezTo>
                  <a:cubicBezTo>
                    <a:pt x="0" y="20687"/>
                    <a:pt x="0" y="21132"/>
                    <a:pt x="375" y="21354"/>
                  </a:cubicBezTo>
                  <a:cubicBezTo>
                    <a:pt x="750" y="21576"/>
                    <a:pt x="1500" y="21576"/>
                    <a:pt x="4050" y="21309"/>
                  </a:cubicBezTo>
                  <a:cubicBezTo>
                    <a:pt x="6600" y="21043"/>
                    <a:pt x="10950" y="20509"/>
                    <a:pt x="14175" y="20109"/>
                  </a:cubicBezTo>
                  <a:cubicBezTo>
                    <a:pt x="17400" y="19709"/>
                    <a:pt x="19500" y="19443"/>
                    <a:pt x="21600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98499" y="5861050"/>
              <a:ext cx="260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6560"/>
                    <a:pt x="7024" y="11520"/>
                    <a:pt x="10624" y="7920"/>
                  </a:cubicBezTo>
                  <a:cubicBezTo>
                    <a:pt x="14224" y="4320"/>
                    <a:pt x="17912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176072" y="5530315"/>
              <a:ext cx="320827" cy="65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93" fill="norm" stroke="1" extrusionOk="0">
                  <a:moveTo>
                    <a:pt x="20665" y="1673"/>
                  </a:moveTo>
                  <a:cubicBezTo>
                    <a:pt x="21088" y="1190"/>
                    <a:pt x="21512" y="707"/>
                    <a:pt x="21371" y="397"/>
                  </a:cubicBezTo>
                  <a:cubicBezTo>
                    <a:pt x="21230" y="86"/>
                    <a:pt x="20524" y="-52"/>
                    <a:pt x="18618" y="17"/>
                  </a:cubicBezTo>
                  <a:cubicBezTo>
                    <a:pt x="16712" y="86"/>
                    <a:pt x="13606" y="362"/>
                    <a:pt x="10641" y="707"/>
                  </a:cubicBezTo>
                  <a:cubicBezTo>
                    <a:pt x="7677" y="1052"/>
                    <a:pt x="4853" y="1466"/>
                    <a:pt x="3088" y="1811"/>
                  </a:cubicBezTo>
                  <a:cubicBezTo>
                    <a:pt x="1324" y="2156"/>
                    <a:pt x="618" y="2432"/>
                    <a:pt x="265" y="2743"/>
                  </a:cubicBezTo>
                  <a:cubicBezTo>
                    <a:pt x="-88" y="3053"/>
                    <a:pt x="-88" y="3398"/>
                    <a:pt x="265" y="4434"/>
                  </a:cubicBezTo>
                  <a:cubicBezTo>
                    <a:pt x="618" y="5469"/>
                    <a:pt x="1324" y="7194"/>
                    <a:pt x="1677" y="9264"/>
                  </a:cubicBezTo>
                  <a:cubicBezTo>
                    <a:pt x="2030" y="11335"/>
                    <a:pt x="2030" y="13750"/>
                    <a:pt x="1888" y="15510"/>
                  </a:cubicBezTo>
                  <a:cubicBezTo>
                    <a:pt x="1747" y="17269"/>
                    <a:pt x="1465" y="18374"/>
                    <a:pt x="1253" y="19133"/>
                  </a:cubicBezTo>
                  <a:cubicBezTo>
                    <a:pt x="1041" y="19892"/>
                    <a:pt x="900" y="20306"/>
                    <a:pt x="759" y="20685"/>
                  </a:cubicBezTo>
                  <a:cubicBezTo>
                    <a:pt x="618" y="21065"/>
                    <a:pt x="477" y="21410"/>
                    <a:pt x="830" y="21479"/>
                  </a:cubicBezTo>
                  <a:cubicBezTo>
                    <a:pt x="1183" y="21548"/>
                    <a:pt x="2030" y="21341"/>
                    <a:pt x="4641" y="21099"/>
                  </a:cubicBezTo>
                  <a:cubicBezTo>
                    <a:pt x="7253" y="20858"/>
                    <a:pt x="11630" y="20582"/>
                    <a:pt x="16006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521566" y="5641885"/>
              <a:ext cx="161184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3" fill="norm" stroke="1" extrusionOk="0">
                  <a:moveTo>
                    <a:pt x="21361" y="780"/>
                  </a:moveTo>
                  <a:cubicBezTo>
                    <a:pt x="20519" y="366"/>
                    <a:pt x="19678" y="-47"/>
                    <a:pt x="18556" y="5"/>
                  </a:cubicBezTo>
                  <a:cubicBezTo>
                    <a:pt x="17434" y="56"/>
                    <a:pt x="16031" y="573"/>
                    <a:pt x="13226" y="2020"/>
                  </a:cubicBezTo>
                  <a:cubicBezTo>
                    <a:pt x="10421" y="3467"/>
                    <a:pt x="6213" y="5844"/>
                    <a:pt x="3548" y="8376"/>
                  </a:cubicBezTo>
                  <a:cubicBezTo>
                    <a:pt x="883" y="10908"/>
                    <a:pt x="-239" y="13595"/>
                    <a:pt x="42" y="15559"/>
                  </a:cubicBezTo>
                  <a:cubicBezTo>
                    <a:pt x="322" y="17522"/>
                    <a:pt x="2005" y="18763"/>
                    <a:pt x="5792" y="19641"/>
                  </a:cubicBezTo>
                  <a:cubicBezTo>
                    <a:pt x="9579" y="20520"/>
                    <a:pt x="15470" y="21036"/>
                    <a:pt x="21361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816100" y="5689600"/>
              <a:ext cx="2540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080"/>
                    <a:pt x="7920" y="8160"/>
                    <a:pt x="11520" y="11760"/>
                  </a:cubicBezTo>
                  <a:cubicBezTo>
                    <a:pt x="15120" y="15360"/>
                    <a:pt x="18360" y="18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828800" y="5676900"/>
              <a:ext cx="2921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1" y="775"/>
                    <a:pt x="18783" y="1551"/>
                    <a:pt x="16357" y="3711"/>
                  </a:cubicBezTo>
                  <a:cubicBezTo>
                    <a:pt x="13930" y="5871"/>
                    <a:pt x="10487" y="9415"/>
                    <a:pt x="7591" y="12628"/>
                  </a:cubicBezTo>
                  <a:cubicBezTo>
                    <a:pt x="4696" y="15840"/>
                    <a:pt x="2348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241550" y="5867400"/>
              <a:ext cx="292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600" y="9257"/>
                    <a:pt x="7200" y="18514"/>
                    <a:pt x="10800" y="20057"/>
                  </a:cubicBezTo>
                  <a:cubicBezTo>
                    <a:pt x="14400" y="21600"/>
                    <a:pt x="1800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444750" y="5689600"/>
              <a:ext cx="31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2"/>
                    <a:pt x="0" y="8585"/>
                    <a:pt x="0" y="11908"/>
                  </a:cubicBezTo>
                  <a:cubicBezTo>
                    <a:pt x="0" y="15231"/>
                    <a:pt x="0" y="17585"/>
                    <a:pt x="3600" y="19038"/>
                  </a:cubicBezTo>
                  <a:cubicBezTo>
                    <a:pt x="7200" y="20492"/>
                    <a:pt x="14400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647950" y="5632450"/>
              <a:ext cx="2032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35"/>
                    <a:pt x="9000" y="8471"/>
                    <a:pt x="12600" y="12071"/>
                  </a:cubicBezTo>
                  <a:cubicBezTo>
                    <a:pt x="16200" y="15671"/>
                    <a:pt x="1890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841806" y="5674783"/>
              <a:ext cx="155395" cy="3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8" fill="norm" stroke="1" extrusionOk="0">
                  <a:moveTo>
                    <a:pt x="21429" y="131"/>
                  </a:moveTo>
                  <a:cubicBezTo>
                    <a:pt x="19970" y="0"/>
                    <a:pt x="18510" y="-131"/>
                    <a:pt x="16467" y="262"/>
                  </a:cubicBezTo>
                  <a:cubicBezTo>
                    <a:pt x="14424" y="654"/>
                    <a:pt x="11797" y="1571"/>
                    <a:pt x="9899" y="2225"/>
                  </a:cubicBezTo>
                  <a:cubicBezTo>
                    <a:pt x="8002" y="2880"/>
                    <a:pt x="6834" y="3273"/>
                    <a:pt x="5959" y="4320"/>
                  </a:cubicBezTo>
                  <a:cubicBezTo>
                    <a:pt x="5083" y="5367"/>
                    <a:pt x="4499" y="7069"/>
                    <a:pt x="3915" y="9360"/>
                  </a:cubicBezTo>
                  <a:cubicBezTo>
                    <a:pt x="3332" y="11651"/>
                    <a:pt x="2748" y="14531"/>
                    <a:pt x="2456" y="16429"/>
                  </a:cubicBezTo>
                  <a:cubicBezTo>
                    <a:pt x="2164" y="18327"/>
                    <a:pt x="2164" y="19244"/>
                    <a:pt x="1726" y="20029"/>
                  </a:cubicBezTo>
                  <a:cubicBezTo>
                    <a:pt x="1288" y="20814"/>
                    <a:pt x="413" y="21469"/>
                    <a:pt x="121" y="21404"/>
                  </a:cubicBezTo>
                  <a:cubicBezTo>
                    <a:pt x="-171" y="21338"/>
                    <a:pt x="121" y="20553"/>
                    <a:pt x="413" y="19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054350" y="5613400"/>
              <a:ext cx="148755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0" y="0"/>
                  </a:moveTo>
                  <a:cubicBezTo>
                    <a:pt x="5400" y="2250"/>
                    <a:pt x="10800" y="4500"/>
                    <a:pt x="14850" y="6885"/>
                  </a:cubicBezTo>
                  <a:cubicBezTo>
                    <a:pt x="18900" y="9270"/>
                    <a:pt x="21600" y="11790"/>
                    <a:pt x="21000" y="14130"/>
                  </a:cubicBezTo>
                  <a:cubicBezTo>
                    <a:pt x="20400" y="16470"/>
                    <a:pt x="16500" y="18630"/>
                    <a:pt x="12900" y="19845"/>
                  </a:cubicBezTo>
                  <a:cubicBezTo>
                    <a:pt x="9300" y="21060"/>
                    <a:pt x="6000" y="21330"/>
                    <a:pt x="2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244850" y="5457512"/>
              <a:ext cx="260351" cy="20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1024"/>
                  </a:moveTo>
                  <a:cubicBezTo>
                    <a:pt x="1756" y="363"/>
                    <a:pt x="3512" y="-298"/>
                    <a:pt x="5356" y="143"/>
                  </a:cubicBezTo>
                  <a:cubicBezTo>
                    <a:pt x="7200" y="584"/>
                    <a:pt x="9132" y="2126"/>
                    <a:pt x="9659" y="4551"/>
                  </a:cubicBezTo>
                  <a:cubicBezTo>
                    <a:pt x="10185" y="6975"/>
                    <a:pt x="9307" y="10282"/>
                    <a:pt x="8166" y="12706"/>
                  </a:cubicBezTo>
                  <a:cubicBezTo>
                    <a:pt x="7024" y="15131"/>
                    <a:pt x="5620" y="16673"/>
                    <a:pt x="4654" y="17996"/>
                  </a:cubicBezTo>
                  <a:cubicBezTo>
                    <a:pt x="3688" y="19318"/>
                    <a:pt x="3161" y="20420"/>
                    <a:pt x="3337" y="20861"/>
                  </a:cubicBezTo>
                  <a:cubicBezTo>
                    <a:pt x="3512" y="21302"/>
                    <a:pt x="4390" y="21082"/>
                    <a:pt x="7551" y="20420"/>
                  </a:cubicBezTo>
                  <a:cubicBezTo>
                    <a:pt x="10712" y="19759"/>
                    <a:pt x="16156" y="18657"/>
                    <a:pt x="21600" y="17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625849" y="5449150"/>
              <a:ext cx="315385" cy="76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1404"/>
                  </a:moveTo>
                  <a:cubicBezTo>
                    <a:pt x="3334" y="1047"/>
                    <a:pt x="6668" y="690"/>
                    <a:pt x="9858" y="452"/>
                  </a:cubicBezTo>
                  <a:cubicBezTo>
                    <a:pt x="13047" y="214"/>
                    <a:pt x="16091" y="95"/>
                    <a:pt x="17976" y="36"/>
                  </a:cubicBezTo>
                  <a:cubicBezTo>
                    <a:pt x="19860" y="-24"/>
                    <a:pt x="20585" y="-24"/>
                    <a:pt x="21020" y="155"/>
                  </a:cubicBezTo>
                  <a:cubicBezTo>
                    <a:pt x="21455" y="333"/>
                    <a:pt x="21600" y="690"/>
                    <a:pt x="21600" y="1791"/>
                  </a:cubicBezTo>
                  <a:cubicBezTo>
                    <a:pt x="21600" y="2892"/>
                    <a:pt x="21455" y="4736"/>
                    <a:pt x="21238" y="6789"/>
                  </a:cubicBezTo>
                  <a:cubicBezTo>
                    <a:pt x="21020" y="8842"/>
                    <a:pt x="20730" y="11103"/>
                    <a:pt x="20585" y="13275"/>
                  </a:cubicBezTo>
                  <a:cubicBezTo>
                    <a:pt x="20440" y="15447"/>
                    <a:pt x="20440" y="17530"/>
                    <a:pt x="20440" y="18720"/>
                  </a:cubicBezTo>
                  <a:cubicBezTo>
                    <a:pt x="20440" y="19910"/>
                    <a:pt x="20440" y="20207"/>
                    <a:pt x="20585" y="20505"/>
                  </a:cubicBezTo>
                  <a:cubicBezTo>
                    <a:pt x="20730" y="20802"/>
                    <a:pt x="21020" y="21100"/>
                    <a:pt x="20368" y="21189"/>
                  </a:cubicBezTo>
                  <a:cubicBezTo>
                    <a:pt x="19715" y="21278"/>
                    <a:pt x="18121" y="21159"/>
                    <a:pt x="15656" y="21100"/>
                  </a:cubicBezTo>
                  <a:cubicBezTo>
                    <a:pt x="13192" y="21040"/>
                    <a:pt x="9858" y="21040"/>
                    <a:pt x="7828" y="21130"/>
                  </a:cubicBezTo>
                  <a:cubicBezTo>
                    <a:pt x="5799" y="21219"/>
                    <a:pt x="5074" y="21397"/>
                    <a:pt x="4349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495799" y="5870286"/>
              <a:ext cx="463551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2564" y="11389"/>
                    <a:pt x="5129" y="2749"/>
                    <a:pt x="8433" y="589"/>
                  </a:cubicBezTo>
                  <a:cubicBezTo>
                    <a:pt x="11737" y="-1571"/>
                    <a:pt x="15781" y="2749"/>
                    <a:pt x="18099" y="4909"/>
                  </a:cubicBezTo>
                  <a:cubicBezTo>
                    <a:pt x="20416" y="7069"/>
                    <a:pt x="21008" y="7069"/>
                    <a:pt x="21600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552949" y="6007100"/>
              <a:ext cx="349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5" y="14400"/>
                    <a:pt x="9949" y="7200"/>
                    <a:pt x="13549" y="3600"/>
                  </a:cubicBezTo>
                  <a:cubicBezTo>
                    <a:pt x="17149" y="0"/>
                    <a:pt x="193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686249" y="5226050"/>
              <a:ext cx="2545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629"/>
                    <a:pt x="-1622" y="9257"/>
                    <a:pt x="870" y="12857"/>
                  </a:cubicBezTo>
                  <a:cubicBezTo>
                    <a:pt x="3363" y="16457"/>
                    <a:pt x="11670" y="19029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495799" y="5591356"/>
              <a:ext cx="431801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1906" y="16647"/>
                    <a:pt x="3812" y="12327"/>
                    <a:pt x="6406" y="8547"/>
                  </a:cubicBezTo>
                  <a:cubicBezTo>
                    <a:pt x="9000" y="4767"/>
                    <a:pt x="12282" y="1527"/>
                    <a:pt x="14929" y="447"/>
                  </a:cubicBezTo>
                  <a:cubicBezTo>
                    <a:pt x="17576" y="-633"/>
                    <a:pt x="19588" y="447"/>
                    <a:pt x="21600" y="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381831" y="5550457"/>
              <a:ext cx="364920" cy="56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3" fill="norm" stroke="1" extrusionOk="0">
                  <a:moveTo>
                    <a:pt x="21525" y="1435"/>
                  </a:moveTo>
                  <a:cubicBezTo>
                    <a:pt x="21525" y="1031"/>
                    <a:pt x="21525" y="626"/>
                    <a:pt x="21088" y="383"/>
                  </a:cubicBezTo>
                  <a:cubicBezTo>
                    <a:pt x="20651" y="141"/>
                    <a:pt x="19777" y="60"/>
                    <a:pt x="17342" y="19"/>
                  </a:cubicBezTo>
                  <a:cubicBezTo>
                    <a:pt x="14908" y="-21"/>
                    <a:pt x="10912" y="-21"/>
                    <a:pt x="8290" y="262"/>
                  </a:cubicBezTo>
                  <a:cubicBezTo>
                    <a:pt x="5668" y="545"/>
                    <a:pt x="4420" y="1112"/>
                    <a:pt x="3671" y="2487"/>
                  </a:cubicBezTo>
                  <a:cubicBezTo>
                    <a:pt x="2922" y="3862"/>
                    <a:pt x="2672" y="6046"/>
                    <a:pt x="2297" y="8514"/>
                  </a:cubicBezTo>
                  <a:cubicBezTo>
                    <a:pt x="1923" y="10981"/>
                    <a:pt x="1423" y="13732"/>
                    <a:pt x="1049" y="15592"/>
                  </a:cubicBezTo>
                  <a:cubicBezTo>
                    <a:pt x="674" y="17453"/>
                    <a:pt x="424" y="18424"/>
                    <a:pt x="237" y="19112"/>
                  </a:cubicBezTo>
                  <a:cubicBezTo>
                    <a:pt x="50" y="19799"/>
                    <a:pt x="-75" y="20204"/>
                    <a:pt x="50" y="20568"/>
                  </a:cubicBezTo>
                  <a:cubicBezTo>
                    <a:pt x="175" y="20932"/>
                    <a:pt x="549" y="21255"/>
                    <a:pt x="1049" y="21417"/>
                  </a:cubicBezTo>
                  <a:cubicBezTo>
                    <a:pt x="1548" y="21579"/>
                    <a:pt x="2172" y="21579"/>
                    <a:pt x="4919" y="21255"/>
                  </a:cubicBezTo>
                  <a:cubicBezTo>
                    <a:pt x="7666" y="20932"/>
                    <a:pt x="12535" y="20285"/>
                    <a:pt x="15407" y="20001"/>
                  </a:cubicBezTo>
                  <a:cubicBezTo>
                    <a:pt x="18279" y="19718"/>
                    <a:pt x="19153" y="19799"/>
                    <a:pt x="20027" y="1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435599" y="5873750"/>
              <a:ext cx="260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000"/>
                    <a:pt x="11590" y="10400"/>
                    <a:pt x="15190" y="6800"/>
                  </a:cubicBezTo>
                  <a:cubicBezTo>
                    <a:pt x="18790" y="3200"/>
                    <a:pt x="20195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954097" y="5525293"/>
              <a:ext cx="360481" cy="68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8" fill="norm" stroke="1" extrusionOk="0">
                  <a:moveTo>
                    <a:pt x="21229" y="1781"/>
                  </a:moveTo>
                  <a:cubicBezTo>
                    <a:pt x="21354" y="1379"/>
                    <a:pt x="21480" y="978"/>
                    <a:pt x="21292" y="677"/>
                  </a:cubicBezTo>
                  <a:cubicBezTo>
                    <a:pt x="21103" y="376"/>
                    <a:pt x="20601" y="176"/>
                    <a:pt x="18968" y="75"/>
                  </a:cubicBezTo>
                  <a:cubicBezTo>
                    <a:pt x="17336" y="-25"/>
                    <a:pt x="14573" y="-25"/>
                    <a:pt x="12124" y="75"/>
                  </a:cubicBezTo>
                  <a:cubicBezTo>
                    <a:pt x="9675" y="176"/>
                    <a:pt x="7540" y="376"/>
                    <a:pt x="5782" y="577"/>
                  </a:cubicBezTo>
                  <a:cubicBezTo>
                    <a:pt x="4024" y="777"/>
                    <a:pt x="2643" y="978"/>
                    <a:pt x="1952" y="1246"/>
                  </a:cubicBezTo>
                  <a:cubicBezTo>
                    <a:pt x="1261" y="1513"/>
                    <a:pt x="1261" y="1847"/>
                    <a:pt x="1450" y="2917"/>
                  </a:cubicBezTo>
                  <a:cubicBezTo>
                    <a:pt x="1638" y="3987"/>
                    <a:pt x="2015" y="5793"/>
                    <a:pt x="2140" y="8033"/>
                  </a:cubicBezTo>
                  <a:cubicBezTo>
                    <a:pt x="2266" y="10273"/>
                    <a:pt x="2140" y="12948"/>
                    <a:pt x="1764" y="15122"/>
                  </a:cubicBezTo>
                  <a:cubicBezTo>
                    <a:pt x="1387" y="17295"/>
                    <a:pt x="759" y="18967"/>
                    <a:pt x="382" y="20003"/>
                  </a:cubicBezTo>
                  <a:cubicBezTo>
                    <a:pt x="6" y="21040"/>
                    <a:pt x="-120" y="21441"/>
                    <a:pt x="131" y="21508"/>
                  </a:cubicBezTo>
                  <a:cubicBezTo>
                    <a:pt x="382" y="21575"/>
                    <a:pt x="1010" y="21308"/>
                    <a:pt x="2831" y="20906"/>
                  </a:cubicBezTo>
                  <a:cubicBezTo>
                    <a:pt x="4652" y="20505"/>
                    <a:pt x="7666" y="19970"/>
                    <a:pt x="10680" y="19602"/>
                  </a:cubicBezTo>
                  <a:cubicBezTo>
                    <a:pt x="13694" y="19234"/>
                    <a:pt x="16708" y="19034"/>
                    <a:pt x="19722" y="18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954433" y="5532172"/>
              <a:ext cx="254001" cy="65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800" y="1411"/>
                  </a:moveTo>
                  <a:cubicBezTo>
                    <a:pt x="900" y="1342"/>
                    <a:pt x="0" y="1272"/>
                    <a:pt x="0" y="1203"/>
                  </a:cubicBezTo>
                  <a:cubicBezTo>
                    <a:pt x="0" y="1134"/>
                    <a:pt x="900" y="1065"/>
                    <a:pt x="3960" y="857"/>
                  </a:cubicBezTo>
                  <a:cubicBezTo>
                    <a:pt x="7020" y="649"/>
                    <a:pt x="12240" y="303"/>
                    <a:pt x="15300" y="130"/>
                  </a:cubicBezTo>
                  <a:cubicBezTo>
                    <a:pt x="18360" y="-43"/>
                    <a:pt x="19260" y="-43"/>
                    <a:pt x="19890" y="130"/>
                  </a:cubicBezTo>
                  <a:cubicBezTo>
                    <a:pt x="20520" y="303"/>
                    <a:pt x="20880" y="649"/>
                    <a:pt x="21150" y="1722"/>
                  </a:cubicBezTo>
                  <a:cubicBezTo>
                    <a:pt x="21420" y="2795"/>
                    <a:pt x="21600" y="4595"/>
                    <a:pt x="21600" y="6776"/>
                  </a:cubicBezTo>
                  <a:cubicBezTo>
                    <a:pt x="21600" y="8957"/>
                    <a:pt x="21420" y="11519"/>
                    <a:pt x="21240" y="13630"/>
                  </a:cubicBezTo>
                  <a:cubicBezTo>
                    <a:pt x="21060" y="15742"/>
                    <a:pt x="20880" y="17403"/>
                    <a:pt x="20880" y="18407"/>
                  </a:cubicBezTo>
                  <a:cubicBezTo>
                    <a:pt x="20880" y="19411"/>
                    <a:pt x="21060" y="19757"/>
                    <a:pt x="21240" y="20138"/>
                  </a:cubicBezTo>
                  <a:cubicBezTo>
                    <a:pt x="21420" y="20519"/>
                    <a:pt x="21600" y="20934"/>
                    <a:pt x="21150" y="21142"/>
                  </a:cubicBezTo>
                  <a:cubicBezTo>
                    <a:pt x="20700" y="21349"/>
                    <a:pt x="19620" y="21349"/>
                    <a:pt x="16470" y="21384"/>
                  </a:cubicBezTo>
                  <a:cubicBezTo>
                    <a:pt x="13320" y="21419"/>
                    <a:pt x="8100" y="21488"/>
                    <a:pt x="288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207855" y="5714475"/>
              <a:ext cx="269145" cy="29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3" fill="norm" stroke="1" extrusionOk="0">
                  <a:moveTo>
                    <a:pt x="194" y="4700"/>
                  </a:moveTo>
                  <a:cubicBezTo>
                    <a:pt x="26" y="3302"/>
                    <a:pt x="-143" y="1903"/>
                    <a:pt x="194" y="1048"/>
                  </a:cubicBezTo>
                  <a:cubicBezTo>
                    <a:pt x="532" y="194"/>
                    <a:pt x="1376" y="-117"/>
                    <a:pt x="2051" y="38"/>
                  </a:cubicBezTo>
                  <a:cubicBezTo>
                    <a:pt x="2726" y="194"/>
                    <a:pt x="3232" y="815"/>
                    <a:pt x="4666" y="2292"/>
                  </a:cubicBezTo>
                  <a:cubicBezTo>
                    <a:pt x="6101" y="3768"/>
                    <a:pt x="8463" y="6099"/>
                    <a:pt x="11416" y="9440"/>
                  </a:cubicBezTo>
                  <a:cubicBezTo>
                    <a:pt x="14370" y="12781"/>
                    <a:pt x="17913" y="17132"/>
                    <a:pt x="2145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324599" y="5753100"/>
              <a:ext cx="1714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533" y="491"/>
                    <a:pt x="19467" y="0"/>
                    <a:pt x="18400" y="0"/>
                  </a:cubicBezTo>
                  <a:cubicBezTo>
                    <a:pt x="17333" y="0"/>
                    <a:pt x="16267" y="491"/>
                    <a:pt x="13600" y="3027"/>
                  </a:cubicBezTo>
                  <a:cubicBezTo>
                    <a:pt x="10933" y="5564"/>
                    <a:pt x="6667" y="10145"/>
                    <a:pt x="4133" y="13582"/>
                  </a:cubicBezTo>
                  <a:cubicBezTo>
                    <a:pt x="1600" y="17018"/>
                    <a:pt x="80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468205" y="5585883"/>
              <a:ext cx="199295" cy="14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8" fill="norm" stroke="1" extrusionOk="0">
                  <a:moveTo>
                    <a:pt x="263" y="8640"/>
                  </a:moveTo>
                  <a:cubicBezTo>
                    <a:pt x="35" y="6171"/>
                    <a:pt x="-192" y="3703"/>
                    <a:pt x="263" y="2160"/>
                  </a:cubicBezTo>
                  <a:cubicBezTo>
                    <a:pt x="717" y="617"/>
                    <a:pt x="1854" y="0"/>
                    <a:pt x="3560" y="0"/>
                  </a:cubicBezTo>
                  <a:cubicBezTo>
                    <a:pt x="5265" y="0"/>
                    <a:pt x="7539" y="617"/>
                    <a:pt x="9016" y="2469"/>
                  </a:cubicBezTo>
                  <a:cubicBezTo>
                    <a:pt x="10494" y="4320"/>
                    <a:pt x="11176" y="7406"/>
                    <a:pt x="10608" y="10337"/>
                  </a:cubicBezTo>
                  <a:cubicBezTo>
                    <a:pt x="10040" y="13269"/>
                    <a:pt x="8221" y="16046"/>
                    <a:pt x="6743" y="17897"/>
                  </a:cubicBezTo>
                  <a:cubicBezTo>
                    <a:pt x="5265" y="19749"/>
                    <a:pt x="4128" y="20674"/>
                    <a:pt x="4469" y="21137"/>
                  </a:cubicBezTo>
                  <a:cubicBezTo>
                    <a:pt x="4810" y="21600"/>
                    <a:pt x="6629" y="21600"/>
                    <a:pt x="9699" y="21446"/>
                  </a:cubicBezTo>
                  <a:cubicBezTo>
                    <a:pt x="12768" y="21291"/>
                    <a:pt x="17088" y="20983"/>
                    <a:pt x="21408" y="2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623049" y="5889364"/>
              <a:ext cx="1333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43" y="14768"/>
                    <a:pt x="686" y="8415"/>
                    <a:pt x="1886" y="4603"/>
                  </a:cubicBezTo>
                  <a:cubicBezTo>
                    <a:pt x="3086" y="792"/>
                    <a:pt x="5143" y="-479"/>
                    <a:pt x="8571" y="156"/>
                  </a:cubicBezTo>
                  <a:cubicBezTo>
                    <a:pt x="12000" y="792"/>
                    <a:pt x="16800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690413" y="5784850"/>
              <a:ext cx="4058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10989" y="0"/>
                  </a:moveTo>
                  <a:cubicBezTo>
                    <a:pt x="6669" y="3600"/>
                    <a:pt x="2349" y="7200"/>
                    <a:pt x="729" y="10100"/>
                  </a:cubicBezTo>
                  <a:cubicBezTo>
                    <a:pt x="-891" y="13000"/>
                    <a:pt x="189" y="15200"/>
                    <a:pt x="3969" y="17000"/>
                  </a:cubicBezTo>
                  <a:cubicBezTo>
                    <a:pt x="7749" y="18800"/>
                    <a:pt x="14229" y="20200"/>
                    <a:pt x="207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800799" y="5771091"/>
              <a:ext cx="184201" cy="17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83" fill="norm" stroke="1" extrusionOk="0">
                  <a:moveTo>
                    <a:pt x="742" y="3893"/>
                  </a:moveTo>
                  <a:cubicBezTo>
                    <a:pt x="251" y="2637"/>
                    <a:pt x="-240" y="1381"/>
                    <a:pt x="128" y="628"/>
                  </a:cubicBezTo>
                  <a:cubicBezTo>
                    <a:pt x="496" y="-126"/>
                    <a:pt x="1724" y="-377"/>
                    <a:pt x="3810" y="879"/>
                  </a:cubicBezTo>
                  <a:cubicBezTo>
                    <a:pt x="5896" y="2135"/>
                    <a:pt x="8842" y="4897"/>
                    <a:pt x="10069" y="7535"/>
                  </a:cubicBezTo>
                  <a:cubicBezTo>
                    <a:pt x="11296" y="10172"/>
                    <a:pt x="10805" y="12683"/>
                    <a:pt x="10069" y="14316"/>
                  </a:cubicBezTo>
                  <a:cubicBezTo>
                    <a:pt x="9333" y="15949"/>
                    <a:pt x="8351" y="16702"/>
                    <a:pt x="7001" y="17707"/>
                  </a:cubicBezTo>
                  <a:cubicBezTo>
                    <a:pt x="5651" y="18711"/>
                    <a:pt x="3933" y="19967"/>
                    <a:pt x="3687" y="20595"/>
                  </a:cubicBezTo>
                  <a:cubicBezTo>
                    <a:pt x="3442" y="21223"/>
                    <a:pt x="4669" y="21223"/>
                    <a:pt x="7860" y="20721"/>
                  </a:cubicBezTo>
                  <a:cubicBezTo>
                    <a:pt x="11051" y="20218"/>
                    <a:pt x="16205" y="19214"/>
                    <a:pt x="21360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940549" y="5797550"/>
              <a:ext cx="215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400"/>
                    <a:pt x="6776" y="4800"/>
                    <a:pt x="10376" y="8400"/>
                  </a:cubicBezTo>
                  <a:cubicBezTo>
                    <a:pt x="13976" y="12000"/>
                    <a:pt x="17788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022537" y="5789788"/>
              <a:ext cx="152964" cy="1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65" fill="norm" stroke="1" extrusionOk="0">
                  <a:moveTo>
                    <a:pt x="21383" y="167"/>
                  </a:moveTo>
                  <a:cubicBezTo>
                    <a:pt x="19904" y="-84"/>
                    <a:pt x="18424" y="-335"/>
                    <a:pt x="15317" y="1674"/>
                  </a:cubicBezTo>
                  <a:cubicBezTo>
                    <a:pt x="12210" y="3684"/>
                    <a:pt x="7476" y="7953"/>
                    <a:pt x="4517" y="11344"/>
                  </a:cubicBezTo>
                  <a:cubicBezTo>
                    <a:pt x="1558" y="14735"/>
                    <a:pt x="375" y="17246"/>
                    <a:pt x="79" y="18753"/>
                  </a:cubicBezTo>
                  <a:cubicBezTo>
                    <a:pt x="-217" y="20260"/>
                    <a:pt x="375" y="20763"/>
                    <a:pt x="967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194549" y="5778500"/>
              <a:ext cx="133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400"/>
                    <a:pt x="6171" y="10800"/>
                    <a:pt x="9771" y="14400"/>
                  </a:cubicBezTo>
                  <a:cubicBezTo>
                    <a:pt x="13371" y="18000"/>
                    <a:pt x="17486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304424" y="5764669"/>
              <a:ext cx="86977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5" fill="norm" stroke="1" extrusionOk="0">
                  <a:moveTo>
                    <a:pt x="21132" y="2295"/>
                  </a:moveTo>
                  <a:cubicBezTo>
                    <a:pt x="20618" y="1196"/>
                    <a:pt x="20103" y="98"/>
                    <a:pt x="18818" y="7"/>
                  </a:cubicBezTo>
                  <a:cubicBezTo>
                    <a:pt x="17532" y="-85"/>
                    <a:pt x="15475" y="830"/>
                    <a:pt x="12132" y="3027"/>
                  </a:cubicBezTo>
                  <a:cubicBezTo>
                    <a:pt x="8789" y="5223"/>
                    <a:pt x="4161" y="8701"/>
                    <a:pt x="1846" y="11356"/>
                  </a:cubicBezTo>
                  <a:cubicBezTo>
                    <a:pt x="-468" y="14010"/>
                    <a:pt x="-468" y="15840"/>
                    <a:pt x="1075" y="17396"/>
                  </a:cubicBezTo>
                  <a:cubicBezTo>
                    <a:pt x="2618" y="18952"/>
                    <a:pt x="5703" y="20234"/>
                    <a:pt x="8789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467599" y="58864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600949" y="582930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24"/>
                    <a:pt x="0" y="8047"/>
                    <a:pt x="3600" y="11647"/>
                  </a:cubicBezTo>
                  <a:cubicBezTo>
                    <a:pt x="7200" y="15247"/>
                    <a:pt x="14400" y="18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708899" y="5800637"/>
              <a:ext cx="13970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077"/>
                  </a:moveTo>
                  <a:cubicBezTo>
                    <a:pt x="1309" y="1617"/>
                    <a:pt x="2618" y="158"/>
                    <a:pt x="3764" y="12"/>
                  </a:cubicBezTo>
                  <a:cubicBezTo>
                    <a:pt x="4909" y="-134"/>
                    <a:pt x="5891" y="1034"/>
                    <a:pt x="7691" y="4244"/>
                  </a:cubicBezTo>
                  <a:cubicBezTo>
                    <a:pt x="9491" y="7455"/>
                    <a:pt x="12109" y="12709"/>
                    <a:pt x="14564" y="15920"/>
                  </a:cubicBezTo>
                  <a:cubicBezTo>
                    <a:pt x="17018" y="19131"/>
                    <a:pt x="19309" y="20298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806266" y="5842996"/>
              <a:ext cx="114862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3" fill="norm" stroke="1" extrusionOk="0">
                  <a:moveTo>
                    <a:pt x="20815" y="1887"/>
                  </a:moveTo>
                  <a:cubicBezTo>
                    <a:pt x="21207" y="905"/>
                    <a:pt x="21600" y="-77"/>
                    <a:pt x="21011" y="5"/>
                  </a:cubicBezTo>
                  <a:cubicBezTo>
                    <a:pt x="20422" y="87"/>
                    <a:pt x="18851" y="1232"/>
                    <a:pt x="15709" y="3359"/>
                  </a:cubicBezTo>
                  <a:cubicBezTo>
                    <a:pt x="12567" y="5487"/>
                    <a:pt x="7855" y="8596"/>
                    <a:pt x="4713" y="11541"/>
                  </a:cubicBezTo>
                  <a:cubicBezTo>
                    <a:pt x="1571" y="14487"/>
                    <a:pt x="0" y="17268"/>
                    <a:pt x="0" y="18905"/>
                  </a:cubicBezTo>
                  <a:cubicBezTo>
                    <a:pt x="0" y="20541"/>
                    <a:pt x="1571" y="21032"/>
                    <a:pt x="314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950149" y="5664994"/>
              <a:ext cx="177851" cy="15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2" fill="norm" stroke="1" extrusionOk="0">
                  <a:moveTo>
                    <a:pt x="768" y="6187"/>
                  </a:moveTo>
                  <a:cubicBezTo>
                    <a:pt x="260" y="4687"/>
                    <a:pt x="-248" y="3187"/>
                    <a:pt x="133" y="2137"/>
                  </a:cubicBezTo>
                  <a:cubicBezTo>
                    <a:pt x="514" y="1087"/>
                    <a:pt x="1785" y="487"/>
                    <a:pt x="3183" y="187"/>
                  </a:cubicBezTo>
                  <a:cubicBezTo>
                    <a:pt x="4580" y="-113"/>
                    <a:pt x="6105" y="-113"/>
                    <a:pt x="7121" y="637"/>
                  </a:cubicBezTo>
                  <a:cubicBezTo>
                    <a:pt x="8138" y="1387"/>
                    <a:pt x="8646" y="2887"/>
                    <a:pt x="8011" y="5587"/>
                  </a:cubicBezTo>
                  <a:cubicBezTo>
                    <a:pt x="7376" y="8287"/>
                    <a:pt x="5597" y="12187"/>
                    <a:pt x="4199" y="15037"/>
                  </a:cubicBezTo>
                  <a:cubicBezTo>
                    <a:pt x="2801" y="17887"/>
                    <a:pt x="1785" y="19687"/>
                    <a:pt x="2166" y="20587"/>
                  </a:cubicBezTo>
                  <a:cubicBezTo>
                    <a:pt x="2547" y="21487"/>
                    <a:pt x="4326" y="21487"/>
                    <a:pt x="7757" y="21337"/>
                  </a:cubicBezTo>
                  <a:cubicBezTo>
                    <a:pt x="11187" y="21187"/>
                    <a:pt x="16270" y="20887"/>
                    <a:pt x="21352" y="20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458199" y="5839883"/>
              <a:ext cx="323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941" y="12960"/>
                    <a:pt x="9882" y="5400"/>
                    <a:pt x="13482" y="2160"/>
                  </a:cubicBezTo>
                  <a:cubicBezTo>
                    <a:pt x="17082" y="-1080"/>
                    <a:pt x="19341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551333" y="5969000"/>
              <a:ext cx="256118" cy="6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785" y="19636"/>
                  </a:moveTo>
                  <a:cubicBezTo>
                    <a:pt x="893" y="20291"/>
                    <a:pt x="0" y="20945"/>
                    <a:pt x="0" y="21273"/>
                  </a:cubicBezTo>
                  <a:cubicBezTo>
                    <a:pt x="0" y="21600"/>
                    <a:pt x="893" y="21600"/>
                    <a:pt x="4195" y="18655"/>
                  </a:cubicBezTo>
                  <a:cubicBezTo>
                    <a:pt x="7498" y="15709"/>
                    <a:pt x="13210" y="9818"/>
                    <a:pt x="16512" y="6218"/>
                  </a:cubicBezTo>
                  <a:cubicBezTo>
                    <a:pt x="19815" y="2618"/>
                    <a:pt x="2070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521699" y="5467091"/>
              <a:ext cx="260351" cy="26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552"/>
                  </a:moveTo>
                  <a:cubicBezTo>
                    <a:pt x="0" y="1371"/>
                    <a:pt x="0" y="189"/>
                    <a:pt x="176" y="21"/>
                  </a:cubicBezTo>
                  <a:cubicBezTo>
                    <a:pt x="351" y="-148"/>
                    <a:pt x="702" y="696"/>
                    <a:pt x="790" y="3396"/>
                  </a:cubicBezTo>
                  <a:cubicBezTo>
                    <a:pt x="878" y="6096"/>
                    <a:pt x="702" y="10652"/>
                    <a:pt x="615" y="13774"/>
                  </a:cubicBezTo>
                  <a:cubicBezTo>
                    <a:pt x="527" y="16896"/>
                    <a:pt x="527" y="18583"/>
                    <a:pt x="878" y="19680"/>
                  </a:cubicBezTo>
                  <a:cubicBezTo>
                    <a:pt x="1229" y="20777"/>
                    <a:pt x="1932" y="21283"/>
                    <a:pt x="3161" y="21368"/>
                  </a:cubicBezTo>
                  <a:cubicBezTo>
                    <a:pt x="4390" y="21452"/>
                    <a:pt x="6146" y="21115"/>
                    <a:pt x="9307" y="20355"/>
                  </a:cubicBezTo>
                  <a:cubicBezTo>
                    <a:pt x="12468" y="19596"/>
                    <a:pt x="17034" y="18415"/>
                    <a:pt x="21600" y="17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764924" y="5507151"/>
              <a:ext cx="118727" cy="16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72" fill="norm" stroke="1" extrusionOk="0">
                  <a:moveTo>
                    <a:pt x="15571" y="2986"/>
                  </a:moveTo>
                  <a:cubicBezTo>
                    <a:pt x="14434" y="1919"/>
                    <a:pt x="13297" y="853"/>
                    <a:pt x="11781" y="319"/>
                  </a:cubicBezTo>
                  <a:cubicBezTo>
                    <a:pt x="10266" y="-214"/>
                    <a:pt x="8371" y="-214"/>
                    <a:pt x="6287" y="1386"/>
                  </a:cubicBezTo>
                  <a:cubicBezTo>
                    <a:pt x="4202" y="2986"/>
                    <a:pt x="1929" y="6186"/>
                    <a:pt x="792" y="9253"/>
                  </a:cubicBezTo>
                  <a:cubicBezTo>
                    <a:pt x="-345" y="12319"/>
                    <a:pt x="-345" y="15253"/>
                    <a:pt x="1360" y="17519"/>
                  </a:cubicBezTo>
                  <a:cubicBezTo>
                    <a:pt x="3066" y="19786"/>
                    <a:pt x="6476" y="21386"/>
                    <a:pt x="9508" y="20719"/>
                  </a:cubicBezTo>
                  <a:cubicBezTo>
                    <a:pt x="12539" y="20053"/>
                    <a:pt x="15192" y="17119"/>
                    <a:pt x="17087" y="14053"/>
                  </a:cubicBezTo>
                  <a:cubicBezTo>
                    <a:pt x="18981" y="10986"/>
                    <a:pt x="20118" y="7786"/>
                    <a:pt x="21255" y="4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941526" y="5419016"/>
              <a:ext cx="221524" cy="29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4" fill="norm" stroke="1" extrusionOk="0">
                  <a:moveTo>
                    <a:pt x="13506" y="5715"/>
                  </a:moveTo>
                  <a:cubicBezTo>
                    <a:pt x="14123" y="4960"/>
                    <a:pt x="14740" y="4204"/>
                    <a:pt x="15152" y="3223"/>
                  </a:cubicBezTo>
                  <a:cubicBezTo>
                    <a:pt x="15563" y="2241"/>
                    <a:pt x="15769" y="1032"/>
                    <a:pt x="15358" y="428"/>
                  </a:cubicBezTo>
                  <a:cubicBezTo>
                    <a:pt x="14946" y="-176"/>
                    <a:pt x="13918" y="-176"/>
                    <a:pt x="12272" y="655"/>
                  </a:cubicBezTo>
                  <a:cubicBezTo>
                    <a:pt x="10626" y="1486"/>
                    <a:pt x="8363" y="3147"/>
                    <a:pt x="6409" y="5639"/>
                  </a:cubicBezTo>
                  <a:cubicBezTo>
                    <a:pt x="4455" y="8132"/>
                    <a:pt x="2809" y="11455"/>
                    <a:pt x="1780" y="13645"/>
                  </a:cubicBezTo>
                  <a:cubicBezTo>
                    <a:pt x="752" y="15835"/>
                    <a:pt x="340" y="16893"/>
                    <a:pt x="135" y="17799"/>
                  </a:cubicBezTo>
                  <a:cubicBezTo>
                    <a:pt x="-71" y="18705"/>
                    <a:pt x="-71" y="19460"/>
                    <a:pt x="340" y="20065"/>
                  </a:cubicBezTo>
                  <a:cubicBezTo>
                    <a:pt x="752" y="20669"/>
                    <a:pt x="1575" y="21122"/>
                    <a:pt x="3632" y="21273"/>
                  </a:cubicBezTo>
                  <a:cubicBezTo>
                    <a:pt x="5689" y="21424"/>
                    <a:pt x="8980" y="21273"/>
                    <a:pt x="12169" y="21046"/>
                  </a:cubicBezTo>
                  <a:cubicBezTo>
                    <a:pt x="15358" y="20820"/>
                    <a:pt x="18443" y="20518"/>
                    <a:pt x="21529" y="20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962940" y="5594350"/>
              <a:ext cx="23186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088" y="18000"/>
                    <a:pt x="106" y="14400"/>
                    <a:pt x="8" y="10800"/>
                  </a:cubicBezTo>
                  <a:cubicBezTo>
                    <a:pt x="-90" y="7200"/>
                    <a:pt x="695" y="3600"/>
                    <a:pt x="4426" y="1800"/>
                  </a:cubicBezTo>
                  <a:cubicBezTo>
                    <a:pt x="8157" y="0"/>
                    <a:pt x="14834" y="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223171" y="5707733"/>
              <a:ext cx="238330" cy="35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00" fill="norm" stroke="1" extrusionOk="0">
                  <a:moveTo>
                    <a:pt x="20197" y="3123"/>
                  </a:moveTo>
                  <a:cubicBezTo>
                    <a:pt x="20576" y="1973"/>
                    <a:pt x="20955" y="822"/>
                    <a:pt x="20576" y="311"/>
                  </a:cubicBezTo>
                  <a:cubicBezTo>
                    <a:pt x="20197" y="-200"/>
                    <a:pt x="19060" y="-72"/>
                    <a:pt x="16976" y="631"/>
                  </a:cubicBezTo>
                  <a:cubicBezTo>
                    <a:pt x="14892" y="1334"/>
                    <a:pt x="11860" y="2612"/>
                    <a:pt x="9018" y="3890"/>
                  </a:cubicBezTo>
                  <a:cubicBezTo>
                    <a:pt x="6176" y="5168"/>
                    <a:pt x="3523" y="6446"/>
                    <a:pt x="1913" y="8108"/>
                  </a:cubicBezTo>
                  <a:cubicBezTo>
                    <a:pt x="302" y="9769"/>
                    <a:pt x="-266" y="11814"/>
                    <a:pt x="113" y="13923"/>
                  </a:cubicBezTo>
                  <a:cubicBezTo>
                    <a:pt x="492" y="16032"/>
                    <a:pt x="1818" y="18205"/>
                    <a:pt x="2766" y="19547"/>
                  </a:cubicBezTo>
                  <a:cubicBezTo>
                    <a:pt x="3713" y="20889"/>
                    <a:pt x="4281" y="21400"/>
                    <a:pt x="7313" y="21400"/>
                  </a:cubicBezTo>
                  <a:cubicBezTo>
                    <a:pt x="10345" y="21400"/>
                    <a:pt x="15839" y="20889"/>
                    <a:pt x="21334" y="20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283699" y="5892800"/>
              <a:ext cx="241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600"/>
                    <a:pt x="758" y="15600"/>
                    <a:pt x="3505" y="12600"/>
                  </a:cubicBezTo>
                  <a:cubicBezTo>
                    <a:pt x="6253" y="9600"/>
                    <a:pt x="11368" y="6600"/>
                    <a:pt x="14779" y="4500"/>
                  </a:cubicBezTo>
                  <a:cubicBezTo>
                    <a:pt x="18189" y="2400"/>
                    <a:pt x="1989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531314" y="5710741"/>
              <a:ext cx="211850" cy="3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7" fill="norm" stroke="1" extrusionOk="0">
                  <a:moveTo>
                    <a:pt x="20968" y="3248"/>
                  </a:moveTo>
                  <a:cubicBezTo>
                    <a:pt x="21180" y="2124"/>
                    <a:pt x="21392" y="1001"/>
                    <a:pt x="20863" y="439"/>
                  </a:cubicBezTo>
                  <a:cubicBezTo>
                    <a:pt x="20333" y="-123"/>
                    <a:pt x="19063" y="-123"/>
                    <a:pt x="16521" y="314"/>
                  </a:cubicBezTo>
                  <a:cubicBezTo>
                    <a:pt x="13980" y="751"/>
                    <a:pt x="10168" y="1625"/>
                    <a:pt x="7627" y="2624"/>
                  </a:cubicBezTo>
                  <a:cubicBezTo>
                    <a:pt x="5086" y="3623"/>
                    <a:pt x="3816" y="4746"/>
                    <a:pt x="3180" y="6619"/>
                  </a:cubicBezTo>
                  <a:cubicBezTo>
                    <a:pt x="2545" y="8492"/>
                    <a:pt x="2545" y="11114"/>
                    <a:pt x="2227" y="13112"/>
                  </a:cubicBezTo>
                  <a:cubicBezTo>
                    <a:pt x="1910" y="15109"/>
                    <a:pt x="1274" y="16483"/>
                    <a:pt x="745" y="17731"/>
                  </a:cubicBezTo>
                  <a:cubicBezTo>
                    <a:pt x="216" y="18980"/>
                    <a:pt x="-208" y="20104"/>
                    <a:pt x="110" y="20728"/>
                  </a:cubicBezTo>
                  <a:cubicBezTo>
                    <a:pt x="427" y="21352"/>
                    <a:pt x="1486" y="21477"/>
                    <a:pt x="4980" y="21477"/>
                  </a:cubicBezTo>
                  <a:cubicBezTo>
                    <a:pt x="8474" y="21477"/>
                    <a:pt x="14404" y="21352"/>
                    <a:pt x="20333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772649" y="5834050"/>
              <a:ext cx="209551" cy="2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62"/>
                  </a:moveTo>
                  <a:cubicBezTo>
                    <a:pt x="1091" y="-52"/>
                    <a:pt x="2182" y="-266"/>
                    <a:pt x="4145" y="1017"/>
                  </a:cubicBezTo>
                  <a:cubicBezTo>
                    <a:pt x="6109" y="2300"/>
                    <a:pt x="8945" y="5081"/>
                    <a:pt x="12000" y="8716"/>
                  </a:cubicBezTo>
                  <a:cubicBezTo>
                    <a:pt x="15055" y="12352"/>
                    <a:pt x="18327" y="16843"/>
                    <a:pt x="2160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867899" y="5836598"/>
              <a:ext cx="133351" cy="2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710"/>
                  </a:moveTo>
                  <a:cubicBezTo>
                    <a:pt x="20229" y="910"/>
                    <a:pt x="18857" y="110"/>
                    <a:pt x="17143" y="10"/>
                  </a:cubicBezTo>
                  <a:cubicBezTo>
                    <a:pt x="15429" y="-90"/>
                    <a:pt x="13371" y="510"/>
                    <a:pt x="10457" y="2610"/>
                  </a:cubicBezTo>
                  <a:cubicBezTo>
                    <a:pt x="7543" y="4710"/>
                    <a:pt x="3771" y="8310"/>
                    <a:pt x="1886" y="11710"/>
                  </a:cubicBezTo>
                  <a:cubicBezTo>
                    <a:pt x="0" y="15110"/>
                    <a:pt x="0" y="18310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956799" y="5683298"/>
              <a:ext cx="139701" cy="11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2281"/>
                  </a:moveTo>
                  <a:cubicBezTo>
                    <a:pt x="982" y="8557"/>
                    <a:pt x="1964" y="4833"/>
                    <a:pt x="3436" y="2598"/>
                  </a:cubicBezTo>
                  <a:cubicBezTo>
                    <a:pt x="4909" y="364"/>
                    <a:pt x="6873" y="-381"/>
                    <a:pt x="8509" y="178"/>
                  </a:cubicBezTo>
                  <a:cubicBezTo>
                    <a:pt x="10145" y="736"/>
                    <a:pt x="11455" y="2598"/>
                    <a:pt x="11945" y="5578"/>
                  </a:cubicBezTo>
                  <a:cubicBezTo>
                    <a:pt x="12436" y="8557"/>
                    <a:pt x="12109" y="12653"/>
                    <a:pt x="11291" y="15447"/>
                  </a:cubicBezTo>
                  <a:cubicBezTo>
                    <a:pt x="10473" y="18240"/>
                    <a:pt x="9164" y="19729"/>
                    <a:pt x="9818" y="20474"/>
                  </a:cubicBezTo>
                  <a:cubicBezTo>
                    <a:pt x="10473" y="21219"/>
                    <a:pt x="13091" y="21219"/>
                    <a:pt x="15382" y="20847"/>
                  </a:cubicBezTo>
                  <a:cubicBezTo>
                    <a:pt x="17673" y="20474"/>
                    <a:pt x="19636" y="19729"/>
                    <a:pt x="21600" y="18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083799" y="5676900"/>
              <a:ext cx="18373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1045" y="1800"/>
                  </a:moveTo>
                  <a:cubicBezTo>
                    <a:pt x="9818" y="1700"/>
                    <a:pt x="8591" y="1600"/>
                    <a:pt x="8468" y="1300"/>
                  </a:cubicBezTo>
                  <a:cubicBezTo>
                    <a:pt x="8345" y="1000"/>
                    <a:pt x="9327" y="500"/>
                    <a:pt x="10432" y="250"/>
                  </a:cubicBezTo>
                  <a:cubicBezTo>
                    <a:pt x="11536" y="0"/>
                    <a:pt x="12764" y="0"/>
                    <a:pt x="13991" y="0"/>
                  </a:cubicBezTo>
                  <a:cubicBezTo>
                    <a:pt x="15218" y="0"/>
                    <a:pt x="16445" y="0"/>
                    <a:pt x="17550" y="200"/>
                  </a:cubicBezTo>
                  <a:cubicBezTo>
                    <a:pt x="18655" y="400"/>
                    <a:pt x="19636" y="800"/>
                    <a:pt x="20373" y="2350"/>
                  </a:cubicBezTo>
                  <a:cubicBezTo>
                    <a:pt x="21109" y="3900"/>
                    <a:pt x="21600" y="6600"/>
                    <a:pt x="21109" y="9250"/>
                  </a:cubicBezTo>
                  <a:cubicBezTo>
                    <a:pt x="20618" y="11900"/>
                    <a:pt x="19145" y="14500"/>
                    <a:pt x="18409" y="16250"/>
                  </a:cubicBezTo>
                  <a:cubicBezTo>
                    <a:pt x="17673" y="18000"/>
                    <a:pt x="17673" y="18900"/>
                    <a:pt x="15832" y="19600"/>
                  </a:cubicBezTo>
                  <a:cubicBezTo>
                    <a:pt x="13991" y="20300"/>
                    <a:pt x="10309" y="20800"/>
                    <a:pt x="7364" y="21100"/>
                  </a:cubicBezTo>
                  <a:cubicBezTo>
                    <a:pt x="4418" y="21400"/>
                    <a:pt x="2209" y="21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388599" y="59245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477499" y="585470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9"/>
                    <a:pt x="14400" y="10897"/>
                    <a:pt x="18000" y="14497"/>
                  </a:cubicBezTo>
                  <a:cubicBezTo>
                    <a:pt x="21600" y="18097"/>
                    <a:pt x="21600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615458" y="5744399"/>
              <a:ext cx="211292" cy="28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7" fill="norm" stroke="1" extrusionOk="0">
                  <a:moveTo>
                    <a:pt x="1459" y="4532"/>
                  </a:moveTo>
                  <a:cubicBezTo>
                    <a:pt x="603" y="3564"/>
                    <a:pt x="-252" y="2597"/>
                    <a:pt x="69" y="1791"/>
                  </a:cubicBezTo>
                  <a:cubicBezTo>
                    <a:pt x="390" y="985"/>
                    <a:pt x="1887" y="341"/>
                    <a:pt x="3704" y="99"/>
                  </a:cubicBezTo>
                  <a:cubicBezTo>
                    <a:pt x="5522" y="-143"/>
                    <a:pt x="7661" y="18"/>
                    <a:pt x="9158" y="1066"/>
                  </a:cubicBezTo>
                  <a:cubicBezTo>
                    <a:pt x="10655" y="2114"/>
                    <a:pt x="11510" y="4048"/>
                    <a:pt x="10548" y="6788"/>
                  </a:cubicBezTo>
                  <a:cubicBezTo>
                    <a:pt x="9586" y="9529"/>
                    <a:pt x="6805" y="13075"/>
                    <a:pt x="5201" y="15251"/>
                  </a:cubicBezTo>
                  <a:cubicBezTo>
                    <a:pt x="3598" y="17427"/>
                    <a:pt x="3170" y="18233"/>
                    <a:pt x="2956" y="19039"/>
                  </a:cubicBezTo>
                  <a:cubicBezTo>
                    <a:pt x="2742" y="19845"/>
                    <a:pt x="2742" y="20651"/>
                    <a:pt x="3704" y="21054"/>
                  </a:cubicBezTo>
                  <a:cubicBezTo>
                    <a:pt x="4667" y="21457"/>
                    <a:pt x="6592" y="21457"/>
                    <a:pt x="9693" y="21135"/>
                  </a:cubicBezTo>
                  <a:cubicBezTo>
                    <a:pt x="12794" y="20812"/>
                    <a:pt x="17071" y="20167"/>
                    <a:pt x="21348" y="19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826749" y="5741377"/>
              <a:ext cx="190501" cy="27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9440" y="3387"/>
                  </a:moveTo>
                  <a:cubicBezTo>
                    <a:pt x="19440" y="2562"/>
                    <a:pt x="19440" y="1738"/>
                    <a:pt x="18840" y="1161"/>
                  </a:cubicBezTo>
                  <a:cubicBezTo>
                    <a:pt x="18240" y="584"/>
                    <a:pt x="17040" y="254"/>
                    <a:pt x="15840" y="89"/>
                  </a:cubicBezTo>
                  <a:cubicBezTo>
                    <a:pt x="14640" y="-76"/>
                    <a:pt x="13440" y="-76"/>
                    <a:pt x="12000" y="666"/>
                  </a:cubicBezTo>
                  <a:cubicBezTo>
                    <a:pt x="10560" y="1408"/>
                    <a:pt x="8880" y="2892"/>
                    <a:pt x="6840" y="5283"/>
                  </a:cubicBezTo>
                  <a:cubicBezTo>
                    <a:pt x="4800" y="7674"/>
                    <a:pt x="2400" y="10971"/>
                    <a:pt x="1200" y="13280"/>
                  </a:cubicBezTo>
                  <a:cubicBezTo>
                    <a:pt x="0" y="15588"/>
                    <a:pt x="0" y="16907"/>
                    <a:pt x="0" y="17979"/>
                  </a:cubicBezTo>
                  <a:cubicBezTo>
                    <a:pt x="0" y="19051"/>
                    <a:pt x="0" y="19875"/>
                    <a:pt x="600" y="20452"/>
                  </a:cubicBezTo>
                  <a:cubicBezTo>
                    <a:pt x="1200" y="21029"/>
                    <a:pt x="2400" y="21359"/>
                    <a:pt x="6000" y="21442"/>
                  </a:cubicBezTo>
                  <a:cubicBezTo>
                    <a:pt x="9600" y="21524"/>
                    <a:pt x="15600" y="21359"/>
                    <a:pt x="21600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877549" y="59182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044766" y="5744305"/>
              <a:ext cx="207435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3148"/>
                  </a:moveTo>
                  <a:cubicBezTo>
                    <a:pt x="21600" y="2438"/>
                    <a:pt x="21600" y="1727"/>
                    <a:pt x="21269" y="1088"/>
                  </a:cubicBezTo>
                  <a:cubicBezTo>
                    <a:pt x="20939" y="448"/>
                    <a:pt x="20278" y="-120"/>
                    <a:pt x="17963" y="22"/>
                  </a:cubicBezTo>
                  <a:cubicBezTo>
                    <a:pt x="15649" y="164"/>
                    <a:pt x="11682" y="1017"/>
                    <a:pt x="9257" y="2154"/>
                  </a:cubicBezTo>
                  <a:cubicBezTo>
                    <a:pt x="6833" y="3291"/>
                    <a:pt x="5951" y="4712"/>
                    <a:pt x="4739" y="7198"/>
                  </a:cubicBezTo>
                  <a:cubicBezTo>
                    <a:pt x="3527" y="9685"/>
                    <a:pt x="1984" y="13238"/>
                    <a:pt x="1102" y="15369"/>
                  </a:cubicBezTo>
                  <a:cubicBezTo>
                    <a:pt x="220" y="17501"/>
                    <a:pt x="0" y="18212"/>
                    <a:pt x="0" y="18922"/>
                  </a:cubicBezTo>
                  <a:cubicBezTo>
                    <a:pt x="0" y="19633"/>
                    <a:pt x="220" y="20343"/>
                    <a:pt x="882" y="20769"/>
                  </a:cubicBezTo>
                  <a:cubicBezTo>
                    <a:pt x="1543" y="21196"/>
                    <a:pt x="2645" y="21338"/>
                    <a:pt x="5620" y="21409"/>
                  </a:cubicBezTo>
                  <a:cubicBezTo>
                    <a:pt x="8596" y="21480"/>
                    <a:pt x="13445" y="21480"/>
                    <a:pt x="18294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182349" y="5835717"/>
              <a:ext cx="146051" cy="12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238"/>
                  </a:moveTo>
                  <a:cubicBezTo>
                    <a:pt x="0" y="2468"/>
                    <a:pt x="0" y="697"/>
                    <a:pt x="783" y="166"/>
                  </a:cubicBezTo>
                  <a:cubicBezTo>
                    <a:pt x="1565" y="-365"/>
                    <a:pt x="3130" y="343"/>
                    <a:pt x="5635" y="2822"/>
                  </a:cubicBezTo>
                  <a:cubicBezTo>
                    <a:pt x="8139" y="5301"/>
                    <a:pt x="11583" y="9550"/>
                    <a:pt x="14400" y="12914"/>
                  </a:cubicBezTo>
                  <a:cubicBezTo>
                    <a:pt x="17217" y="16278"/>
                    <a:pt x="19409" y="18756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1186583" y="5835766"/>
              <a:ext cx="218018" cy="24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187"/>
                  </a:moveTo>
                  <a:cubicBezTo>
                    <a:pt x="20971" y="1271"/>
                    <a:pt x="20342" y="356"/>
                    <a:pt x="19398" y="82"/>
                  </a:cubicBezTo>
                  <a:cubicBezTo>
                    <a:pt x="18454" y="-193"/>
                    <a:pt x="17196" y="173"/>
                    <a:pt x="14260" y="2004"/>
                  </a:cubicBezTo>
                  <a:cubicBezTo>
                    <a:pt x="11324" y="3834"/>
                    <a:pt x="6711" y="7129"/>
                    <a:pt x="3880" y="9783"/>
                  </a:cubicBezTo>
                  <a:cubicBezTo>
                    <a:pt x="1049" y="12438"/>
                    <a:pt x="0" y="14451"/>
                    <a:pt x="0" y="16282"/>
                  </a:cubicBezTo>
                  <a:cubicBezTo>
                    <a:pt x="0" y="18112"/>
                    <a:pt x="1049" y="19760"/>
                    <a:pt x="2097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1410949" y="5861050"/>
              <a:ext cx="114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24"/>
                    <a:pt x="4000" y="847"/>
                    <a:pt x="7600" y="4447"/>
                  </a:cubicBezTo>
                  <a:cubicBezTo>
                    <a:pt x="11200" y="8047"/>
                    <a:pt x="16400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1512549" y="5880100"/>
              <a:ext cx="825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40"/>
                    <a:pt x="16062" y="480"/>
                    <a:pt x="12462" y="3120"/>
                  </a:cubicBezTo>
                  <a:cubicBezTo>
                    <a:pt x="8862" y="5760"/>
                    <a:pt x="4431" y="10800"/>
                    <a:pt x="2215" y="1428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1512549" y="5794154"/>
              <a:ext cx="193958" cy="37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2" fill="norm" stroke="1" extrusionOk="0">
                  <a:moveTo>
                    <a:pt x="10565" y="3792"/>
                  </a:moveTo>
                  <a:cubicBezTo>
                    <a:pt x="10565" y="3192"/>
                    <a:pt x="10565" y="2592"/>
                    <a:pt x="11739" y="1872"/>
                  </a:cubicBezTo>
                  <a:cubicBezTo>
                    <a:pt x="12913" y="1152"/>
                    <a:pt x="15261" y="312"/>
                    <a:pt x="16904" y="72"/>
                  </a:cubicBezTo>
                  <a:cubicBezTo>
                    <a:pt x="18548" y="-168"/>
                    <a:pt x="19487" y="192"/>
                    <a:pt x="20191" y="1092"/>
                  </a:cubicBezTo>
                  <a:cubicBezTo>
                    <a:pt x="20896" y="1992"/>
                    <a:pt x="21365" y="3432"/>
                    <a:pt x="21483" y="5712"/>
                  </a:cubicBezTo>
                  <a:cubicBezTo>
                    <a:pt x="21600" y="7992"/>
                    <a:pt x="21365" y="11112"/>
                    <a:pt x="21130" y="13152"/>
                  </a:cubicBezTo>
                  <a:cubicBezTo>
                    <a:pt x="20896" y="15192"/>
                    <a:pt x="20661" y="16152"/>
                    <a:pt x="20661" y="16932"/>
                  </a:cubicBezTo>
                  <a:cubicBezTo>
                    <a:pt x="20661" y="17712"/>
                    <a:pt x="20896" y="18312"/>
                    <a:pt x="20543" y="18792"/>
                  </a:cubicBezTo>
                  <a:cubicBezTo>
                    <a:pt x="20191" y="19272"/>
                    <a:pt x="19252" y="19632"/>
                    <a:pt x="15730" y="20052"/>
                  </a:cubicBezTo>
                  <a:cubicBezTo>
                    <a:pt x="12209" y="20472"/>
                    <a:pt x="6104" y="20952"/>
                    <a:pt x="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512299" y="6486670"/>
              <a:ext cx="2857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3200" y="11757"/>
                    <a:pt x="6400" y="3529"/>
                    <a:pt x="10000" y="957"/>
                  </a:cubicBezTo>
                  <a:cubicBezTo>
                    <a:pt x="13600" y="-1614"/>
                    <a:pt x="1760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684929" y="6407150"/>
              <a:ext cx="3057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600"/>
                    <a:pt x="4958" y="1200"/>
                    <a:pt x="2078" y="4100"/>
                  </a:cubicBezTo>
                  <a:cubicBezTo>
                    <a:pt x="-802" y="7000"/>
                    <a:pt x="-802" y="12200"/>
                    <a:pt x="2798" y="15500"/>
                  </a:cubicBezTo>
                  <a:cubicBezTo>
                    <a:pt x="6398" y="18800"/>
                    <a:pt x="13598" y="20200"/>
                    <a:pt x="20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893299" y="6310648"/>
              <a:ext cx="243979" cy="2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90" fill="norm" stroke="1" extrusionOk="0">
                  <a:moveTo>
                    <a:pt x="21228" y="3821"/>
                  </a:moveTo>
                  <a:cubicBezTo>
                    <a:pt x="21414" y="3044"/>
                    <a:pt x="21600" y="2267"/>
                    <a:pt x="21321" y="1646"/>
                  </a:cubicBezTo>
                  <a:cubicBezTo>
                    <a:pt x="21041" y="1024"/>
                    <a:pt x="20297" y="558"/>
                    <a:pt x="18807" y="247"/>
                  </a:cubicBezTo>
                  <a:cubicBezTo>
                    <a:pt x="17317" y="-64"/>
                    <a:pt x="15083" y="-219"/>
                    <a:pt x="12662" y="636"/>
                  </a:cubicBezTo>
                  <a:cubicBezTo>
                    <a:pt x="10241" y="1490"/>
                    <a:pt x="7634" y="3355"/>
                    <a:pt x="5493" y="5841"/>
                  </a:cubicBezTo>
                  <a:cubicBezTo>
                    <a:pt x="3352" y="8328"/>
                    <a:pt x="1676" y="11436"/>
                    <a:pt x="838" y="13534"/>
                  </a:cubicBezTo>
                  <a:cubicBezTo>
                    <a:pt x="0" y="15631"/>
                    <a:pt x="0" y="16719"/>
                    <a:pt x="0" y="17652"/>
                  </a:cubicBezTo>
                  <a:cubicBezTo>
                    <a:pt x="0" y="18584"/>
                    <a:pt x="0" y="19361"/>
                    <a:pt x="372" y="19982"/>
                  </a:cubicBezTo>
                  <a:cubicBezTo>
                    <a:pt x="745" y="20604"/>
                    <a:pt x="1490" y="21070"/>
                    <a:pt x="3724" y="21226"/>
                  </a:cubicBezTo>
                  <a:cubicBezTo>
                    <a:pt x="5959" y="21381"/>
                    <a:pt x="9683" y="21226"/>
                    <a:pt x="12476" y="21070"/>
                  </a:cubicBezTo>
                  <a:cubicBezTo>
                    <a:pt x="15269" y="20915"/>
                    <a:pt x="17131" y="20759"/>
                    <a:pt x="18993" y="20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937749" y="64579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222278" y="6311375"/>
              <a:ext cx="261572" cy="34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0" fill="norm" stroke="1" extrusionOk="0">
                  <a:moveTo>
                    <a:pt x="21526" y="1225"/>
                  </a:moveTo>
                  <a:cubicBezTo>
                    <a:pt x="20829" y="695"/>
                    <a:pt x="20132" y="165"/>
                    <a:pt x="17694" y="33"/>
                  </a:cubicBezTo>
                  <a:cubicBezTo>
                    <a:pt x="15255" y="-100"/>
                    <a:pt x="11074" y="165"/>
                    <a:pt x="8636" y="894"/>
                  </a:cubicBezTo>
                  <a:cubicBezTo>
                    <a:pt x="6197" y="1623"/>
                    <a:pt x="5500" y="2815"/>
                    <a:pt x="4716" y="5002"/>
                  </a:cubicBezTo>
                  <a:cubicBezTo>
                    <a:pt x="3932" y="7188"/>
                    <a:pt x="3061" y="10369"/>
                    <a:pt x="2365" y="12555"/>
                  </a:cubicBezTo>
                  <a:cubicBezTo>
                    <a:pt x="1668" y="14742"/>
                    <a:pt x="1145" y="15934"/>
                    <a:pt x="710" y="16862"/>
                  </a:cubicBezTo>
                  <a:cubicBezTo>
                    <a:pt x="274" y="17790"/>
                    <a:pt x="-74" y="18452"/>
                    <a:pt x="13" y="19048"/>
                  </a:cubicBezTo>
                  <a:cubicBezTo>
                    <a:pt x="100" y="19645"/>
                    <a:pt x="623" y="20175"/>
                    <a:pt x="2365" y="20440"/>
                  </a:cubicBezTo>
                  <a:cubicBezTo>
                    <a:pt x="4107" y="20705"/>
                    <a:pt x="7068" y="20705"/>
                    <a:pt x="9332" y="20837"/>
                  </a:cubicBezTo>
                  <a:cubicBezTo>
                    <a:pt x="11597" y="20970"/>
                    <a:pt x="13165" y="21235"/>
                    <a:pt x="1473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496549" y="6386793"/>
              <a:ext cx="146051" cy="14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87"/>
                  </a:moveTo>
                  <a:cubicBezTo>
                    <a:pt x="1878" y="-117"/>
                    <a:pt x="3757" y="-421"/>
                    <a:pt x="6730" y="2469"/>
                  </a:cubicBezTo>
                  <a:cubicBezTo>
                    <a:pt x="9704" y="5359"/>
                    <a:pt x="13774" y="11444"/>
                    <a:pt x="16435" y="15094"/>
                  </a:cubicBezTo>
                  <a:cubicBezTo>
                    <a:pt x="19096" y="18745"/>
                    <a:pt x="20348" y="19962"/>
                    <a:pt x="21600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612551" y="6418639"/>
              <a:ext cx="144349" cy="29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3" fill="norm" stroke="1" extrusionOk="0">
                  <a:moveTo>
                    <a:pt x="21348" y="1021"/>
                  </a:moveTo>
                  <a:cubicBezTo>
                    <a:pt x="20096" y="555"/>
                    <a:pt x="18844" y="88"/>
                    <a:pt x="16965" y="11"/>
                  </a:cubicBezTo>
                  <a:cubicBezTo>
                    <a:pt x="15087" y="-67"/>
                    <a:pt x="12583" y="244"/>
                    <a:pt x="10235" y="1487"/>
                  </a:cubicBezTo>
                  <a:cubicBezTo>
                    <a:pt x="7887" y="2730"/>
                    <a:pt x="5696" y="4906"/>
                    <a:pt x="3818" y="7703"/>
                  </a:cubicBezTo>
                  <a:cubicBezTo>
                    <a:pt x="1939" y="10500"/>
                    <a:pt x="374" y="13919"/>
                    <a:pt x="61" y="16327"/>
                  </a:cubicBezTo>
                  <a:cubicBezTo>
                    <a:pt x="-252" y="18736"/>
                    <a:pt x="687" y="20134"/>
                    <a:pt x="1626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753906" y="6266934"/>
              <a:ext cx="168094" cy="17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1" fill="norm" stroke="1" extrusionOk="0">
                  <a:moveTo>
                    <a:pt x="382" y="6386"/>
                  </a:moveTo>
                  <a:cubicBezTo>
                    <a:pt x="112" y="5069"/>
                    <a:pt x="-158" y="3752"/>
                    <a:pt x="112" y="2567"/>
                  </a:cubicBezTo>
                  <a:cubicBezTo>
                    <a:pt x="382" y="1381"/>
                    <a:pt x="1192" y="328"/>
                    <a:pt x="2407" y="64"/>
                  </a:cubicBezTo>
                  <a:cubicBezTo>
                    <a:pt x="3622" y="-199"/>
                    <a:pt x="5242" y="328"/>
                    <a:pt x="6997" y="2040"/>
                  </a:cubicBezTo>
                  <a:cubicBezTo>
                    <a:pt x="8752" y="3752"/>
                    <a:pt x="10642" y="6650"/>
                    <a:pt x="11452" y="8757"/>
                  </a:cubicBezTo>
                  <a:cubicBezTo>
                    <a:pt x="12262" y="10864"/>
                    <a:pt x="11992" y="12181"/>
                    <a:pt x="11182" y="13367"/>
                  </a:cubicBezTo>
                  <a:cubicBezTo>
                    <a:pt x="10372" y="14552"/>
                    <a:pt x="9022" y="15606"/>
                    <a:pt x="8887" y="16528"/>
                  </a:cubicBezTo>
                  <a:cubicBezTo>
                    <a:pt x="8752" y="17450"/>
                    <a:pt x="9832" y="18240"/>
                    <a:pt x="12127" y="19030"/>
                  </a:cubicBezTo>
                  <a:cubicBezTo>
                    <a:pt x="14422" y="19821"/>
                    <a:pt x="17932" y="20611"/>
                    <a:pt x="21442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871199" y="6325882"/>
              <a:ext cx="227690" cy="48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3" fill="norm" stroke="1" extrusionOk="0">
                  <a:moveTo>
                    <a:pt x="9000" y="1648"/>
                  </a:moveTo>
                  <a:cubicBezTo>
                    <a:pt x="11600" y="1080"/>
                    <a:pt x="14200" y="511"/>
                    <a:pt x="16000" y="227"/>
                  </a:cubicBezTo>
                  <a:cubicBezTo>
                    <a:pt x="17800" y="-57"/>
                    <a:pt x="18800" y="-57"/>
                    <a:pt x="19600" y="132"/>
                  </a:cubicBezTo>
                  <a:cubicBezTo>
                    <a:pt x="20400" y="322"/>
                    <a:pt x="21000" y="701"/>
                    <a:pt x="21300" y="1885"/>
                  </a:cubicBezTo>
                  <a:cubicBezTo>
                    <a:pt x="21600" y="3069"/>
                    <a:pt x="21600" y="5059"/>
                    <a:pt x="21200" y="7569"/>
                  </a:cubicBezTo>
                  <a:cubicBezTo>
                    <a:pt x="20800" y="10080"/>
                    <a:pt x="20000" y="13111"/>
                    <a:pt x="19500" y="15101"/>
                  </a:cubicBezTo>
                  <a:cubicBezTo>
                    <a:pt x="19000" y="17090"/>
                    <a:pt x="18800" y="18038"/>
                    <a:pt x="18600" y="18748"/>
                  </a:cubicBezTo>
                  <a:cubicBezTo>
                    <a:pt x="18400" y="19459"/>
                    <a:pt x="18200" y="19932"/>
                    <a:pt x="17500" y="20169"/>
                  </a:cubicBezTo>
                  <a:cubicBezTo>
                    <a:pt x="16800" y="20406"/>
                    <a:pt x="15600" y="20406"/>
                    <a:pt x="12600" y="20596"/>
                  </a:cubicBezTo>
                  <a:cubicBezTo>
                    <a:pt x="9600" y="20785"/>
                    <a:pt x="4800" y="21164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770745" y="6946900"/>
              <a:ext cx="37910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053" y="21600"/>
                  </a:moveTo>
                  <a:cubicBezTo>
                    <a:pt x="1093" y="20571"/>
                    <a:pt x="133" y="19543"/>
                    <a:pt x="13" y="19543"/>
                  </a:cubicBezTo>
                  <a:cubicBezTo>
                    <a:pt x="-107" y="19543"/>
                    <a:pt x="613" y="20571"/>
                    <a:pt x="3073" y="18514"/>
                  </a:cubicBezTo>
                  <a:cubicBezTo>
                    <a:pt x="5533" y="16457"/>
                    <a:pt x="9733" y="11314"/>
                    <a:pt x="13093" y="7714"/>
                  </a:cubicBezTo>
                  <a:cubicBezTo>
                    <a:pt x="16453" y="4114"/>
                    <a:pt x="18973" y="2057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870449" y="706755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20160"/>
                    <a:pt x="3600" y="18720"/>
                    <a:pt x="7020" y="15840"/>
                  </a:cubicBezTo>
                  <a:cubicBezTo>
                    <a:pt x="10440" y="12960"/>
                    <a:pt x="15480" y="8640"/>
                    <a:pt x="18180" y="5760"/>
                  </a:cubicBezTo>
                  <a:cubicBezTo>
                    <a:pt x="20880" y="2880"/>
                    <a:pt x="212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776898" y="6545260"/>
              <a:ext cx="114921" cy="30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65" fill="norm" stroke="1" extrusionOk="0">
                  <a:moveTo>
                    <a:pt x="847" y="7709"/>
                  </a:moveTo>
                  <a:cubicBezTo>
                    <a:pt x="2390" y="11731"/>
                    <a:pt x="3933" y="15753"/>
                    <a:pt x="4511" y="18137"/>
                  </a:cubicBezTo>
                  <a:cubicBezTo>
                    <a:pt x="5090" y="20520"/>
                    <a:pt x="4704" y="21265"/>
                    <a:pt x="4126" y="21265"/>
                  </a:cubicBezTo>
                  <a:cubicBezTo>
                    <a:pt x="3547" y="21265"/>
                    <a:pt x="2776" y="20520"/>
                    <a:pt x="1811" y="17988"/>
                  </a:cubicBezTo>
                  <a:cubicBezTo>
                    <a:pt x="847" y="15455"/>
                    <a:pt x="-310" y="11135"/>
                    <a:pt x="76" y="7933"/>
                  </a:cubicBezTo>
                  <a:cubicBezTo>
                    <a:pt x="461" y="4730"/>
                    <a:pt x="2390" y="2644"/>
                    <a:pt x="5283" y="1378"/>
                  </a:cubicBezTo>
                  <a:cubicBezTo>
                    <a:pt x="8176" y="112"/>
                    <a:pt x="12033" y="-335"/>
                    <a:pt x="15311" y="261"/>
                  </a:cubicBezTo>
                  <a:cubicBezTo>
                    <a:pt x="18590" y="857"/>
                    <a:pt x="21290" y="2495"/>
                    <a:pt x="20904" y="3985"/>
                  </a:cubicBezTo>
                  <a:cubicBezTo>
                    <a:pt x="20519" y="5475"/>
                    <a:pt x="17047" y="6815"/>
                    <a:pt x="13961" y="7635"/>
                  </a:cubicBezTo>
                  <a:cubicBezTo>
                    <a:pt x="10876" y="8454"/>
                    <a:pt x="8176" y="8752"/>
                    <a:pt x="5861" y="8901"/>
                  </a:cubicBezTo>
                  <a:cubicBezTo>
                    <a:pt x="3547" y="9050"/>
                    <a:pt x="1619" y="9050"/>
                    <a:pt x="1426" y="9124"/>
                  </a:cubicBezTo>
                  <a:cubicBezTo>
                    <a:pt x="1233" y="9199"/>
                    <a:pt x="2776" y="9348"/>
                    <a:pt x="4319" y="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964013" y="6617790"/>
              <a:ext cx="110211" cy="20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684" fill="norm" stroke="1" extrusionOk="0">
                  <a:moveTo>
                    <a:pt x="17986" y="3703"/>
                  </a:moveTo>
                  <a:cubicBezTo>
                    <a:pt x="16023" y="2220"/>
                    <a:pt x="14059" y="738"/>
                    <a:pt x="12095" y="208"/>
                  </a:cubicBezTo>
                  <a:cubicBezTo>
                    <a:pt x="10132" y="-321"/>
                    <a:pt x="8168" y="103"/>
                    <a:pt x="6008" y="2114"/>
                  </a:cubicBezTo>
                  <a:cubicBezTo>
                    <a:pt x="3848" y="4126"/>
                    <a:pt x="1492" y="7726"/>
                    <a:pt x="510" y="10903"/>
                  </a:cubicBezTo>
                  <a:cubicBezTo>
                    <a:pt x="-472" y="14079"/>
                    <a:pt x="-79" y="16832"/>
                    <a:pt x="2081" y="18632"/>
                  </a:cubicBezTo>
                  <a:cubicBezTo>
                    <a:pt x="4241" y="20432"/>
                    <a:pt x="8168" y="21279"/>
                    <a:pt x="11899" y="20220"/>
                  </a:cubicBezTo>
                  <a:cubicBezTo>
                    <a:pt x="15630" y="19161"/>
                    <a:pt x="19164" y="16197"/>
                    <a:pt x="20146" y="13126"/>
                  </a:cubicBezTo>
                  <a:cubicBezTo>
                    <a:pt x="21128" y="10055"/>
                    <a:pt x="19557" y="6879"/>
                    <a:pt x="17790" y="5291"/>
                  </a:cubicBezTo>
                  <a:cubicBezTo>
                    <a:pt x="16023" y="3703"/>
                    <a:pt x="14059" y="3703"/>
                    <a:pt x="12095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135891" y="6536592"/>
              <a:ext cx="248909" cy="28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46" fill="norm" stroke="1" extrusionOk="0">
                  <a:moveTo>
                    <a:pt x="16989" y="4984"/>
                  </a:moveTo>
                  <a:cubicBezTo>
                    <a:pt x="17170" y="4202"/>
                    <a:pt x="17352" y="3419"/>
                    <a:pt x="17352" y="2558"/>
                  </a:cubicBezTo>
                  <a:cubicBezTo>
                    <a:pt x="17352" y="1697"/>
                    <a:pt x="17170" y="758"/>
                    <a:pt x="16626" y="289"/>
                  </a:cubicBezTo>
                  <a:cubicBezTo>
                    <a:pt x="16081" y="-181"/>
                    <a:pt x="15174" y="-181"/>
                    <a:pt x="13540" y="1071"/>
                  </a:cubicBezTo>
                  <a:cubicBezTo>
                    <a:pt x="11906" y="2323"/>
                    <a:pt x="9547" y="4828"/>
                    <a:pt x="7187" y="7802"/>
                  </a:cubicBezTo>
                  <a:cubicBezTo>
                    <a:pt x="4827" y="10776"/>
                    <a:pt x="2468" y="14219"/>
                    <a:pt x="1197" y="16410"/>
                  </a:cubicBezTo>
                  <a:cubicBezTo>
                    <a:pt x="-73" y="18602"/>
                    <a:pt x="-255" y="19541"/>
                    <a:pt x="290" y="20245"/>
                  </a:cubicBezTo>
                  <a:cubicBezTo>
                    <a:pt x="834" y="20949"/>
                    <a:pt x="2105" y="21419"/>
                    <a:pt x="5372" y="21184"/>
                  </a:cubicBezTo>
                  <a:cubicBezTo>
                    <a:pt x="8639" y="20949"/>
                    <a:pt x="13903" y="20010"/>
                    <a:pt x="16898" y="19306"/>
                  </a:cubicBezTo>
                  <a:cubicBezTo>
                    <a:pt x="19893" y="18602"/>
                    <a:pt x="20619" y="18132"/>
                    <a:pt x="21345" y="17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187949" y="669925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300"/>
                    <a:pt x="12505" y="9000"/>
                    <a:pt x="16105" y="5400"/>
                  </a:cubicBezTo>
                  <a:cubicBezTo>
                    <a:pt x="19705" y="1800"/>
                    <a:pt x="2065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624884" y="6715058"/>
              <a:ext cx="299667" cy="41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9" fill="norm" stroke="1" extrusionOk="0">
                  <a:moveTo>
                    <a:pt x="16400" y="4773"/>
                  </a:moveTo>
                  <a:cubicBezTo>
                    <a:pt x="16551" y="4225"/>
                    <a:pt x="16702" y="3677"/>
                    <a:pt x="17005" y="2854"/>
                  </a:cubicBezTo>
                  <a:cubicBezTo>
                    <a:pt x="17307" y="2032"/>
                    <a:pt x="17760" y="935"/>
                    <a:pt x="17609" y="387"/>
                  </a:cubicBezTo>
                  <a:cubicBezTo>
                    <a:pt x="17458" y="-161"/>
                    <a:pt x="16702" y="-161"/>
                    <a:pt x="14739" y="607"/>
                  </a:cubicBezTo>
                  <a:cubicBezTo>
                    <a:pt x="12775" y="1374"/>
                    <a:pt x="9603" y="2909"/>
                    <a:pt x="6960" y="4828"/>
                  </a:cubicBezTo>
                  <a:cubicBezTo>
                    <a:pt x="4316" y="6747"/>
                    <a:pt x="2202" y="9049"/>
                    <a:pt x="1069" y="11461"/>
                  </a:cubicBezTo>
                  <a:cubicBezTo>
                    <a:pt x="-64" y="13874"/>
                    <a:pt x="-215" y="16395"/>
                    <a:pt x="238" y="18040"/>
                  </a:cubicBezTo>
                  <a:cubicBezTo>
                    <a:pt x="691" y="19685"/>
                    <a:pt x="1749" y="20452"/>
                    <a:pt x="4241" y="20891"/>
                  </a:cubicBezTo>
                  <a:cubicBezTo>
                    <a:pt x="6733" y="21329"/>
                    <a:pt x="10661" y="21439"/>
                    <a:pt x="13757" y="21439"/>
                  </a:cubicBezTo>
                  <a:cubicBezTo>
                    <a:pt x="16854" y="21439"/>
                    <a:pt x="19119" y="21329"/>
                    <a:pt x="21385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708649" y="6927850"/>
              <a:ext cx="241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200"/>
                    <a:pt x="7579" y="10800"/>
                    <a:pt x="11179" y="720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026683" y="6728119"/>
              <a:ext cx="255730" cy="41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69" fill="norm" stroke="1" extrusionOk="0">
                  <a:moveTo>
                    <a:pt x="21201" y="2452"/>
                  </a:moveTo>
                  <a:cubicBezTo>
                    <a:pt x="21378" y="1684"/>
                    <a:pt x="21555" y="917"/>
                    <a:pt x="21112" y="478"/>
                  </a:cubicBezTo>
                  <a:cubicBezTo>
                    <a:pt x="20670" y="40"/>
                    <a:pt x="19607" y="-70"/>
                    <a:pt x="17571" y="40"/>
                  </a:cubicBezTo>
                  <a:cubicBezTo>
                    <a:pt x="15535" y="149"/>
                    <a:pt x="12525" y="478"/>
                    <a:pt x="9870" y="1465"/>
                  </a:cubicBezTo>
                  <a:cubicBezTo>
                    <a:pt x="7214" y="2452"/>
                    <a:pt x="4912" y="4096"/>
                    <a:pt x="3407" y="6564"/>
                  </a:cubicBezTo>
                  <a:cubicBezTo>
                    <a:pt x="1903" y="9031"/>
                    <a:pt x="1194" y="12320"/>
                    <a:pt x="752" y="14677"/>
                  </a:cubicBezTo>
                  <a:cubicBezTo>
                    <a:pt x="309" y="17035"/>
                    <a:pt x="132" y="18460"/>
                    <a:pt x="44" y="19447"/>
                  </a:cubicBezTo>
                  <a:cubicBezTo>
                    <a:pt x="-45" y="20434"/>
                    <a:pt x="-45" y="20982"/>
                    <a:pt x="486" y="21256"/>
                  </a:cubicBezTo>
                  <a:cubicBezTo>
                    <a:pt x="1017" y="21530"/>
                    <a:pt x="2080" y="21530"/>
                    <a:pt x="5089" y="21311"/>
                  </a:cubicBezTo>
                  <a:cubicBezTo>
                    <a:pt x="8099" y="21091"/>
                    <a:pt x="13057" y="20653"/>
                    <a:pt x="18014" y="20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292849" y="6896100"/>
              <a:ext cx="2159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900"/>
                    <a:pt x="5929" y="1800"/>
                    <a:pt x="9000" y="4162"/>
                  </a:cubicBezTo>
                  <a:cubicBezTo>
                    <a:pt x="12071" y="6525"/>
                    <a:pt x="15247" y="10350"/>
                    <a:pt x="17365" y="13500"/>
                  </a:cubicBezTo>
                  <a:cubicBezTo>
                    <a:pt x="19482" y="16650"/>
                    <a:pt x="20541" y="191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349999" y="6898962"/>
              <a:ext cx="196851" cy="2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881"/>
                  </a:moveTo>
                  <a:cubicBezTo>
                    <a:pt x="20671" y="312"/>
                    <a:pt x="19742" y="-256"/>
                    <a:pt x="18581" y="123"/>
                  </a:cubicBezTo>
                  <a:cubicBezTo>
                    <a:pt x="17419" y="502"/>
                    <a:pt x="16026" y="1828"/>
                    <a:pt x="13355" y="4670"/>
                  </a:cubicBezTo>
                  <a:cubicBezTo>
                    <a:pt x="10684" y="7512"/>
                    <a:pt x="6735" y="11870"/>
                    <a:pt x="4297" y="14902"/>
                  </a:cubicBezTo>
                  <a:cubicBezTo>
                    <a:pt x="1858" y="17933"/>
                    <a:pt x="929" y="19639"/>
                    <a:pt x="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521449" y="6696880"/>
              <a:ext cx="165101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662" y="7026"/>
                  </a:moveTo>
                  <a:cubicBezTo>
                    <a:pt x="831" y="5755"/>
                    <a:pt x="0" y="4485"/>
                    <a:pt x="0" y="3214"/>
                  </a:cubicBezTo>
                  <a:cubicBezTo>
                    <a:pt x="0" y="1944"/>
                    <a:pt x="831" y="673"/>
                    <a:pt x="2077" y="196"/>
                  </a:cubicBezTo>
                  <a:cubicBezTo>
                    <a:pt x="3323" y="-280"/>
                    <a:pt x="4985" y="38"/>
                    <a:pt x="6508" y="1944"/>
                  </a:cubicBezTo>
                  <a:cubicBezTo>
                    <a:pt x="8031" y="3849"/>
                    <a:pt x="9415" y="7344"/>
                    <a:pt x="9692" y="9885"/>
                  </a:cubicBezTo>
                  <a:cubicBezTo>
                    <a:pt x="9969" y="12426"/>
                    <a:pt x="9138" y="14014"/>
                    <a:pt x="7477" y="15602"/>
                  </a:cubicBezTo>
                  <a:cubicBezTo>
                    <a:pt x="5815" y="17191"/>
                    <a:pt x="3323" y="18779"/>
                    <a:pt x="2769" y="19732"/>
                  </a:cubicBezTo>
                  <a:cubicBezTo>
                    <a:pt x="2215" y="20685"/>
                    <a:pt x="3600" y="21002"/>
                    <a:pt x="7062" y="21161"/>
                  </a:cubicBezTo>
                  <a:cubicBezTo>
                    <a:pt x="10523" y="21320"/>
                    <a:pt x="16062" y="21320"/>
                    <a:pt x="2160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737299" y="6696281"/>
              <a:ext cx="163447" cy="49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04" fill="norm" stroke="1" extrusionOk="0">
                  <a:moveTo>
                    <a:pt x="827" y="2042"/>
                  </a:moveTo>
                  <a:cubicBezTo>
                    <a:pt x="280" y="1587"/>
                    <a:pt x="-267" y="1131"/>
                    <a:pt x="143" y="812"/>
                  </a:cubicBezTo>
                  <a:cubicBezTo>
                    <a:pt x="553" y="493"/>
                    <a:pt x="1920" y="311"/>
                    <a:pt x="4791" y="174"/>
                  </a:cubicBezTo>
                  <a:cubicBezTo>
                    <a:pt x="7662" y="37"/>
                    <a:pt x="12037" y="-54"/>
                    <a:pt x="14771" y="37"/>
                  </a:cubicBezTo>
                  <a:cubicBezTo>
                    <a:pt x="17505" y="128"/>
                    <a:pt x="18599" y="402"/>
                    <a:pt x="19556" y="1678"/>
                  </a:cubicBezTo>
                  <a:cubicBezTo>
                    <a:pt x="20513" y="2954"/>
                    <a:pt x="21333" y="5232"/>
                    <a:pt x="21060" y="8103"/>
                  </a:cubicBezTo>
                  <a:cubicBezTo>
                    <a:pt x="20786" y="10974"/>
                    <a:pt x="19419" y="14437"/>
                    <a:pt x="18736" y="16442"/>
                  </a:cubicBezTo>
                  <a:cubicBezTo>
                    <a:pt x="18052" y="18447"/>
                    <a:pt x="18052" y="18994"/>
                    <a:pt x="17779" y="19678"/>
                  </a:cubicBezTo>
                  <a:cubicBezTo>
                    <a:pt x="17505" y="20361"/>
                    <a:pt x="16958" y="21181"/>
                    <a:pt x="16275" y="21364"/>
                  </a:cubicBezTo>
                  <a:cubicBezTo>
                    <a:pt x="15591" y="21546"/>
                    <a:pt x="14771" y="21090"/>
                    <a:pt x="13951" y="20635"/>
                  </a:cubicBezTo>
                  <a:cubicBezTo>
                    <a:pt x="13130" y="20179"/>
                    <a:pt x="12310" y="19723"/>
                    <a:pt x="11353" y="19359"/>
                  </a:cubicBezTo>
                  <a:cubicBezTo>
                    <a:pt x="10396" y="18994"/>
                    <a:pt x="9303" y="18721"/>
                    <a:pt x="8619" y="18630"/>
                  </a:cubicBezTo>
                  <a:cubicBezTo>
                    <a:pt x="7936" y="18538"/>
                    <a:pt x="7662" y="18630"/>
                    <a:pt x="7389" y="18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194288" y="6934200"/>
              <a:ext cx="279662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055" fill="norm" stroke="1" extrusionOk="0">
                  <a:moveTo>
                    <a:pt x="2456" y="16200"/>
                  </a:moveTo>
                  <a:cubicBezTo>
                    <a:pt x="1320" y="16200"/>
                    <a:pt x="183" y="16200"/>
                    <a:pt x="20" y="17550"/>
                  </a:cubicBezTo>
                  <a:cubicBezTo>
                    <a:pt x="-142" y="18900"/>
                    <a:pt x="670" y="21600"/>
                    <a:pt x="2944" y="18900"/>
                  </a:cubicBezTo>
                  <a:cubicBezTo>
                    <a:pt x="5217" y="16200"/>
                    <a:pt x="8953" y="8100"/>
                    <a:pt x="12282" y="4050"/>
                  </a:cubicBezTo>
                  <a:cubicBezTo>
                    <a:pt x="15611" y="0"/>
                    <a:pt x="18535" y="0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363883" y="6800850"/>
              <a:ext cx="4656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0"/>
                  </a:moveTo>
                  <a:cubicBezTo>
                    <a:pt x="4909" y="3300"/>
                    <a:pt x="0" y="6600"/>
                    <a:pt x="0" y="9900"/>
                  </a:cubicBezTo>
                  <a:cubicBezTo>
                    <a:pt x="0" y="13200"/>
                    <a:pt x="4909" y="16500"/>
                    <a:pt x="9327" y="18450"/>
                  </a:cubicBezTo>
                  <a:cubicBezTo>
                    <a:pt x="13745" y="20400"/>
                    <a:pt x="17673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492999" y="6732887"/>
              <a:ext cx="215901" cy="28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257"/>
                  </a:moveTo>
                  <a:cubicBezTo>
                    <a:pt x="212" y="1457"/>
                    <a:pt x="424" y="657"/>
                    <a:pt x="1376" y="257"/>
                  </a:cubicBezTo>
                  <a:cubicBezTo>
                    <a:pt x="2329" y="-143"/>
                    <a:pt x="4024" y="-143"/>
                    <a:pt x="5929" y="737"/>
                  </a:cubicBezTo>
                  <a:cubicBezTo>
                    <a:pt x="7835" y="1617"/>
                    <a:pt x="9953" y="3377"/>
                    <a:pt x="11012" y="5217"/>
                  </a:cubicBezTo>
                  <a:cubicBezTo>
                    <a:pt x="12071" y="7057"/>
                    <a:pt x="12071" y="8977"/>
                    <a:pt x="10800" y="11137"/>
                  </a:cubicBezTo>
                  <a:cubicBezTo>
                    <a:pt x="9529" y="13297"/>
                    <a:pt x="6988" y="15697"/>
                    <a:pt x="5188" y="17377"/>
                  </a:cubicBezTo>
                  <a:cubicBezTo>
                    <a:pt x="3388" y="19057"/>
                    <a:pt x="2329" y="20017"/>
                    <a:pt x="2329" y="20577"/>
                  </a:cubicBezTo>
                  <a:cubicBezTo>
                    <a:pt x="2329" y="21137"/>
                    <a:pt x="3388" y="21297"/>
                    <a:pt x="6776" y="21377"/>
                  </a:cubicBezTo>
                  <a:cubicBezTo>
                    <a:pt x="10165" y="21457"/>
                    <a:pt x="15882" y="21457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823199" y="6934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842783" y="6688666"/>
              <a:ext cx="285218" cy="37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8" fill="norm" stroke="1" extrusionOk="0">
                  <a:moveTo>
                    <a:pt x="21560" y="976"/>
                  </a:moveTo>
                  <a:cubicBezTo>
                    <a:pt x="20920" y="488"/>
                    <a:pt x="20280" y="0"/>
                    <a:pt x="18760" y="0"/>
                  </a:cubicBezTo>
                  <a:cubicBezTo>
                    <a:pt x="17240" y="0"/>
                    <a:pt x="14840" y="488"/>
                    <a:pt x="11960" y="1342"/>
                  </a:cubicBezTo>
                  <a:cubicBezTo>
                    <a:pt x="9080" y="2197"/>
                    <a:pt x="5720" y="3417"/>
                    <a:pt x="3720" y="4942"/>
                  </a:cubicBezTo>
                  <a:cubicBezTo>
                    <a:pt x="1720" y="6468"/>
                    <a:pt x="1080" y="8298"/>
                    <a:pt x="680" y="10617"/>
                  </a:cubicBezTo>
                  <a:cubicBezTo>
                    <a:pt x="280" y="12936"/>
                    <a:pt x="120" y="15742"/>
                    <a:pt x="40" y="17573"/>
                  </a:cubicBezTo>
                  <a:cubicBezTo>
                    <a:pt x="-40" y="19403"/>
                    <a:pt x="-40" y="20258"/>
                    <a:pt x="440" y="20807"/>
                  </a:cubicBezTo>
                  <a:cubicBezTo>
                    <a:pt x="920" y="21356"/>
                    <a:pt x="1880" y="21600"/>
                    <a:pt x="4600" y="21539"/>
                  </a:cubicBezTo>
                  <a:cubicBezTo>
                    <a:pt x="7320" y="21478"/>
                    <a:pt x="11800" y="21112"/>
                    <a:pt x="16280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846154" y="6896100"/>
              <a:ext cx="23739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368" y="21600"/>
                  </a:moveTo>
                  <a:cubicBezTo>
                    <a:pt x="604" y="18514"/>
                    <a:pt x="-161" y="15429"/>
                    <a:pt x="30" y="12857"/>
                  </a:cubicBezTo>
                  <a:cubicBezTo>
                    <a:pt x="221" y="10286"/>
                    <a:pt x="1368" y="8229"/>
                    <a:pt x="5096" y="6171"/>
                  </a:cubicBezTo>
                  <a:cubicBezTo>
                    <a:pt x="8823" y="4114"/>
                    <a:pt x="15131" y="2057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166605" y="6713370"/>
              <a:ext cx="291595" cy="38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84" fill="norm" stroke="1" extrusionOk="0">
                  <a:moveTo>
                    <a:pt x="21563" y="2034"/>
                  </a:moveTo>
                  <a:cubicBezTo>
                    <a:pt x="21406" y="1447"/>
                    <a:pt x="21250" y="861"/>
                    <a:pt x="20076" y="450"/>
                  </a:cubicBezTo>
                  <a:cubicBezTo>
                    <a:pt x="18902" y="39"/>
                    <a:pt x="16711" y="-196"/>
                    <a:pt x="14206" y="215"/>
                  </a:cubicBezTo>
                  <a:cubicBezTo>
                    <a:pt x="11702" y="626"/>
                    <a:pt x="8885" y="1682"/>
                    <a:pt x="6850" y="3326"/>
                  </a:cubicBezTo>
                  <a:cubicBezTo>
                    <a:pt x="4815" y="4969"/>
                    <a:pt x="3563" y="7200"/>
                    <a:pt x="2624" y="9606"/>
                  </a:cubicBezTo>
                  <a:cubicBezTo>
                    <a:pt x="1685" y="12013"/>
                    <a:pt x="1059" y="14595"/>
                    <a:pt x="667" y="16180"/>
                  </a:cubicBezTo>
                  <a:cubicBezTo>
                    <a:pt x="276" y="17765"/>
                    <a:pt x="120" y="18352"/>
                    <a:pt x="41" y="18939"/>
                  </a:cubicBezTo>
                  <a:cubicBezTo>
                    <a:pt x="-37" y="19526"/>
                    <a:pt x="-37" y="20113"/>
                    <a:pt x="354" y="20524"/>
                  </a:cubicBezTo>
                  <a:cubicBezTo>
                    <a:pt x="746" y="20934"/>
                    <a:pt x="1528" y="21169"/>
                    <a:pt x="3720" y="21287"/>
                  </a:cubicBezTo>
                  <a:cubicBezTo>
                    <a:pt x="5911" y="21404"/>
                    <a:pt x="9511" y="21404"/>
                    <a:pt x="11467" y="21345"/>
                  </a:cubicBezTo>
                  <a:cubicBezTo>
                    <a:pt x="13424" y="21287"/>
                    <a:pt x="13737" y="21169"/>
                    <a:pt x="14050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401049" y="6837221"/>
              <a:ext cx="165101" cy="23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61"/>
                  </a:moveTo>
                  <a:cubicBezTo>
                    <a:pt x="1662" y="-36"/>
                    <a:pt x="3323" y="-232"/>
                    <a:pt x="5262" y="750"/>
                  </a:cubicBezTo>
                  <a:cubicBezTo>
                    <a:pt x="7200" y="1732"/>
                    <a:pt x="9415" y="3892"/>
                    <a:pt x="12185" y="7524"/>
                  </a:cubicBezTo>
                  <a:cubicBezTo>
                    <a:pt x="14954" y="11157"/>
                    <a:pt x="18277" y="16263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8431699" y="6890113"/>
              <a:ext cx="204302" cy="19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11" fill="norm" stroke="1" extrusionOk="0">
                  <a:moveTo>
                    <a:pt x="21274" y="636"/>
                  </a:moveTo>
                  <a:cubicBezTo>
                    <a:pt x="20172" y="186"/>
                    <a:pt x="19070" y="-264"/>
                    <a:pt x="17417" y="186"/>
                  </a:cubicBezTo>
                  <a:cubicBezTo>
                    <a:pt x="15764" y="636"/>
                    <a:pt x="13560" y="1986"/>
                    <a:pt x="10584" y="4911"/>
                  </a:cubicBezTo>
                  <a:cubicBezTo>
                    <a:pt x="7609" y="7836"/>
                    <a:pt x="3862" y="12336"/>
                    <a:pt x="1878" y="15373"/>
                  </a:cubicBezTo>
                  <a:cubicBezTo>
                    <a:pt x="-106" y="18411"/>
                    <a:pt x="-326" y="19986"/>
                    <a:pt x="335" y="20661"/>
                  </a:cubicBezTo>
                  <a:cubicBezTo>
                    <a:pt x="996" y="21336"/>
                    <a:pt x="2539" y="21111"/>
                    <a:pt x="4082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8617655" y="6744921"/>
              <a:ext cx="164952" cy="39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81" fill="norm" stroke="1" extrusionOk="0">
                  <a:moveTo>
                    <a:pt x="720" y="4462"/>
                  </a:moveTo>
                  <a:cubicBezTo>
                    <a:pt x="180" y="3881"/>
                    <a:pt x="-360" y="3301"/>
                    <a:pt x="315" y="2546"/>
                  </a:cubicBezTo>
                  <a:cubicBezTo>
                    <a:pt x="990" y="1791"/>
                    <a:pt x="2880" y="862"/>
                    <a:pt x="5175" y="398"/>
                  </a:cubicBezTo>
                  <a:cubicBezTo>
                    <a:pt x="7470" y="-67"/>
                    <a:pt x="10170" y="-67"/>
                    <a:pt x="12465" y="107"/>
                  </a:cubicBezTo>
                  <a:cubicBezTo>
                    <a:pt x="14760" y="281"/>
                    <a:pt x="16650" y="630"/>
                    <a:pt x="18135" y="978"/>
                  </a:cubicBezTo>
                  <a:cubicBezTo>
                    <a:pt x="19620" y="1327"/>
                    <a:pt x="20700" y="1675"/>
                    <a:pt x="20970" y="2720"/>
                  </a:cubicBezTo>
                  <a:cubicBezTo>
                    <a:pt x="21240" y="3765"/>
                    <a:pt x="20700" y="5507"/>
                    <a:pt x="20025" y="8004"/>
                  </a:cubicBezTo>
                  <a:cubicBezTo>
                    <a:pt x="19350" y="10501"/>
                    <a:pt x="18540" y="13752"/>
                    <a:pt x="17460" y="16017"/>
                  </a:cubicBezTo>
                  <a:cubicBezTo>
                    <a:pt x="16380" y="18281"/>
                    <a:pt x="15030" y="19559"/>
                    <a:pt x="13680" y="20372"/>
                  </a:cubicBezTo>
                  <a:cubicBezTo>
                    <a:pt x="12330" y="21185"/>
                    <a:pt x="10980" y="21533"/>
                    <a:pt x="9900" y="21475"/>
                  </a:cubicBezTo>
                  <a:cubicBezTo>
                    <a:pt x="8820" y="21417"/>
                    <a:pt x="8010" y="20952"/>
                    <a:pt x="7200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953499" y="7080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125862" y="6761470"/>
              <a:ext cx="237469" cy="3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5" fill="norm" stroke="1" extrusionOk="0">
                  <a:moveTo>
                    <a:pt x="20562" y="4442"/>
                  </a:moveTo>
                  <a:cubicBezTo>
                    <a:pt x="20945" y="3835"/>
                    <a:pt x="21327" y="3229"/>
                    <a:pt x="21422" y="2440"/>
                  </a:cubicBezTo>
                  <a:cubicBezTo>
                    <a:pt x="21518" y="1651"/>
                    <a:pt x="21327" y="680"/>
                    <a:pt x="20658" y="256"/>
                  </a:cubicBezTo>
                  <a:cubicBezTo>
                    <a:pt x="19989" y="-169"/>
                    <a:pt x="18842" y="-48"/>
                    <a:pt x="16930" y="498"/>
                  </a:cubicBezTo>
                  <a:cubicBezTo>
                    <a:pt x="15019" y="1044"/>
                    <a:pt x="12343" y="2015"/>
                    <a:pt x="9667" y="3714"/>
                  </a:cubicBezTo>
                  <a:cubicBezTo>
                    <a:pt x="6991" y="5413"/>
                    <a:pt x="4314" y="7840"/>
                    <a:pt x="2690" y="10388"/>
                  </a:cubicBezTo>
                  <a:cubicBezTo>
                    <a:pt x="1065" y="12937"/>
                    <a:pt x="491" y="15606"/>
                    <a:pt x="205" y="17244"/>
                  </a:cubicBezTo>
                  <a:cubicBezTo>
                    <a:pt x="-82" y="18883"/>
                    <a:pt x="-82" y="19489"/>
                    <a:pt x="300" y="20096"/>
                  </a:cubicBezTo>
                  <a:cubicBezTo>
                    <a:pt x="683" y="20703"/>
                    <a:pt x="1447" y="21310"/>
                    <a:pt x="4601" y="21370"/>
                  </a:cubicBezTo>
                  <a:cubicBezTo>
                    <a:pt x="7755" y="21431"/>
                    <a:pt x="13299" y="20946"/>
                    <a:pt x="18842" y="20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175749" y="69786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446683" y="6805980"/>
              <a:ext cx="256118" cy="35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2374"/>
                  </a:moveTo>
                  <a:cubicBezTo>
                    <a:pt x="21421" y="1735"/>
                    <a:pt x="21243" y="1096"/>
                    <a:pt x="20707" y="649"/>
                  </a:cubicBezTo>
                  <a:cubicBezTo>
                    <a:pt x="20172" y="202"/>
                    <a:pt x="19279" y="-54"/>
                    <a:pt x="17316" y="10"/>
                  </a:cubicBezTo>
                  <a:cubicBezTo>
                    <a:pt x="15352" y="74"/>
                    <a:pt x="12317" y="457"/>
                    <a:pt x="9997" y="1096"/>
                  </a:cubicBezTo>
                  <a:cubicBezTo>
                    <a:pt x="7676" y="1735"/>
                    <a:pt x="6069" y="2630"/>
                    <a:pt x="4641" y="4419"/>
                  </a:cubicBezTo>
                  <a:cubicBezTo>
                    <a:pt x="3213" y="6209"/>
                    <a:pt x="1964" y="8893"/>
                    <a:pt x="1160" y="11513"/>
                  </a:cubicBezTo>
                  <a:cubicBezTo>
                    <a:pt x="357" y="14133"/>
                    <a:pt x="0" y="16689"/>
                    <a:pt x="0" y="18287"/>
                  </a:cubicBezTo>
                  <a:cubicBezTo>
                    <a:pt x="0" y="19884"/>
                    <a:pt x="357" y="20524"/>
                    <a:pt x="2410" y="20907"/>
                  </a:cubicBezTo>
                  <a:cubicBezTo>
                    <a:pt x="4463" y="21290"/>
                    <a:pt x="8212" y="21418"/>
                    <a:pt x="10711" y="21482"/>
                  </a:cubicBezTo>
                  <a:cubicBezTo>
                    <a:pt x="13210" y="21546"/>
                    <a:pt x="14460" y="21546"/>
                    <a:pt x="1570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709149" y="6920193"/>
              <a:ext cx="158751" cy="1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26"/>
                  </a:moveTo>
                  <a:cubicBezTo>
                    <a:pt x="1440" y="-140"/>
                    <a:pt x="2880" y="-506"/>
                    <a:pt x="6480" y="2972"/>
                  </a:cubicBezTo>
                  <a:cubicBezTo>
                    <a:pt x="10080" y="6450"/>
                    <a:pt x="15840" y="13772"/>
                    <a:pt x="21600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9846405" y="6923477"/>
              <a:ext cx="129445" cy="2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6" fill="norm" stroke="1" extrusionOk="0">
                  <a:moveTo>
                    <a:pt x="21306" y="378"/>
                  </a:moveTo>
                  <a:cubicBezTo>
                    <a:pt x="19564" y="12"/>
                    <a:pt x="17822" y="-354"/>
                    <a:pt x="15035" y="653"/>
                  </a:cubicBezTo>
                  <a:cubicBezTo>
                    <a:pt x="12248" y="1660"/>
                    <a:pt x="8416" y="4039"/>
                    <a:pt x="5629" y="7243"/>
                  </a:cubicBezTo>
                  <a:cubicBezTo>
                    <a:pt x="2841" y="10446"/>
                    <a:pt x="1100" y="14473"/>
                    <a:pt x="403" y="16944"/>
                  </a:cubicBezTo>
                  <a:cubicBezTo>
                    <a:pt x="-294" y="19415"/>
                    <a:pt x="54" y="20331"/>
                    <a:pt x="40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956799" y="6887592"/>
              <a:ext cx="202407" cy="3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2" fill="norm" stroke="1" extrusionOk="0">
                  <a:moveTo>
                    <a:pt x="0" y="3691"/>
                  </a:moveTo>
                  <a:cubicBezTo>
                    <a:pt x="450" y="3032"/>
                    <a:pt x="900" y="2373"/>
                    <a:pt x="3938" y="1715"/>
                  </a:cubicBezTo>
                  <a:cubicBezTo>
                    <a:pt x="6975" y="1056"/>
                    <a:pt x="12600" y="398"/>
                    <a:pt x="15975" y="134"/>
                  </a:cubicBezTo>
                  <a:cubicBezTo>
                    <a:pt x="19350" y="-129"/>
                    <a:pt x="20475" y="3"/>
                    <a:pt x="21037" y="464"/>
                  </a:cubicBezTo>
                  <a:cubicBezTo>
                    <a:pt x="21600" y="925"/>
                    <a:pt x="21600" y="1715"/>
                    <a:pt x="21375" y="3954"/>
                  </a:cubicBezTo>
                  <a:cubicBezTo>
                    <a:pt x="21150" y="6193"/>
                    <a:pt x="20700" y="9881"/>
                    <a:pt x="20250" y="12844"/>
                  </a:cubicBezTo>
                  <a:cubicBezTo>
                    <a:pt x="19800" y="15808"/>
                    <a:pt x="19350" y="18047"/>
                    <a:pt x="18788" y="19430"/>
                  </a:cubicBezTo>
                  <a:cubicBezTo>
                    <a:pt x="18225" y="20812"/>
                    <a:pt x="17550" y="21339"/>
                    <a:pt x="15413" y="21405"/>
                  </a:cubicBezTo>
                  <a:cubicBezTo>
                    <a:pt x="13275" y="21471"/>
                    <a:pt x="9675" y="21076"/>
                    <a:pt x="6075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0437080" y="7086600"/>
              <a:ext cx="26267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263" y="21600"/>
                  </a:moveTo>
                  <a:cubicBezTo>
                    <a:pt x="1054" y="18720"/>
                    <a:pt x="-156" y="15840"/>
                    <a:pt x="17" y="12960"/>
                  </a:cubicBezTo>
                  <a:cubicBezTo>
                    <a:pt x="190" y="10080"/>
                    <a:pt x="1745" y="7200"/>
                    <a:pt x="5546" y="5040"/>
                  </a:cubicBezTo>
                  <a:cubicBezTo>
                    <a:pt x="9348" y="2880"/>
                    <a:pt x="15396" y="1440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570742" y="6997700"/>
              <a:ext cx="3375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6451" y="0"/>
                  </a:moveTo>
                  <a:cubicBezTo>
                    <a:pt x="11369" y="1662"/>
                    <a:pt x="6287" y="3323"/>
                    <a:pt x="3110" y="6185"/>
                  </a:cubicBezTo>
                  <a:cubicBezTo>
                    <a:pt x="-66" y="9046"/>
                    <a:pt x="-1337" y="13108"/>
                    <a:pt x="1839" y="15877"/>
                  </a:cubicBezTo>
                  <a:cubicBezTo>
                    <a:pt x="5016" y="18646"/>
                    <a:pt x="12639" y="20123"/>
                    <a:pt x="202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0761170" y="6967370"/>
              <a:ext cx="224330" cy="26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0" fill="norm" stroke="1" extrusionOk="0">
                  <a:moveTo>
                    <a:pt x="21395" y="2901"/>
                  </a:moveTo>
                  <a:cubicBezTo>
                    <a:pt x="20991" y="2064"/>
                    <a:pt x="20588" y="1227"/>
                    <a:pt x="19074" y="641"/>
                  </a:cubicBezTo>
                  <a:cubicBezTo>
                    <a:pt x="17559" y="55"/>
                    <a:pt x="14935" y="-280"/>
                    <a:pt x="12412" y="306"/>
                  </a:cubicBezTo>
                  <a:cubicBezTo>
                    <a:pt x="9888" y="892"/>
                    <a:pt x="7466" y="2399"/>
                    <a:pt x="5447" y="4994"/>
                  </a:cubicBezTo>
                  <a:cubicBezTo>
                    <a:pt x="3429" y="7590"/>
                    <a:pt x="1814" y="11273"/>
                    <a:pt x="905" y="14120"/>
                  </a:cubicBezTo>
                  <a:cubicBezTo>
                    <a:pt x="-3" y="16967"/>
                    <a:pt x="-205" y="18976"/>
                    <a:pt x="199" y="20064"/>
                  </a:cubicBezTo>
                  <a:cubicBezTo>
                    <a:pt x="602" y="21153"/>
                    <a:pt x="1612" y="21320"/>
                    <a:pt x="4337" y="21320"/>
                  </a:cubicBezTo>
                  <a:cubicBezTo>
                    <a:pt x="7062" y="21320"/>
                    <a:pt x="11503" y="21153"/>
                    <a:pt x="15945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0765366" y="7099300"/>
              <a:ext cx="18203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9" y="21600"/>
                  </a:moveTo>
                  <a:cubicBezTo>
                    <a:pt x="1005" y="18514"/>
                    <a:pt x="0" y="15429"/>
                    <a:pt x="0" y="12343"/>
                  </a:cubicBezTo>
                  <a:cubicBezTo>
                    <a:pt x="0" y="9257"/>
                    <a:pt x="1005" y="6171"/>
                    <a:pt x="4772" y="4114"/>
                  </a:cubicBezTo>
                  <a:cubicBezTo>
                    <a:pt x="8540" y="2057"/>
                    <a:pt x="1507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1024882" y="6970183"/>
              <a:ext cx="233668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3157"/>
                  </a:moveTo>
                  <a:cubicBezTo>
                    <a:pt x="21287" y="2326"/>
                    <a:pt x="21093" y="1495"/>
                    <a:pt x="19536" y="914"/>
                  </a:cubicBezTo>
                  <a:cubicBezTo>
                    <a:pt x="17979" y="332"/>
                    <a:pt x="15060" y="0"/>
                    <a:pt x="12628" y="0"/>
                  </a:cubicBezTo>
                  <a:cubicBezTo>
                    <a:pt x="10196" y="0"/>
                    <a:pt x="8250" y="332"/>
                    <a:pt x="6596" y="1828"/>
                  </a:cubicBezTo>
                  <a:cubicBezTo>
                    <a:pt x="4941" y="3323"/>
                    <a:pt x="3579" y="5982"/>
                    <a:pt x="2509" y="8557"/>
                  </a:cubicBezTo>
                  <a:cubicBezTo>
                    <a:pt x="1439" y="11132"/>
                    <a:pt x="660" y="13625"/>
                    <a:pt x="271" y="15535"/>
                  </a:cubicBezTo>
                  <a:cubicBezTo>
                    <a:pt x="-118" y="17446"/>
                    <a:pt x="-118" y="18775"/>
                    <a:pt x="466" y="19523"/>
                  </a:cubicBezTo>
                  <a:cubicBezTo>
                    <a:pt x="1050" y="20271"/>
                    <a:pt x="2217" y="20437"/>
                    <a:pt x="5039" y="20686"/>
                  </a:cubicBezTo>
                  <a:cubicBezTo>
                    <a:pt x="7860" y="20935"/>
                    <a:pt x="12336" y="21268"/>
                    <a:pt x="16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1271249" y="700405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6171"/>
                    <a:pt x="10473" y="12343"/>
                    <a:pt x="14073" y="15943"/>
                  </a:cubicBezTo>
                  <a:cubicBezTo>
                    <a:pt x="17673" y="19543"/>
                    <a:pt x="19636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1358256" y="7042150"/>
              <a:ext cx="12889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9473" y="0"/>
                    <a:pt x="17731" y="0"/>
                    <a:pt x="15641" y="878"/>
                  </a:cubicBezTo>
                  <a:cubicBezTo>
                    <a:pt x="13550" y="1756"/>
                    <a:pt x="11112" y="3512"/>
                    <a:pt x="8325" y="6059"/>
                  </a:cubicBezTo>
                  <a:cubicBezTo>
                    <a:pt x="5538" y="8605"/>
                    <a:pt x="2402" y="11941"/>
                    <a:pt x="1009" y="14663"/>
                  </a:cubicBezTo>
                  <a:cubicBezTo>
                    <a:pt x="-385" y="17385"/>
                    <a:pt x="-37" y="19493"/>
                    <a:pt x="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1487149" y="6878027"/>
              <a:ext cx="158751" cy="11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8215"/>
                  </a:moveTo>
                  <a:cubicBezTo>
                    <a:pt x="288" y="6215"/>
                    <a:pt x="576" y="4215"/>
                    <a:pt x="1440" y="2815"/>
                  </a:cubicBezTo>
                  <a:cubicBezTo>
                    <a:pt x="2304" y="1415"/>
                    <a:pt x="3744" y="615"/>
                    <a:pt x="5184" y="215"/>
                  </a:cubicBezTo>
                  <a:cubicBezTo>
                    <a:pt x="6624" y="-185"/>
                    <a:pt x="8064" y="-185"/>
                    <a:pt x="9360" y="1615"/>
                  </a:cubicBezTo>
                  <a:cubicBezTo>
                    <a:pt x="10656" y="3415"/>
                    <a:pt x="11808" y="7015"/>
                    <a:pt x="11952" y="9615"/>
                  </a:cubicBezTo>
                  <a:cubicBezTo>
                    <a:pt x="12096" y="12215"/>
                    <a:pt x="11232" y="13815"/>
                    <a:pt x="9792" y="15615"/>
                  </a:cubicBezTo>
                  <a:cubicBezTo>
                    <a:pt x="8352" y="17415"/>
                    <a:pt x="6336" y="19415"/>
                    <a:pt x="6048" y="20415"/>
                  </a:cubicBezTo>
                  <a:cubicBezTo>
                    <a:pt x="5760" y="21415"/>
                    <a:pt x="7200" y="21415"/>
                    <a:pt x="10080" y="21415"/>
                  </a:cubicBezTo>
                  <a:cubicBezTo>
                    <a:pt x="12960" y="21415"/>
                    <a:pt x="17280" y="21415"/>
                    <a:pt x="216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1487149" y="6915655"/>
              <a:ext cx="297175" cy="48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2" fill="norm" stroke="1" extrusionOk="0">
                  <a:moveTo>
                    <a:pt x="13328" y="1387"/>
                  </a:moveTo>
                  <a:cubicBezTo>
                    <a:pt x="13328" y="917"/>
                    <a:pt x="13328" y="448"/>
                    <a:pt x="13711" y="213"/>
                  </a:cubicBezTo>
                  <a:cubicBezTo>
                    <a:pt x="14094" y="-22"/>
                    <a:pt x="14860" y="-22"/>
                    <a:pt x="16009" y="25"/>
                  </a:cubicBezTo>
                  <a:cubicBezTo>
                    <a:pt x="17157" y="72"/>
                    <a:pt x="18689" y="166"/>
                    <a:pt x="19685" y="401"/>
                  </a:cubicBezTo>
                  <a:cubicBezTo>
                    <a:pt x="20681" y="635"/>
                    <a:pt x="21140" y="1011"/>
                    <a:pt x="21370" y="2138"/>
                  </a:cubicBezTo>
                  <a:cubicBezTo>
                    <a:pt x="21600" y="3265"/>
                    <a:pt x="21600" y="5143"/>
                    <a:pt x="20911" y="7256"/>
                  </a:cubicBezTo>
                  <a:cubicBezTo>
                    <a:pt x="20221" y="9369"/>
                    <a:pt x="18843" y="11717"/>
                    <a:pt x="18000" y="13924"/>
                  </a:cubicBezTo>
                  <a:cubicBezTo>
                    <a:pt x="17157" y="16131"/>
                    <a:pt x="16851" y="18197"/>
                    <a:pt x="16698" y="19465"/>
                  </a:cubicBezTo>
                  <a:cubicBezTo>
                    <a:pt x="16545" y="20733"/>
                    <a:pt x="16545" y="21202"/>
                    <a:pt x="15243" y="21390"/>
                  </a:cubicBezTo>
                  <a:cubicBezTo>
                    <a:pt x="13940" y="21578"/>
                    <a:pt x="11336" y="21484"/>
                    <a:pt x="8579" y="21296"/>
                  </a:cubicBezTo>
                  <a:cubicBezTo>
                    <a:pt x="5821" y="21108"/>
                    <a:pt x="2911" y="20827"/>
                    <a:pt x="0" y="2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4" name="Drawing"/>
          <p:cNvGrpSpPr/>
          <p:nvPr/>
        </p:nvGrpSpPr>
        <p:grpSpPr>
          <a:xfrm>
            <a:off x="2032425" y="1204335"/>
            <a:ext cx="10451676" cy="6561716"/>
            <a:chOff x="0" y="0"/>
            <a:chExt cx="10451674" cy="6561714"/>
          </a:xfrm>
        </p:grpSpPr>
        <p:sp>
          <p:nvSpPr>
            <p:cNvPr id="2524" name="Line"/>
            <p:cNvSpPr/>
            <p:nvPr/>
          </p:nvSpPr>
          <p:spPr>
            <a:xfrm>
              <a:off x="-1" y="168356"/>
              <a:ext cx="291676" cy="61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18" fill="norm" stroke="1" extrusionOk="0">
                  <a:moveTo>
                    <a:pt x="21569" y="2167"/>
                  </a:moveTo>
                  <a:cubicBezTo>
                    <a:pt x="21569" y="1799"/>
                    <a:pt x="21569" y="1432"/>
                    <a:pt x="20552" y="1101"/>
                  </a:cubicBezTo>
                  <a:cubicBezTo>
                    <a:pt x="19534" y="771"/>
                    <a:pt x="17499" y="477"/>
                    <a:pt x="15230" y="256"/>
                  </a:cubicBezTo>
                  <a:cubicBezTo>
                    <a:pt x="12960" y="36"/>
                    <a:pt x="10456" y="-111"/>
                    <a:pt x="8421" y="109"/>
                  </a:cubicBezTo>
                  <a:cubicBezTo>
                    <a:pt x="6386" y="330"/>
                    <a:pt x="4821" y="918"/>
                    <a:pt x="3726" y="2203"/>
                  </a:cubicBezTo>
                  <a:cubicBezTo>
                    <a:pt x="2630" y="3489"/>
                    <a:pt x="2004" y="5473"/>
                    <a:pt x="1456" y="7971"/>
                  </a:cubicBezTo>
                  <a:cubicBezTo>
                    <a:pt x="908" y="10469"/>
                    <a:pt x="439" y="13481"/>
                    <a:pt x="204" y="15611"/>
                  </a:cubicBezTo>
                  <a:cubicBezTo>
                    <a:pt x="-31" y="17742"/>
                    <a:pt x="-31" y="18991"/>
                    <a:pt x="47" y="19799"/>
                  </a:cubicBezTo>
                  <a:cubicBezTo>
                    <a:pt x="126" y="20607"/>
                    <a:pt x="282" y="20975"/>
                    <a:pt x="830" y="21195"/>
                  </a:cubicBezTo>
                  <a:cubicBezTo>
                    <a:pt x="1378" y="21416"/>
                    <a:pt x="2317" y="21489"/>
                    <a:pt x="4743" y="21342"/>
                  </a:cubicBezTo>
                  <a:cubicBezTo>
                    <a:pt x="7169" y="21195"/>
                    <a:pt x="11082" y="20828"/>
                    <a:pt x="14056" y="20424"/>
                  </a:cubicBezTo>
                  <a:cubicBezTo>
                    <a:pt x="17030" y="20020"/>
                    <a:pt x="19065" y="19579"/>
                    <a:pt x="21099" y="1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2124" y="541914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65141" y="137631"/>
              <a:ext cx="347234" cy="74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88" fill="norm" stroke="1" extrusionOk="0">
                  <a:moveTo>
                    <a:pt x="15977" y="1408"/>
                  </a:moveTo>
                  <a:cubicBezTo>
                    <a:pt x="15977" y="918"/>
                    <a:pt x="15977" y="429"/>
                    <a:pt x="15584" y="184"/>
                  </a:cubicBezTo>
                  <a:cubicBezTo>
                    <a:pt x="15191" y="-61"/>
                    <a:pt x="14406" y="-61"/>
                    <a:pt x="12377" y="184"/>
                  </a:cubicBezTo>
                  <a:cubicBezTo>
                    <a:pt x="10348" y="429"/>
                    <a:pt x="7075" y="918"/>
                    <a:pt x="4784" y="1408"/>
                  </a:cubicBezTo>
                  <a:cubicBezTo>
                    <a:pt x="2493" y="1897"/>
                    <a:pt x="1184" y="2387"/>
                    <a:pt x="530" y="2968"/>
                  </a:cubicBezTo>
                  <a:cubicBezTo>
                    <a:pt x="-125" y="3549"/>
                    <a:pt x="-125" y="4222"/>
                    <a:pt x="268" y="5324"/>
                  </a:cubicBezTo>
                  <a:cubicBezTo>
                    <a:pt x="660" y="6425"/>
                    <a:pt x="1446" y="7955"/>
                    <a:pt x="2035" y="9913"/>
                  </a:cubicBezTo>
                  <a:cubicBezTo>
                    <a:pt x="2624" y="11871"/>
                    <a:pt x="3017" y="14257"/>
                    <a:pt x="3213" y="16032"/>
                  </a:cubicBezTo>
                  <a:cubicBezTo>
                    <a:pt x="3410" y="17806"/>
                    <a:pt x="3410" y="18969"/>
                    <a:pt x="3475" y="19764"/>
                  </a:cubicBezTo>
                  <a:cubicBezTo>
                    <a:pt x="3540" y="20560"/>
                    <a:pt x="3671" y="20988"/>
                    <a:pt x="4064" y="21233"/>
                  </a:cubicBezTo>
                  <a:cubicBezTo>
                    <a:pt x="4457" y="21478"/>
                    <a:pt x="5111" y="21539"/>
                    <a:pt x="6682" y="21447"/>
                  </a:cubicBezTo>
                  <a:cubicBezTo>
                    <a:pt x="8253" y="21355"/>
                    <a:pt x="10740" y="21111"/>
                    <a:pt x="13359" y="20866"/>
                  </a:cubicBezTo>
                  <a:cubicBezTo>
                    <a:pt x="15977" y="20621"/>
                    <a:pt x="18726" y="20376"/>
                    <a:pt x="21475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48741" y="278328"/>
              <a:ext cx="250984" cy="42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1" fill="norm" stroke="1" extrusionOk="0">
                  <a:moveTo>
                    <a:pt x="14323" y="2363"/>
                  </a:moveTo>
                  <a:cubicBezTo>
                    <a:pt x="13783" y="1524"/>
                    <a:pt x="13243" y="685"/>
                    <a:pt x="12433" y="265"/>
                  </a:cubicBezTo>
                  <a:cubicBezTo>
                    <a:pt x="11623" y="-154"/>
                    <a:pt x="10543" y="-154"/>
                    <a:pt x="8923" y="842"/>
                  </a:cubicBezTo>
                  <a:cubicBezTo>
                    <a:pt x="7303" y="1838"/>
                    <a:pt x="5143" y="3830"/>
                    <a:pt x="3433" y="6557"/>
                  </a:cubicBezTo>
                  <a:cubicBezTo>
                    <a:pt x="1723" y="9283"/>
                    <a:pt x="463" y="12743"/>
                    <a:pt x="103" y="15207"/>
                  </a:cubicBezTo>
                  <a:cubicBezTo>
                    <a:pt x="-257" y="17671"/>
                    <a:pt x="283" y="19139"/>
                    <a:pt x="2353" y="20083"/>
                  </a:cubicBezTo>
                  <a:cubicBezTo>
                    <a:pt x="4423" y="21027"/>
                    <a:pt x="8023" y="21446"/>
                    <a:pt x="11443" y="21079"/>
                  </a:cubicBezTo>
                  <a:cubicBezTo>
                    <a:pt x="14863" y="20712"/>
                    <a:pt x="18103" y="19559"/>
                    <a:pt x="21343" y="18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225124" y="345064"/>
              <a:ext cx="273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4050"/>
                    <a:pt x="7702" y="8100"/>
                    <a:pt x="11302" y="11700"/>
                  </a:cubicBezTo>
                  <a:cubicBezTo>
                    <a:pt x="14902" y="15300"/>
                    <a:pt x="18251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269574" y="357201"/>
              <a:ext cx="222251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477"/>
                  </a:moveTo>
                  <a:cubicBezTo>
                    <a:pt x="20571" y="185"/>
                    <a:pt x="19543" y="-107"/>
                    <a:pt x="18617" y="39"/>
                  </a:cubicBezTo>
                  <a:cubicBezTo>
                    <a:pt x="17691" y="185"/>
                    <a:pt x="16869" y="769"/>
                    <a:pt x="14400" y="3250"/>
                  </a:cubicBezTo>
                  <a:cubicBezTo>
                    <a:pt x="11931" y="5731"/>
                    <a:pt x="7817" y="10109"/>
                    <a:pt x="5143" y="13466"/>
                  </a:cubicBezTo>
                  <a:cubicBezTo>
                    <a:pt x="2469" y="16823"/>
                    <a:pt x="1234" y="19158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701324" y="510164"/>
              <a:ext cx="273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503" y="21600"/>
                  </a:moveTo>
                  <a:cubicBezTo>
                    <a:pt x="170" y="18000"/>
                    <a:pt x="-162" y="14400"/>
                    <a:pt x="87" y="12240"/>
                  </a:cubicBezTo>
                  <a:cubicBezTo>
                    <a:pt x="336" y="10080"/>
                    <a:pt x="1167" y="9360"/>
                    <a:pt x="4241" y="8280"/>
                  </a:cubicBezTo>
                  <a:cubicBezTo>
                    <a:pt x="7315" y="7200"/>
                    <a:pt x="12632" y="5760"/>
                    <a:pt x="15872" y="4320"/>
                  </a:cubicBezTo>
                  <a:cubicBezTo>
                    <a:pt x="19112" y="2880"/>
                    <a:pt x="20275" y="1440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139829" y="248038"/>
              <a:ext cx="240996" cy="3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4" fill="norm" stroke="1" extrusionOk="0">
                  <a:moveTo>
                    <a:pt x="15187" y="3488"/>
                  </a:moveTo>
                  <a:cubicBezTo>
                    <a:pt x="15375" y="2922"/>
                    <a:pt x="15562" y="2357"/>
                    <a:pt x="15750" y="1735"/>
                  </a:cubicBezTo>
                  <a:cubicBezTo>
                    <a:pt x="15938" y="1113"/>
                    <a:pt x="16126" y="434"/>
                    <a:pt x="15656" y="152"/>
                  </a:cubicBezTo>
                  <a:cubicBezTo>
                    <a:pt x="15187" y="-131"/>
                    <a:pt x="14060" y="-18"/>
                    <a:pt x="11806" y="491"/>
                  </a:cubicBezTo>
                  <a:cubicBezTo>
                    <a:pt x="9552" y="1000"/>
                    <a:pt x="6171" y="1905"/>
                    <a:pt x="3917" y="2979"/>
                  </a:cubicBezTo>
                  <a:cubicBezTo>
                    <a:pt x="1663" y="4053"/>
                    <a:pt x="536" y="5297"/>
                    <a:pt x="161" y="7729"/>
                  </a:cubicBezTo>
                  <a:cubicBezTo>
                    <a:pt x="-215" y="10160"/>
                    <a:pt x="161" y="13779"/>
                    <a:pt x="348" y="15871"/>
                  </a:cubicBezTo>
                  <a:cubicBezTo>
                    <a:pt x="536" y="17963"/>
                    <a:pt x="536" y="18529"/>
                    <a:pt x="536" y="19094"/>
                  </a:cubicBezTo>
                  <a:cubicBezTo>
                    <a:pt x="536" y="19660"/>
                    <a:pt x="536" y="20225"/>
                    <a:pt x="1100" y="20677"/>
                  </a:cubicBezTo>
                  <a:cubicBezTo>
                    <a:pt x="1663" y="21130"/>
                    <a:pt x="2790" y="21469"/>
                    <a:pt x="5608" y="21299"/>
                  </a:cubicBezTo>
                  <a:cubicBezTo>
                    <a:pt x="8425" y="21130"/>
                    <a:pt x="12933" y="20451"/>
                    <a:pt x="15844" y="19886"/>
                  </a:cubicBezTo>
                  <a:cubicBezTo>
                    <a:pt x="18755" y="19320"/>
                    <a:pt x="20070" y="18868"/>
                    <a:pt x="21385" y="18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178350" y="440314"/>
              <a:ext cx="17072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472" y="21600"/>
                  </a:moveTo>
                  <a:cubicBezTo>
                    <a:pt x="431" y="19200"/>
                    <a:pt x="-610" y="16800"/>
                    <a:pt x="431" y="14800"/>
                  </a:cubicBezTo>
                  <a:cubicBezTo>
                    <a:pt x="1472" y="12800"/>
                    <a:pt x="4595" y="11200"/>
                    <a:pt x="8368" y="8800"/>
                  </a:cubicBezTo>
                  <a:cubicBezTo>
                    <a:pt x="12142" y="6400"/>
                    <a:pt x="16566" y="3200"/>
                    <a:pt x="209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511687" y="201257"/>
              <a:ext cx="269188" cy="42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7" fill="norm" stroke="1" extrusionOk="0">
                  <a:moveTo>
                    <a:pt x="21461" y="2441"/>
                  </a:moveTo>
                  <a:cubicBezTo>
                    <a:pt x="19942" y="1589"/>
                    <a:pt x="18423" y="738"/>
                    <a:pt x="16736" y="313"/>
                  </a:cubicBezTo>
                  <a:cubicBezTo>
                    <a:pt x="15049" y="-113"/>
                    <a:pt x="13192" y="-113"/>
                    <a:pt x="10914" y="366"/>
                  </a:cubicBezTo>
                  <a:cubicBezTo>
                    <a:pt x="8636" y="845"/>
                    <a:pt x="5936" y="1802"/>
                    <a:pt x="4080" y="2494"/>
                  </a:cubicBezTo>
                  <a:cubicBezTo>
                    <a:pt x="2224" y="3186"/>
                    <a:pt x="1211" y="3611"/>
                    <a:pt x="620" y="4409"/>
                  </a:cubicBezTo>
                  <a:cubicBezTo>
                    <a:pt x="30" y="5207"/>
                    <a:pt x="-139" y="6378"/>
                    <a:pt x="114" y="8293"/>
                  </a:cubicBezTo>
                  <a:cubicBezTo>
                    <a:pt x="367" y="10208"/>
                    <a:pt x="1042" y="12868"/>
                    <a:pt x="1380" y="14784"/>
                  </a:cubicBezTo>
                  <a:cubicBezTo>
                    <a:pt x="1717" y="16699"/>
                    <a:pt x="1717" y="17869"/>
                    <a:pt x="1633" y="18827"/>
                  </a:cubicBezTo>
                  <a:cubicBezTo>
                    <a:pt x="1549" y="19785"/>
                    <a:pt x="1380" y="20529"/>
                    <a:pt x="1802" y="20955"/>
                  </a:cubicBezTo>
                  <a:cubicBezTo>
                    <a:pt x="2224" y="21381"/>
                    <a:pt x="3236" y="21487"/>
                    <a:pt x="5852" y="21487"/>
                  </a:cubicBezTo>
                  <a:cubicBezTo>
                    <a:pt x="8467" y="21487"/>
                    <a:pt x="12686" y="21381"/>
                    <a:pt x="16905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818974" y="338714"/>
              <a:ext cx="215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913"/>
                    <a:pt x="7624" y="7826"/>
                    <a:pt x="11224" y="11426"/>
                  </a:cubicBezTo>
                  <a:cubicBezTo>
                    <a:pt x="14824" y="15026"/>
                    <a:pt x="18212" y="183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895174" y="378931"/>
              <a:ext cx="15875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19"/>
                  </a:moveTo>
                  <a:cubicBezTo>
                    <a:pt x="20736" y="660"/>
                    <a:pt x="19872" y="0"/>
                    <a:pt x="18864" y="0"/>
                  </a:cubicBezTo>
                  <a:cubicBezTo>
                    <a:pt x="17856" y="0"/>
                    <a:pt x="16704" y="660"/>
                    <a:pt x="13824" y="3380"/>
                  </a:cubicBezTo>
                  <a:cubicBezTo>
                    <a:pt x="10944" y="6101"/>
                    <a:pt x="6336" y="10882"/>
                    <a:pt x="3744" y="14263"/>
                  </a:cubicBezTo>
                  <a:cubicBezTo>
                    <a:pt x="1152" y="17643"/>
                    <a:pt x="576" y="19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060224" y="212990"/>
              <a:ext cx="195834" cy="42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34" fill="norm" stroke="1" extrusionOk="0">
                  <a:moveTo>
                    <a:pt x="695" y="2851"/>
                  </a:moveTo>
                  <a:cubicBezTo>
                    <a:pt x="236" y="2203"/>
                    <a:pt x="-224" y="1555"/>
                    <a:pt x="121" y="1069"/>
                  </a:cubicBezTo>
                  <a:cubicBezTo>
                    <a:pt x="465" y="583"/>
                    <a:pt x="1614" y="259"/>
                    <a:pt x="3912" y="97"/>
                  </a:cubicBezTo>
                  <a:cubicBezTo>
                    <a:pt x="6210" y="-65"/>
                    <a:pt x="9657" y="-65"/>
                    <a:pt x="12759" y="421"/>
                  </a:cubicBezTo>
                  <a:cubicBezTo>
                    <a:pt x="15861" y="907"/>
                    <a:pt x="18619" y="1879"/>
                    <a:pt x="19997" y="3445"/>
                  </a:cubicBezTo>
                  <a:cubicBezTo>
                    <a:pt x="21376" y="5011"/>
                    <a:pt x="21376" y="7171"/>
                    <a:pt x="21146" y="9385"/>
                  </a:cubicBezTo>
                  <a:cubicBezTo>
                    <a:pt x="20916" y="11599"/>
                    <a:pt x="20457" y="13867"/>
                    <a:pt x="20112" y="15595"/>
                  </a:cubicBezTo>
                  <a:cubicBezTo>
                    <a:pt x="19767" y="17323"/>
                    <a:pt x="19538" y="18511"/>
                    <a:pt x="18504" y="19429"/>
                  </a:cubicBezTo>
                  <a:cubicBezTo>
                    <a:pt x="17470" y="20347"/>
                    <a:pt x="15631" y="20995"/>
                    <a:pt x="13333" y="21265"/>
                  </a:cubicBezTo>
                  <a:cubicBezTo>
                    <a:pt x="11036" y="21535"/>
                    <a:pt x="8278" y="21427"/>
                    <a:pt x="5521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390474" y="177520"/>
              <a:ext cx="127493" cy="5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26" fill="norm" stroke="1" extrusionOk="0">
                  <a:moveTo>
                    <a:pt x="5226" y="100"/>
                  </a:moveTo>
                  <a:cubicBezTo>
                    <a:pt x="6968" y="13"/>
                    <a:pt x="8710" y="-74"/>
                    <a:pt x="10103" y="100"/>
                  </a:cubicBezTo>
                  <a:cubicBezTo>
                    <a:pt x="11497" y="274"/>
                    <a:pt x="12542" y="710"/>
                    <a:pt x="14632" y="2103"/>
                  </a:cubicBezTo>
                  <a:cubicBezTo>
                    <a:pt x="16723" y="3497"/>
                    <a:pt x="19858" y="5849"/>
                    <a:pt x="20729" y="8592"/>
                  </a:cubicBezTo>
                  <a:cubicBezTo>
                    <a:pt x="21600" y="11336"/>
                    <a:pt x="20206" y="14471"/>
                    <a:pt x="17071" y="16692"/>
                  </a:cubicBezTo>
                  <a:cubicBezTo>
                    <a:pt x="13935" y="18913"/>
                    <a:pt x="9058" y="20220"/>
                    <a:pt x="5923" y="20873"/>
                  </a:cubicBezTo>
                  <a:cubicBezTo>
                    <a:pt x="2787" y="21526"/>
                    <a:pt x="1394" y="21526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638124" y="22921"/>
              <a:ext cx="203201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4154"/>
                  </a:moveTo>
                  <a:cubicBezTo>
                    <a:pt x="225" y="3125"/>
                    <a:pt x="450" y="2097"/>
                    <a:pt x="1125" y="1274"/>
                  </a:cubicBezTo>
                  <a:cubicBezTo>
                    <a:pt x="1800" y="451"/>
                    <a:pt x="2925" y="-166"/>
                    <a:pt x="4500" y="40"/>
                  </a:cubicBezTo>
                  <a:cubicBezTo>
                    <a:pt x="6075" y="245"/>
                    <a:pt x="8100" y="1274"/>
                    <a:pt x="8662" y="3948"/>
                  </a:cubicBezTo>
                  <a:cubicBezTo>
                    <a:pt x="9225" y="6623"/>
                    <a:pt x="8325" y="10943"/>
                    <a:pt x="7425" y="13514"/>
                  </a:cubicBezTo>
                  <a:cubicBezTo>
                    <a:pt x="6525" y="16085"/>
                    <a:pt x="5625" y="16908"/>
                    <a:pt x="4725" y="17731"/>
                  </a:cubicBezTo>
                  <a:cubicBezTo>
                    <a:pt x="3825" y="18554"/>
                    <a:pt x="2925" y="19377"/>
                    <a:pt x="3150" y="19891"/>
                  </a:cubicBezTo>
                  <a:cubicBezTo>
                    <a:pt x="3375" y="20405"/>
                    <a:pt x="4725" y="20611"/>
                    <a:pt x="7987" y="20817"/>
                  </a:cubicBezTo>
                  <a:cubicBezTo>
                    <a:pt x="11250" y="21023"/>
                    <a:pt x="16425" y="21228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758774" y="0"/>
              <a:ext cx="319618" cy="82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6008" y="1390"/>
                  </a:moveTo>
                  <a:cubicBezTo>
                    <a:pt x="9155" y="1057"/>
                    <a:pt x="12302" y="723"/>
                    <a:pt x="14233" y="501"/>
                  </a:cubicBezTo>
                  <a:cubicBezTo>
                    <a:pt x="16164" y="279"/>
                    <a:pt x="16879" y="168"/>
                    <a:pt x="17809" y="85"/>
                  </a:cubicBezTo>
                  <a:cubicBezTo>
                    <a:pt x="18739" y="2"/>
                    <a:pt x="19883" y="-54"/>
                    <a:pt x="20599" y="85"/>
                  </a:cubicBezTo>
                  <a:cubicBezTo>
                    <a:pt x="21314" y="224"/>
                    <a:pt x="21600" y="557"/>
                    <a:pt x="21600" y="1723"/>
                  </a:cubicBezTo>
                  <a:cubicBezTo>
                    <a:pt x="21600" y="2889"/>
                    <a:pt x="21314" y="4888"/>
                    <a:pt x="20670" y="6776"/>
                  </a:cubicBezTo>
                  <a:cubicBezTo>
                    <a:pt x="20026" y="8664"/>
                    <a:pt x="19025" y="10441"/>
                    <a:pt x="18238" y="12329"/>
                  </a:cubicBezTo>
                  <a:cubicBezTo>
                    <a:pt x="17452" y="14216"/>
                    <a:pt x="16879" y="16215"/>
                    <a:pt x="16450" y="17631"/>
                  </a:cubicBezTo>
                  <a:cubicBezTo>
                    <a:pt x="16021" y="19047"/>
                    <a:pt x="15735" y="19880"/>
                    <a:pt x="15377" y="20408"/>
                  </a:cubicBezTo>
                  <a:cubicBezTo>
                    <a:pt x="15020" y="20935"/>
                    <a:pt x="14591" y="21157"/>
                    <a:pt x="12016" y="21296"/>
                  </a:cubicBezTo>
                  <a:cubicBezTo>
                    <a:pt x="9441" y="21435"/>
                    <a:pt x="4721" y="21490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495374" y="583099"/>
              <a:ext cx="2476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323" y="10884"/>
                    <a:pt x="6646" y="1066"/>
                    <a:pt x="10246" y="84"/>
                  </a:cubicBezTo>
                  <a:cubicBezTo>
                    <a:pt x="13846" y="-898"/>
                    <a:pt x="17723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588883" y="707014"/>
              <a:ext cx="19224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602" y="0"/>
                  </a:moveTo>
                  <a:cubicBezTo>
                    <a:pt x="663" y="7200"/>
                    <a:pt x="-276" y="14400"/>
                    <a:pt x="76" y="18000"/>
                  </a:cubicBezTo>
                  <a:cubicBezTo>
                    <a:pt x="428" y="21600"/>
                    <a:pt x="2072" y="21600"/>
                    <a:pt x="5828" y="21600"/>
                  </a:cubicBezTo>
                  <a:cubicBezTo>
                    <a:pt x="9585" y="21600"/>
                    <a:pt x="15454" y="21600"/>
                    <a:pt x="21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088041" y="228607"/>
              <a:ext cx="298597" cy="64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4" fill="norm" stroke="1" extrusionOk="0">
                  <a:moveTo>
                    <a:pt x="21296" y="1329"/>
                  </a:moveTo>
                  <a:cubicBezTo>
                    <a:pt x="21448" y="910"/>
                    <a:pt x="21600" y="490"/>
                    <a:pt x="21220" y="246"/>
                  </a:cubicBezTo>
                  <a:cubicBezTo>
                    <a:pt x="20839" y="1"/>
                    <a:pt x="19927" y="-69"/>
                    <a:pt x="17493" y="71"/>
                  </a:cubicBezTo>
                  <a:cubicBezTo>
                    <a:pt x="15059" y="211"/>
                    <a:pt x="11104" y="560"/>
                    <a:pt x="8290" y="1189"/>
                  </a:cubicBezTo>
                  <a:cubicBezTo>
                    <a:pt x="5476" y="1818"/>
                    <a:pt x="3803" y="2727"/>
                    <a:pt x="2966" y="4300"/>
                  </a:cubicBezTo>
                  <a:cubicBezTo>
                    <a:pt x="2130" y="5873"/>
                    <a:pt x="2130" y="8110"/>
                    <a:pt x="1825" y="10416"/>
                  </a:cubicBezTo>
                  <a:cubicBezTo>
                    <a:pt x="1521" y="12723"/>
                    <a:pt x="913" y="15100"/>
                    <a:pt x="532" y="16708"/>
                  </a:cubicBezTo>
                  <a:cubicBezTo>
                    <a:pt x="152" y="18315"/>
                    <a:pt x="0" y="19154"/>
                    <a:pt x="0" y="19783"/>
                  </a:cubicBezTo>
                  <a:cubicBezTo>
                    <a:pt x="0" y="20413"/>
                    <a:pt x="152" y="20832"/>
                    <a:pt x="685" y="21112"/>
                  </a:cubicBezTo>
                  <a:cubicBezTo>
                    <a:pt x="1217" y="21391"/>
                    <a:pt x="2130" y="21531"/>
                    <a:pt x="4868" y="21356"/>
                  </a:cubicBezTo>
                  <a:cubicBezTo>
                    <a:pt x="7606" y="21181"/>
                    <a:pt x="12169" y="20692"/>
                    <a:pt x="14983" y="20343"/>
                  </a:cubicBezTo>
                  <a:cubicBezTo>
                    <a:pt x="17797" y="19993"/>
                    <a:pt x="18862" y="19783"/>
                    <a:pt x="19927" y="19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092274" y="567314"/>
              <a:ext cx="266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114" y="14400"/>
                  </a:cubicBezTo>
                  <a:cubicBezTo>
                    <a:pt x="2229" y="12000"/>
                    <a:pt x="4457" y="9600"/>
                    <a:pt x="8057" y="7200"/>
                  </a:cubicBezTo>
                  <a:cubicBezTo>
                    <a:pt x="11657" y="4800"/>
                    <a:pt x="166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496898" y="142811"/>
              <a:ext cx="325627" cy="91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20" fill="norm" stroke="1" extrusionOk="0">
                  <a:moveTo>
                    <a:pt x="21438" y="1322"/>
                  </a:moveTo>
                  <a:cubicBezTo>
                    <a:pt x="21299" y="1023"/>
                    <a:pt x="21159" y="725"/>
                    <a:pt x="19905" y="476"/>
                  </a:cubicBezTo>
                  <a:cubicBezTo>
                    <a:pt x="18651" y="227"/>
                    <a:pt x="16282" y="28"/>
                    <a:pt x="14401" y="3"/>
                  </a:cubicBezTo>
                  <a:cubicBezTo>
                    <a:pt x="12519" y="-22"/>
                    <a:pt x="11126" y="127"/>
                    <a:pt x="9732" y="550"/>
                  </a:cubicBezTo>
                  <a:cubicBezTo>
                    <a:pt x="8339" y="973"/>
                    <a:pt x="6945" y="1670"/>
                    <a:pt x="6039" y="2765"/>
                  </a:cubicBezTo>
                  <a:cubicBezTo>
                    <a:pt x="5133" y="3860"/>
                    <a:pt x="4715" y="5353"/>
                    <a:pt x="4367" y="7045"/>
                  </a:cubicBezTo>
                  <a:cubicBezTo>
                    <a:pt x="4019" y="8737"/>
                    <a:pt x="3740" y="10629"/>
                    <a:pt x="3043" y="12445"/>
                  </a:cubicBezTo>
                  <a:cubicBezTo>
                    <a:pt x="2346" y="14262"/>
                    <a:pt x="1232" y="16004"/>
                    <a:pt x="604" y="17298"/>
                  </a:cubicBezTo>
                  <a:cubicBezTo>
                    <a:pt x="-23" y="18592"/>
                    <a:pt x="-162" y="19438"/>
                    <a:pt x="186" y="20060"/>
                  </a:cubicBezTo>
                  <a:cubicBezTo>
                    <a:pt x="535" y="20682"/>
                    <a:pt x="1371" y="21080"/>
                    <a:pt x="3252" y="21304"/>
                  </a:cubicBezTo>
                  <a:cubicBezTo>
                    <a:pt x="5133" y="21528"/>
                    <a:pt x="8060" y="21578"/>
                    <a:pt x="10708" y="21454"/>
                  </a:cubicBezTo>
                  <a:cubicBezTo>
                    <a:pt x="13355" y="21329"/>
                    <a:pt x="15724" y="21031"/>
                    <a:pt x="18093" y="20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941057" y="475989"/>
              <a:ext cx="243418" cy="30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1" fill="norm" stroke="1" extrusionOk="0">
                  <a:moveTo>
                    <a:pt x="745" y="4251"/>
                  </a:moveTo>
                  <a:cubicBezTo>
                    <a:pt x="559" y="3496"/>
                    <a:pt x="373" y="2741"/>
                    <a:pt x="186" y="1910"/>
                  </a:cubicBezTo>
                  <a:cubicBezTo>
                    <a:pt x="0" y="1079"/>
                    <a:pt x="-186" y="173"/>
                    <a:pt x="373" y="22"/>
                  </a:cubicBezTo>
                  <a:cubicBezTo>
                    <a:pt x="931" y="-129"/>
                    <a:pt x="2235" y="475"/>
                    <a:pt x="4376" y="2514"/>
                  </a:cubicBezTo>
                  <a:cubicBezTo>
                    <a:pt x="6517" y="4554"/>
                    <a:pt x="9497" y="8028"/>
                    <a:pt x="12476" y="11426"/>
                  </a:cubicBezTo>
                  <a:cubicBezTo>
                    <a:pt x="15455" y="14825"/>
                    <a:pt x="18435" y="18148"/>
                    <a:pt x="21414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019374" y="484764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600"/>
                    <a:pt x="14914" y="7200"/>
                    <a:pt x="11314" y="10800"/>
                  </a:cubicBezTo>
                  <a:cubicBezTo>
                    <a:pt x="7714" y="14400"/>
                    <a:pt x="385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146374" y="219200"/>
              <a:ext cx="196851" cy="19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4013"/>
                  </a:moveTo>
                  <a:cubicBezTo>
                    <a:pt x="0" y="2864"/>
                    <a:pt x="0" y="1715"/>
                    <a:pt x="813" y="911"/>
                  </a:cubicBezTo>
                  <a:cubicBezTo>
                    <a:pt x="1626" y="107"/>
                    <a:pt x="3252" y="-353"/>
                    <a:pt x="5110" y="336"/>
                  </a:cubicBezTo>
                  <a:cubicBezTo>
                    <a:pt x="6968" y="1026"/>
                    <a:pt x="9058" y="2864"/>
                    <a:pt x="9755" y="5047"/>
                  </a:cubicBezTo>
                  <a:cubicBezTo>
                    <a:pt x="10452" y="7230"/>
                    <a:pt x="9755" y="9758"/>
                    <a:pt x="8245" y="12400"/>
                  </a:cubicBezTo>
                  <a:cubicBezTo>
                    <a:pt x="6735" y="15043"/>
                    <a:pt x="4413" y="17800"/>
                    <a:pt x="4065" y="19179"/>
                  </a:cubicBezTo>
                  <a:cubicBezTo>
                    <a:pt x="3716" y="20558"/>
                    <a:pt x="5342" y="20558"/>
                    <a:pt x="8594" y="20673"/>
                  </a:cubicBezTo>
                  <a:cubicBezTo>
                    <a:pt x="11845" y="20787"/>
                    <a:pt x="16723" y="21017"/>
                    <a:pt x="21600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280278" y="814964"/>
              <a:ext cx="900647" cy="7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635" fill="norm" stroke="1" extrusionOk="0">
                  <a:moveTo>
                    <a:pt x="885" y="7200"/>
                  </a:moveTo>
                  <a:cubicBezTo>
                    <a:pt x="531" y="4800"/>
                    <a:pt x="177" y="2400"/>
                    <a:pt x="50" y="2700"/>
                  </a:cubicBezTo>
                  <a:cubicBezTo>
                    <a:pt x="-76" y="3000"/>
                    <a:pt x="25" y="6000"/>
                    <a:pt x="455" y="9900"/>
                  </a:cubicBezTo>
                  <a:cubicBezTo>
                    <a:pt x="885" y="13800"/>
                    <a:pt x="1644" y="18600"/>
                    <a:pt x="2757" y="20100"/>
                  </a:cubicBezTo>
                  <a:cubicBezTo>
                    <a:pt x="3870" y="21600"/>
                    <a:pt x="5337" y="19800"/>
                    <a:pt x="6475" y="16500"/>
                  </a:cubicBezTo>
                  <a:cubicBezTo>
                    <a:pt x="7613" y="13200"/>
                    <a:pt x="8422" y="8400"/>
                    <a:pt x="8954" y="5400"/>
                  </a:cubicBezTo>
                  <a:cubicBezTo>
                    <a:pt x="9485" y="2400"/>
                    <a:pt x="9738" y="1200"/>
                    <a:pt x="10193" y="2100"/>
                  </a:cubicBezTo>
                  <a:cubicBezTo>
                    <a:pt x="10648" y="3000"/>
                    <a:pt x="11306" y="6000"/>
                    <a:pt x="12317" y="8700"/>
                  </a:cubicBezTo>
                  <a:cubicBezTo>
                    <a:pt x="13329" y="11400"/>
                    <a:pt x="14695" y="13800"/>
                    <a:pt x="16035" y="12600"/>
                  </a:cubicBezTo>
                  <a:cubicBezTo>
                    <a:pt x="17376" y="11400"/>
                    <a:pt x="18691" y="6600"/>
                    <a:pt x="19602" y="3900"/>
                  </a:cubicBezTo>
                  <a:cubicBezTo>
                    <a:pt x="20512" y="1200"/>
                    <a:pt x="21018" y="600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590374" y="1001009"/>
              <a:ext cx="501651" cy="41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094" y="18338"/>
                    <a:pt x="2187" y="15175"/>
                    <a:pt x="2825" y="11902"/>
                  </a:cubicBezTo>
                  <a:cubicBezTo>
                    <a:pt x="3463" y="8629"/>
                    <a:pt x="3646" y="5247"/>
                    <a:pt x="3691" y="3120"/>
                  </a:cubicBezTo>
                  <a:cubicBezTo>
                    <a:pt x="3737" y="993"/>
                    <a:pt x="3646" y="120"/>
                    <a:pt x="3600" y="11"/>
                  </a:cubicBezTo>
                  <a:cubicBezTo>
                    <a:pt x="3554" y="-98"/>
                    <a:pt x="3554" y="557"/>
                    <a:pt x="3691" y="2738"/>
                  </a:cubicBezTo>
                  <a:cubicBezTo>
                    <a:pt x="3828" y="4920"/>
                    <a:pt x="4101" y="8629"/>
                    <a:pt x="4375" y="10866"/>
                  </a:cubicBezTo>
                  <a:cubicBezTo>
                    <a:pt x="4648" y="13102"/>
                    <a:pt x="4922" y="13866"/>
                    <a:pt x="5241" y="14466"/>
                  </a:cubicBezTo>
                  <a:cubicBezTo>
                    <a:pt x="5559" y="15066"/>
                    <a:pt x="5924" y="15502"/>
                    <a:pt x="6334" y="15720"/>
                  </a:cubicBezTo>
                  <a:cubicBezTo>
                    <a:pt x="6744" y="15938"/>
                    <a:pt x="7200" y="15938"/>
                    <a:pt x="7975" y="15175"/>
                  </a:cubicBezTo>
                  <a:cubicBezTo>
                    <a:pt x="8749" y="14411"/>
                    <a:pt x="9843" y="12884"/>
                    <a:pt x="10709" y="10702"/>
                  </a:cubicBezTo>
                  <a:cubicBezTo>
                    <a:pt x="11575" y="8520"/>
                    <a:pt x="12213" y="5684"/>
                    <a:pt x="12532" y="3993"/>
                  </a:cubicBezTo>
                  <a:cubicBezTo>
                    <a:pt x="12851" y="2302"/>
                    <a:pt x="12851" y="1757"/>
                    <a:pt x="12896" y="1811"/>
                  </a:cubicBezTo>
                  <a:cubicBezTo>
                    <a:pt x="12942" y="1866"/>
                    <a:pt x="13033" y="2520"/>
                    <a:pt x="13808" y="3829"/>
                  </a:cubicBezTo>
                  <a:cubicBezTo>
                    <a:pt x="14582" y="5138"/>
                    <a:pt x="16041" y="7102"/>
                    <a:pt x="17453" y="8193"/>
                  </a:cubicBezTo>
                  <a:cubicBezTo>
                    <a:pt x="18866" y="9284"/>
                    <a:pt x="20233" y="9502"/>
                    <a:pt x="21600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552774" y="67526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800"/>
                    <a:pt x="9341" y="12000"/>
                    <a:pt x="12941" y="8400"/>
                  </a:cubicBezTo>
                  <a:cubicBezTo>
                    <a:pt x="16541" y="4800"/>
                    <a:pt x="1907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866167" y="422547"/>
              <a:ext cx="277158" cy="38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94" fill="norm" stroke="1" extrusionOk="0">
                  <a:moveTo>
                    <a:pt x="315" y="4483"/>
                  </a:moveTo>
                  <a:cubicBezTo>
                    <a:pt x="-10" y="3665"/>
                    <a:pt x="-335" y="2848"/>
                    <a:pt x="721" y="2089"/>
                  </a:cubicBezTo>
                  <a:cubicBezTo>
                    <a:pt x="1776" y="1330"/>
                    <a:pt x="4212" y="630"/>
                    <a:pt x="6486" y="279"/>
                  </a:cubicBezTo>
                  <a:cubicBezTo>
                    <a:pt x="8760" y="-71"/>
                    <a:pt x="10871" y="-71"/>
                    <a:pt x="12170" y="163"/>
                  </a:cubicBezTo>
                  <a:cubicBezTo>
                    <a:pt x="13470" y="396"/>
                    <a:pt x="13957" y="863"/>
                    <a:pt x="13794" y="2614"/>
                  </a:cubicBezTo>
                  <a:cubicBezTo>
                    <a:pt x="13632" y="4366"/>
                    <a:pt x="12820" y="7401"/>
                    <a:pt x="11115" y="10262"/>
                  </a:cubicBezTo>
                  <a:cubicBezTo>
                    <a:pt x="9409" y="13123"/>
                    <a:pt x="6811" y="15808"/>
                    <a:pt x="5187" y="17618"/>
                  </a:cubicBezTo>
                  <a:cubicBezTo>
                    <a:pt x="3563" y="19427"/>
                    <a:pt x="2913" y="20361"/>
                    <a:pt x="3076" y="20887"/>
                  </a:cubicBezTo>
                  <a:cubicBezTo>
                    <a:pt x="3238" y="21412"/>
                    <a:pt x="4212" y="21529"/>
                    <a:pt x="6892" y="21237"/>
                  </a:cubicBezTo>
                  <a:cubicBezTo>
                    <a:pt x="9572" y="20945"/>
                    <a:pt x="13957" y="20245"/>
                    <a:pt x="16636" y="19778"/>
                  </a:cubicBezTo>
                  <a:cubicBezTo>
                    <a:pt x="19316" y="19311"/>
                    <a:pt x="20291" y="19077"/>
                    <a:pt x="21265" y="18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187774" y="484500"/>
              <a:ext cx="393701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1626" y="17360"/>
                    <a:pt x="3252" y="13253"/>
                    <a:pt x="4355" y="9906"/>
                  </a:cubicBezTo>
                  <a:cubicBezTo>
                    <a:pt x="5458" y="6560"/>
                    <a:pt x="6039" y="3974"/>
                    <a:pt x="6329" y="2301"/>
                  </a:cubicBezTo>
                  <a:cubicBezTo>
                    <a:pt x="6619" y="628"/>
                    <a:pt x="6619" y="-133"/>
                    <a:pt x="6445" y="19"/>
                  </a:cubicBezTo>
                  <a:cubicBezTo>
                    <a:pt x="6271" y="171"/>
                    <a:pt x="5923" y="1236"/>
                    <a:pt x="5574" y="3822"/>
                  </a:cubicBezTo>
                  <a:cubicBezTo>
                    <a:pt x="5226" y="6408"/>
                    <a:pt x="4877" y="10515"/>
                    <a:pt x="4877" y="13025"/>
                  </a:cubicBezTo>
                  <a:cubicBezTo>
                    <a:pt x="4877" y="15535"/>
                    <a:pt x="5226" y="16447"/>
                    <a:pt x="5748" y="16980"/>
                  </a:cubicBezTo>
                  <a:cubicBezTo>
                    <a:pt x="6271" y="17512"/>
                    <a:pt x="6968" y="17664"/>
                    <a:pt x="7955" y="16752"/>
                  </a:cubicBezTo>
                  <a:cubicBezTo>
                    <a:pt x="8942" y="15839"/>
                    <a:pt x="10219" y="13861"/>
                    <a:pt x="11206" y="12112"/>
                  </a:cubicBezTo>
                  <a:cubicBezTo>
                    <a:pt x="12194" y="10363"/>
                    <a:pt x="12890" y="8842"/>
                    <a:pt x="13355" y="7701"/>
                  </a:cubicBezTo>
                  <a:cubicBezTo>
                    <a:pt x="13819" y="6560"/>
                    <a:pt x="14052" y="5799"/>
                    <a:pt x="14284" y="5875"/>
                  </a:cubicBezTo>
                  <a:cubicBezTo>
                    <a:pt x="14516" y="5952"/>
                    <a:pt x="14748" y="6864"/>
                    <a:pt x="15213" y="8157"/>
                  </a:cubicBezTo>
                  <a:cubicBezTo>
                    <a:pt x="15677" y="9450"/>
                    <a:pt x="16374" y="11123"/>
                    <a:pt x="17477" y="12264"/>
                  </a:cubicBezTo>
                  <a:cubicBezTo>
                    <a:pt x="18581" y="13405"/>
                    <a:pt x="20090" y="14013"/>
                    <a:pt x="21600" y="14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651324" y="408564"/>
              <a:ext cx="2159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668"/>
                    <a:pt x="9318" y="7336"/>
                    <a:pt x="12918" y="10936"/>
                  </a:cubicBezTo>
                  <a:cubicBezTo>
                    <a:pt x="16518" y="14536"/>
                    <a:pt x="19059" y="180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644974" y="377484"/>
              <a:ext cx="311151" cy="40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2971"/>
                  </a:moveTo>
                  <a:cubicBezTo>
                    <a:pt x="20865" y="1746"/>
                    <a:pt x="20131" y="521"/>
                    <a:pt x="19396" y="132"/>
                  </a:cubicBezTo>
                  <a:cubicBezTo>
                    <a:pt x="18661" y="-258"/>
                    <a:pt x="17927" y="187"/>
                    <a:pt x="16457" y="1857"/>
                  </a:cubicBezTo>
                  <a:cubicBezTo>
                    <a:pt x="14988" y="3528"/>
                    <a:pt x="12784" y="6422"/>
                    <a:pt x="10286" y="9373"/>
                  </a:cubicBezTo>
                  <a:cubicBezTo>
                    <a:pt x="7788" y="12323"/>
                    <a:pt x="4996" y="15330"/>
                    <a:pt x="3233" y="17334"/>
                  </a:cubicBezTo>
                  <a:cubicBezTo>
                    <a:pt x="1469" y="19338"/>
                    <a:pt x="735" y="20340"/>
                    <a:pt x="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081992" y="643514"/>
              <a:ext cx="318633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67" fill="norm" stroke="1" extrusionOk="0">
                  <a:moveTo>
                    <a:pt x="1363" y="16200"/>
                  </a:moveTo>
                  <a:cubicBezTo>
                    <a:pt x="648" y="17280"/>
                    <a:pt x="-67" y="18360"/>
                    <a:pt x="5" y="19440"/>
                  </a:cubicBezTo>
                  <a:cubicBezTo>
                    <a:pt x="76" y="20520"/>
                    <a:pt x="934" y="21600"/>
                    <a:pt x="3509" y="20520"/>
                  </a:cubicBezTo>
                  <a:cubicBezTo>
                    <a:pt x="6084" y="19440"/>
                    <a:pt x="10375" y="16200"/>
                    <a:pt x="13665" y="12420"/>
                  </a:cubicBezTo>
                  <a:cubicBezTo>
                    <a:pt x="16956" y="8640"/>
                    <a:pt x="19244" y="432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242668" y="554614"/>
              <a:ext cx="1825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220"/>
                    <a:pt x="6300" y="2441"/>
                    <a:pt x="2700" y="5308"/>
                  </a:cubicBezTo>
                  <a:cubicBezTo>
                    <a:pt x="-900" y="8176"/>
                    <a:pt x="-900" y="12692"/>
                    <a:pt x="2700" y="15681"/>
                  </a:cubicBezTo>
                  <a:cubicBezTo>
                    <a:pt x="6300" y="18671"/>
                    <a:pt x="13500" y="20136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502224" y="516335"/>
              <a:ext cx="374651" cy="39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494"/>
                  </a:moveTo>
                  <a:cubicBezTo>
                    <a:pt x="732" y="19299"/>
                    <a:pt x="1464" y="17105"/>
                    <a:pt x="2441" y="14564"/>
                  </a:cubicBezTo>
                  <a:cubicBezTo>
                    <a:pt x="3417" y="12022"/>
                    <a:pt x="4637" y="9135"/>
                    <a:pt x="5431" y="6940"/>
                  </a:cubicBezTo>
                  <a:cubicBezTo>
                    <a:pt x="6224" y="4745"/>
                    <a:pt x="6590" y="3244"/>
                    <a:pt x="6834" y="2031"/>
                  </a:cubicBezTo>
                  <a:cubicBezTo>
                    <a:pt x="7078" y="818"/>
                    <a:pt x="7200" y="-106"/>
                    <a:pt x="7017" y="10"/>
                  </a:cubicBezTo>
                  <a:cubicBezTo>
                    <a:pt x="6834" y="125"/>
                    <a:pt x="6346" y="1280"/>
                    <a:pt x="5980" y="3417"/>
                  </a:cubicBezTo>
                  <a:cubicBezTo>
                    <a:pt x="5614" y="5554"/>
                    <a:pt x="5369" y="8673"/>
                    <a:pt x="5553" y="10636"/>
                  </a:cubicBezTo>
                  <a:cubicBezTo>
                    <a:pt x="5736" y="12600"/>
                    <a:pt x="6346" y="13408"/>
                    <a:pt x="7505" y="13582"/>
                  </a:cubicBezTo>
                  <a:cubicBezTo>
                    <a:pt x="8664" y="13755"/>
                    <a:pt x="10373" y="13293"/>
                    <a:pt x="12081" y="11849"/>
                  </a:cubicBezTo>
                  <a:cubicBezTo>
                    <a:pt x="13790" y="10405"/>
                    <a:pt x="15498" y="7980"/>
                    <a:pt x="16414" y="6478"/>
                  </a:cubicBezTo>
                  <a:cubicBezTo>
                    <a:pt x="17329" y="4976"/>
                    <a:pt x="17451" y="4399"/>
                    <a:pt x="17573" y="3706"/>
                  </a:cubicBezTo>
                  <a:cubicBezTo>
                    <a:pt x="17695" y="3013"/>
                    <a:pt x="17817" y="2204"/>
                    <a:pt x="17756" y="2146"/>
                  </a:cubicBezTo>
                  <a:cubicBezTo>
                    <a:pt x="17695" y="2089"/>
                    <a:pt x="17451" y="2782"/>
                    <a:pt x="17451" y="4745"/>
                  </a:cubicBezTo>
                  <a:cubicBezTo>
                    <a:pt x="17451" y="6709"/>
                    <a:pt x="17695" y="9943"/>
                    <a:pt x="18122" y="11965"/>
                  </a:cubicBezTo>
                  <a:cubicBezTo>
                    <a:pt x="18549" y="13986"/>
                    <a:pt x="19159" y="14795"/>
                    <a:pt x="19769" y="15026"/>
                  </a:cubicBezTo>
                  <a:cubicBezTo>
                    <a:pt x="20380" y="15257"/>
                    <a:pt x="20990" y="14910"/>
                    <a:pt x="21600" y="14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883224" y="285072"/>
              <a:ext cx="15240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911"/>
                  </a:moveTo>
                  <a:cubicBezTo>
                    <a:pt x="1200" y="1130"/>
                    <a:pt x="2400" y="349"/>
                    <a:pt x="3750" y="89"/>
                  </a:cubicBezTo>
                  <a:cubicBezTo>
                    <a:pt x="5100" y="-171"/>
                    <a:pt x="6600" y="89"/>
                    <a:pt x="7950" y="1521"/>
                  </a:cubicBezTo>
                  <a:cubicBezTo>
                    <a:pt x="9300" y="2952"/>
                    <a:pt x="10500" y="5554"/>
                    <a:pt x="10200" y="8157"/>
                  </a:cubicBezTo>
                  <a:cubicBezTo>
                    <a:pt x="9900" y="10759"/>
                    <a:pt x="8100" y="13362"/>
                    <a:pt x="6600" y="15574"/>
                  </a:cubicBezTo>
                  <a:cubicBezTo>
                    <a:pt x="5100" y="17786"/>
                    <a:pt x="3900" y="19607"/>
                    <a:pt x="4200" y="20518"/>
                  </a:cubicBezTo>
                  <a:cubicBezTo>
                    <a:pt x="4500" y="21429"/>
                    <a:pt x="6300" y="21429"/>
                    <a:pt x="9450" y="20648"/>
                  </a:cubicBezTo>
                  <a:cubicBezTo>
                    <a:pt x="12600" y="19868"/>
                    <a:pt x="17100" y="18306"/>
                    <a:pt x="21600" y="16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8908624" y="175569"/>
              <a:ext cx="394918" cy="80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85" fill="norm" stroke="1" extrusionOk="0">
                  <a:moveTo>
                    <a:pt x="10049" y="1989"/>
                  </a:moveTo>
                  <a:cubicBezTo>
                    <a:pt x="12821" y="1309"/>
                    <a:pt x="15594" y="628"/>
                    <a:pt x="17384" y="288"/>
                  </a:cubicBezTo>
                  <a:cubicBezTo>
                    <a:pt x="19174" y="-52"/>
                    <a:pt x="19983" y="-52"/>
                    <a:pt x="20560" y="90"/>
                  </a:cubicBezTo>
                  <a:cubicBezTo>
                    <a:pt x="21138" y="231"/>
                    <a:pt x="21484" y="515"/>
                    <a:pt x="21542" y="1450"/>
                  </a:cubicBezTo>
                  <a:cubicBezTo>
                    <a:pt x="21600" y="2386"/>
                    <a:pt x="21369" y="3973"/>
                    <a:pt x="20849" y="5617"/>
                  </a:cubicBezTo>
                  <a:cubicBezTo>
                    <a:pt x="20329" y="7261"/>
                    <a:pt x="19521" y="8962"/>
                    <a:pt x="18481" y="10691"/>
                  </a:cubicBezTo>
                  <a:cubicBezTo>
                    <a:pt x="17442" y="12420"/>
                    <a:pt x="16171" y="14178"/>
                    <a:pt x="15478" y="15737"/>
                  </a:cubicBezTo>
                  <a:cubicBezTo>
                    <a:pt x="14785" y="17296"/>
                    <a:pt x="14670" y="18657"/>
                    <a:pt x="14612" y="19535"/>
                  </a:cubicBezTo>
                  <a:cubicBezTo>
                    <a:pt x="14554" y="20414"/>
                    <a:pt x="14554" y="20811"/>
                    <a:pt x="13688" y="21094"/>
                  </a:cubicBezTo>
                  <a:cubicBezTo>
                    <a:pt x="12821" y="21378"/>
                    <a:pt x="11089" y="21548"/>
                    <a:pt x="8663" y="21463"/>
                  </a:cubicBezTo>
                  <a:cubicBezTo>
                    <a:pt x="6237" y="21378"/>
                    <a:pt x="3119" y="21038"/>
                    <a:pt x="0" y="2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07574" y="2402464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5600"/>
                    <a:pt x="9031" y="9600"/>
                    <a:pt x="12631" y="6000"/>
                  </a:cubicBezTo>
                  <a:cubicBezTo>
                    <a:pt x="16231" y="2400"/>
                    <a:pt x="1891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64724" y="2529464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6971"/>
                    <a:pt x="10330" y="12343"/>
                    <a:pt x="13930" y="8743"/>
                  </a:cubicBezTo>
                  <a:cubicBezTo>
                    <a:pt x="17530" y="5143"/>
                    <a:pt x="19565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82537" y="1971910"/>
              <a:ext cx="215538" cy="32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45" fill="norm" stroke="1" extrusionOk="0">
                  <a:moveTo>
                    <a:pt x="1870" y="2808"/>
                  </a:moveTo>
                  <a:cubicBezTo>
                    <a:pt x="1870" y="1570"/>
                    <a:pt x="1870" y="331"/>
                    <a:pt x="1764" y="56"/>
                  </a:cubicBezTo>
                  <a:cubicBezTo>
                    <a:pt x="1658" y="-219"/>
                    <a:pt x="1446" y="469"/>
                    <a:pt x="1129" y="3014"/>
                  </a:cubicBezTo>
                  <a:cubicBezTo>
                    <a:pt x="811" y="5559"/>
                    <a:pt x="388" y="9962"/>
                    <a:pt x="176" y="12920"/>
                  </a:cubicBezTo>
                  <a:cubicBezTo>
                    <a:pt x="-36" y="15878"/>
                    <a:pt x="-36" y="17391"/>
                    <a:pt x="70" y="18561"/>
                  </a:cubicBezTo>
                  <a:cubicBezTo>
                    <a:pt x="176" y="19730"/>
                    <a:pt x="388" y="20556"/>
                    <a:pt x="1129" y="20968"/>
                  </a:cubicBezTo>
                  <a:cubicBezTo>
                    <a:pt x="1870" y="21381"/>
                    <a:pt x="3140" y="21381"/>
                    <a:pt x="6635" y="20624"/>
                  </a:cubicBezTo>
                  <a:cubicBezTo>
                    <a:pt x="10129" y="19868"/>
                    <a:pt x="15846" y="18354"/>
                    <a:pt x="21564" y="16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32780" y="2020925"/>
              <a:ext cx="161061" cy="19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0892" fill="norm" stroke="1" extrusionOk="0">
                  <a:moveTo>
                    <a:pt x="17228" y="2061"/>
                  </a:moveTo>
                  <a:cubicBezTo>
                    <a:pt x="14561" y="1615"/>
                    <a:pt x="11894" y="1170"/>
                    <a:pt x="8828" y="2506"/>
                  </a:cubicBezTo>
                  <a:cubicBezTo>
                    <a:pt x="5761" y="3842"/>
                    <a:pt x="2294" y="6960"/>
                    <a:pt x="828" y="10189"/>
                  </a:cubicBezTo>
                  <a:cubicBezTo>
                    <a:pt x="-639" y="13418"/>
                    <a:pt x="-106" y="16758"/>
                    <a:pt x="2028" y="18762"/>
                  </a:cubicBezTo>
                  <a:cubicBezTo>
                    <a:pt x="4161" y="20766"/>
                    <a:pt x="7894" y="21434"/>
                    <a:pt x="11494" y="20432"/>
                  </a:cubicBezTo>
                  <a:cubicBezTo>
                    <a:pt x="15094" y="19430"/>
                    <a:pt x="18561" y="16758"/>
                    <a:pt x="19761" y="13418"/>
                  </a:cubicBezTo>
                  <a:cubicBezTo>
                    <a:pt x="20961" y="10077"/>
                    <a:pt x="19894" y="6069"/>
                    <a:pt x="18828" y="3620"/>
                  </a:cubicBezTo>
                  <a:cubicBezTo>
                    <a:pt x="17761" y="1170"/>
                    <a:pt x="16694" y="279"/>
                    <a:pt x="15494" y="57"/>
                  </a:cubicBezTo>
                  <a:cubicBezTo>
                    <a:pt x="14294" y="-166"/>
                    <a:pt x="12961" y="279"/>
                    <a:pt x="12428" y="1170"/>
                  </a:cubicBezTo>
                  <a:cubicBezTo>
                    <a:pt x="11894" y="2061"/>
                    <a:pt x="12161" y="3397"/>
                    <a:pt x="12428" y="4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75357" y="1943062"/>
              <a:ext cx="249768" cy="34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18305" y="2099"/>
                  </a:moveTo>
                  <a:cubicBezTo>
                    <a:pt x="17939" y="1445"/>
                    <a:pt x="17573" y="790"/>
                    <a:pt x="16932" y="398"/>
                  </a:cubicBezTo>
                  <a:cubicBezTo>
                    <a:pt x="16292" y="5"/>
                    <a:pt x="15376" y="-126"/>
                    <a:pt x="13820" y="136"/>
                  </a:cubicBezTo>
                  <a:cubicBezTo>
                    <a:pt x="12264" y="398"/>
                    <a:pt x="10068" y="1052"/>
                    <a:pt x="7780" y="2296"/>
                  </a:cubicBezTo>
                  <a:cubicBezTo>
                    <a:pt x="5492" y="3539"/>
                    <a:pt x="3112" y="5372"/>
                    <a:pt x="1739" y="7598"/>
                  </a:cubicBezTo>
                  <a:cubicBezTo>
                    <a:pt x="366" y="9823"/>
                    <a:pt x="0" y="12441"/>
                    <a:pt x="0" y="14470"/>
                  </a:cubicBezTo>
                  <a:cubicBezTo>
                    <a:pt x="0" y="16499"/>
                    <a:pt x="366" y="17939"/>
                    <a:pt x="1281" y="19052"/>
                  </a:cubicBezTo>
                  <a:cubicBezTo>
                    <a:pt x="2197" y="20165"/>
                    <a:pt x="3661" y="20950"/>
                    <a:pt x="6132" y="21212"/>
                  </a:cubicBezTo>
                  <a:cubicBezTo>
                    <a:pt x="8603" y="21474"/>
                    <a:pt x="12081" y="21212"/>
                    <a:pt x="14827" y="20689"/>
                  </a:cubicBezTo>
                  <a:cubicBezTo>
                    <a:pt x="17573" y="20165"/>
                    <a:pt x="19586" y="19379"/>
                    <a:pt x="21600" y="18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83824" y="2135764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200"/>
                    <a:pt x="5305" y="10800"/>
                    <a:pt x="8905" y="7200"/>
                  </a:cubicBezTo>
                  <a:cubicBezTo>
                    <a:pt x="12505" y="3600"/>
                    <a:pt x="1705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675974" y="2039080"/>
              <a:ext cx="303640" cy="59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01" fill="norm" stroke="1" extrusionOk="0">
                  <a:moveTo>
                    <a:pt x="20110" y="1426"/>
                  </a:moveTo>
                  <a:cubicBezTo>
                    <a:pt x="20855" y="968"/>
                    <a:pt x="21600" y="510"/>
                    <a:pt x="21302" y="242"/>
                  </a:cubicBezTo>
                  <a:cubicBezTo>
                    <a:pt x="21004" y="-25"/>
                    <a:pt x="19663" y="-101"/>
                    <a:pt x="16982" y="166"/>
                  </a:cubicBezTo>
                  <a:cubicBezTo>
                    <a:pt x="14301" y="433"/>
                    <a:pt x="10279" y="1044"/>
                    <a:pt x="7299" y="1845"/>
                  </a:cubicBezTo>
                  <a:cubicBezTo>
                    <a:pt x="4320" y="2647"/>
                    <a:pt x="2383" y="3639"/>
                    <a:pt x="1415" y="5242"/>
                  </a:cubicBezTo>
                  <a:cubicBezTo>
                    <a:pt x="447" y="6845"/>
                    <a:pt x="447" y="9058"/>
                    <a:pt x="372" y="11462"/>
                  </a:cubicBezTo>
                  <a:cubicBezTo>
                    <a:pt x="298" y="13866"/>
                    <a:pt x="149" y="16462"/>
                    <a:pt x="74" y="17950"/>
                  </a:cubicBezTo>
                  <a:cubicBezTo>
                    <a:pt x="0" y="19438"/>
                    <a:pt x="0" y="19820"/>
                    <a:pt x="0" y="20201"/>
                  </a:cubicBezTo>
                  <a:cubicBezTo>
                    <a:pt x="0" y="20583"/>
                    <a:pt x="0" y="20965"/>
                    <a:pt x="447" y="21194"/>
                  </a:cubicBezTo>
                  <a:cubicBezTo>
                    <a:pt x="894" y="21423"/>
                    <a:pt x="1788" y="21499"/>
                    <a:pt x="4246" y="21232"/>
                  </a:cubicBezTo>
                  <a:cubicBezTo>
                    <a:pt x="6703" y="20965"/>
                    <a:pt x="10726" y="20354"/>
                    <a:pt x="13779" y="19782"/>
                  </a:cubicBezTo>
                  <a:cubicBezTo>
                    <a:pt x="16833" y="19209"/>
                    <a:pt x="18919" y="18675"/>
                    <a:pt x="21004" y="18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682324" y="2345314"/>
              <a:ext cx="292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1096" y="15400"/>
                  </a:cubicBezTo>
                  <a:cubicBezTo>
                    <a:pt x="2191" y="13200"/>
                    <a:pt x="4383" y="10800"/>
                    <a:pt x="7983" y="8200"/>
                  </a:cubicBezTo>
                  <a:cubicBezTo>
                    <a:pt x="11583" y="5600"/>
                    <a:pt x="16591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222074" y="1981162"/>
              <a:ext cx="317501" cy="61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82"/>
                  </a:moveTo>
                  <a:cubicBezTo>
                    <a:pt x="21168" y="1785"/>
                    <a:pt x="20736" y="1488"/>
                    <a:pt x="20376" y="1154"/>
                  </a:cubicBezTo>
                  <a:cubicBezTo>
                    <a:pt x="20016" y="820"/>
                    <a:pt x="19728" y="449"/>
                    <a:pt x="19224" y="226"/>
                  </a:cubicBezTo>
                  <a:cubicBezTo>
                    <a:pt x="18720" y="3"/>
                    <a:pt x="18000" y="-71"/>
                    <a:pt x="15840" y="77"/>
                  </a:cubicBezTo>
                  <a:cubicBezTo>
                    <a:pt x="13680" y="226"/>
                    <a:pt x="10080" y="597"/>
                    <a:pt x="7344" y="1228"/>
                  </a:cubicBezTo>
                  <a:cubicBezTo>
                    <a:pt x="4608" y="1859"/>
                    <a:pt x="2736" y="2750"/>
                    <a:pt x="1656" y="4383"/>
                  </a:cubicBezTo>
                  <a:cubicBezTo>
                    <a:pt x="576" y="6016"/>
                    <a:pt x="288" y="8391"/>
                    <a:pt x="144" y="10877"/>
                  </a:cubicBezTo>
                  <a:cubicBezTo>
                    <a:pt x="0" y="13364"/>
                    <a:pt x="0" y="15962"/>
                    <a:pt x="0" y="17484"/>
                  </a:cubicBezTo>
                  <a:cubicBezTo>
                    <a:pt x="0" y="19005"/>
                    <a:pt x="0" y="19451"/>
                    <a:pt x="72" y="19896"/>
                  </a:cubicBezTo>
                  <a:cubicBezTo>
                    <a:pt x="144" y="20341"/>
                    <a:pt x="288" y="20787"/>
                    <a:pt x="792" y="21084"/>
                  </a:cubicBezTo>
                  <a:cubicBezTo>
                    <a:pt x="1296" y="21381"/>
                    <a:pt x="2160" y="21529"/>
                    <a:pt x="4896" y="21418"/>
                  </a:cubicBezTo>
                  <a:cubicBezTo>
                    <a:pt x="7632" y="21306"/>
                    <a:pt x="12240" y="20935"/>
                    <a:pt x="16848" y="20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537130" y="2229138"/>
              <a:ext cx="281845" cy="32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5" fill="norm" stroke="1" extrusionOk="0">
                  <a:moveTo>
                    <a:pt x="186" y="1796"/>
                  </a:moveTo>
                  <a:cubicBezTo>
                    <a:pt x="25" y="1099"/>
                    <a:pt x="-136" y="402"/>
                    <a:pt x="186" y="124"/>
                  </a:cubicBezTo>
                  <a:cubicBezTo>
                    <a:pt x="509" y="-155"/>
                    <a:pt x="1315" y="-16"/>
                    <a:pt x="2765" y="1099"/>
                  </a:cubicBezTo>
                  <a:cubicBezTo>
                    <a:pt x="4216" y="2214"/>
                    <a:pt x="6312" y="4304"/>
                    <a:pt x="8730" y="6743"/>
                  </a:cubicBezTo>
                  <a:cubicBezTo>
                    <a:pt x="11148" y="9182"/>
                    <a:pt x="13888" y="11969"/>
                    <a:pt x="16064" y="14477"/>
                  </a:cubicBezTo>
                  <a:cubicBezTo>
                    <a:pt x="18240" y="16986"/>
                    <a:pt x="19852" y="19215"/>
                    <a:pt x="21464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592390" y="2247870"/>
              <a:ext cx="232935" cy="34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21" fill="norm" stroke="1" extrusionOk="0">
                  <a:moveTo>
                    <a:pt x="21415" y="1314"/>
                  </a:moveTo>
                  <a:cubicBezTo>
                    <a:pt x="20831" y="790"/>
                    <a:pt x="20247" y="267"/>
                    <a:pt x="19469" y="70"/>
                  </a:cubicBezTo>
                  <a:cubicBezTo>
                    <a:pt x="18691" y="-126"/>
                    <a:pt x="17718" y="5"/>
                    <a:pt x="15674" y="1576"/>
                  </a:cubicBezTo>
                  <a:cubicBezTo>
                    <a:pt x="13631" y="3147"/>
                    <a:pt x="10518" y="6158"/>
                    <a:pt x="7696" y="9365"/>
                  </a:cubicBezTo>
                  <a:cubicBezTo>
                    <a:pt x="4874" y="12572"/>
                    <a:pt x="2345" y="15976"/>
                    <a:pt x="1080" y="18070"/>
                  </a:cubicBezTo>
                  <a:cubicBezTo>
                    <a:pt x="-185" y="20165"/>
                    <a:pt x="-185" y="20950"/>
                    <a:pt x="301" y="21212"/>
                  </a:cubicBezTo>
                  <a:cubicBezTo>
                    <a:pt x="788" y="21474"/>
                    <a:pt x="1761" y="21212"/>
                    <a:pt x="2734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814741" y="2001530"/>
              <a:ext cx="207434" cy="19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763" y="5733"/>
                  </a:moveTo>
                  <a:cubicBezTo>
                    <a:pt x="882" y="4794"/>
                    <a:pt x="0" y="3855"/>
                    <a:pt x="0" y="2916"/>
                  </a:cubicBezTo>
                  <a:cubicBezTo>
                    <a:pt x="0" y="1977"/>
                    <a:pt x="882" y="1038"/>
                    <a:pt x="2424" y="451"/>
                  </a:cubicBezTo>
                  <a:cubicBezTo>
                    <a:pt x="3967" y="-136"/>
                    <a:pt x="6171" y="-371"/>
                    <a:pt x="8816" y="1155"/>
                  </a:cubicBezTo>
                  <a:cubicBezTo>
                    <a:pt x="11461" y="2681"/>
                    <a:pt x="14547" y="5968"/>
                    <a:pt x="15869" y="8668"/>
                  </a:cubicBezTo>
                  <a:cubicBezTo>
                    <a:pt x="17192" y="11368"/>
                    <a:pt x="16751" y="13481"/>
                    <a:pt x="15759" y="15125"/>
                  </a:cubicBezTo>
                  <a:cubicBezTo>
                    <a:pt x="14767" y="16768"/>
                    <a:pt x="13224" y="17942"/>
                    <a:pt x="12012" y="18881"/>
                  </a:cubicBezTo>
                  <a:cubicBezTo>
                    <a:pt x="10800" y="19820"/>
                    <a:pt x="9918" y="20525"/>
                    <a:pt x="10029" y="20877"/>
                  </a:cubicBezTo>
                  <a:cubicBezTo>
                    <a:pt x="10139" y="21229"/>
                    <a:pt x="11241" y="21229"/>
                    <a:pt x="13335" y="21229"/>
                  </a:cubicBezTo>
                  <a:cubicBezTo>
                    <a:pt x="15429" y="21229"/>
                    <a:pt x="18514" y="21229"/>
                    <a:pt x="21600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117424" y="1987985"/>
              <a:ext cx="260946" cy="6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0" fill="norm" stroke="1" extrusionOk="0">
                  <a:moveTo>
                    <a:pt x="2074" y="1473"/>
                  </a:moveTo>
                  <a:cubicBezTo>
                    <a:pt x="1728" y="1135"/>
                    <a:pt x="1382" y="798"/>
                    <a:pt x="1728" y="561"/>
                  </a:cubicBezTo>
                  <a:cubicBezTo>
                    <a:pt x="2074" y="325"/>
                    <a:pt x="3110" y="190"/>
                    <a:pt x="5875" y="89"/>
                  </a:cubicBezTo>
                  <a:cubicBezTo>
                    <a:pt x="8640" y="-12"/>
                    <a:pt x="13133" y="-80"/>
                    <a:pt x="16157" y="190"/>
                  </a:cubicBezTo>
                  <a:cubicBezTo>
                    <a:pt x="19181" y="460"/>
                    <a:pt x="20736" y="1068"/>
                    <a:pt x="21168" y="2215"/>
                  </a:cubicBezTo>
                  <a:cubicBezTo>
                    <a:pt x="21600" y="3363"/>
                    <a:pt x="20909" y="5050"/>
                    <a:pt x="20304" y="7142"/>
                  </a:cubicBezTo>
                  <a:cubicBezTo>
                    <a:pt x="19699" y="9235"/>
                    <a:pt x="19181" y="11733"/>
                    <a:pt x="18835" y="13825"/>
                  </a:cubicBezTo>
                  <a:cubicBezTo>
                    <a:pt x="18490" y="15918"/>
                    <a:pt x="18317" y="17605"/>
                    <a:pt x="18230" y="18651"/>
                  </a:cubicBezTo>
                  <a:cubicBezTo>
                    <a:pt x="18144" y="19697"/>
                    <a:pt x="18144" y="20102"/>
                    <a:pt x="18490" y="20474"/>
                  </a:cubicBezTo>
                  <a:cubicBezTo>
                    <a:pt x="18835" y="20845"/>
                    <a:pt x="19526" y="21183"/>
                    <a:pt x="19267" y="21351"/>
                  </a:cubicBezTo>
                  <a:cubicBezTo>
                    <a:pt x="19008" y="21520"/>
                    <a:pt x="17798" y="21520"/>
                    <a:pt x="14602" y="21520"/>
                  </a:cubicBezTo>
                  <a:cubicBezTo>
                    <a:pt x="11405" y="21520"/>
                    <a:pt x="6221" y="21520"/>
                    <a:pt x="3456" y="21453"/>
                  </a:cubicBezTo>
                  <a:cubicBezTo>
                    <a:pt x="691" y="21385"/>
                    <a:pt x="346" y="21250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955624" y="2415164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600"/>
                    <a:pt x="7680" y="9600"/>
                    <a:pt x="11280" y="6000"/>
                  </a:cubicBezTo>
                  <a:cubicBezTo>
                    <a:pt x="14880" y="2400"/>
                    <a:pt x="1824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454011" y="2160531"/>
              <a:ext cx="384264" cy="5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65" fill="norm" stroke="1" extrusionOk="0">
                  <a:moveTo>
                    <a:pt x="5524" y="5252"/>
                  </a:moveTo>
                  <a:cubicBezTo>
                    <a:pt x="4456" y="4730"/>
                    <a:pt x="3388" y="4207"/>
                    <a:pt x="2735" y="3728"/>
                  </a:cubicBezTo>
                  <a:cubicBezTo>
                    <a:pt x="2082" y="3249"/>
                    <a:pt x="1845" y="2813"/>
                    <a:pt x="2023" y="2247"/>
                  </a:cubicBezTo>
                  <a:cubicBezTo>
                    <a:pt x="2201" y="1681"/>
                    <a:pt x="2794" y="984"/>
                    <a:pt x="4278" y="505"/>
                  </a:cubicBezTo>
                  <a:cubicBezTo>
                    <a:pt x="5761" y="26"/>
                    <a:pt x="8135" y="-235"/>
                    <a:pt x="9915" y="288"/>
                  </a:cubicBezTo>
                  <a:cubicBezTo>
                    <a:pt x="11695" y="810"/>
                    <a:pt x="12882" y="2117"/>
                    <a:pt x="13179" y="3859"/>
                  </a:cubicBezTo>
                  <a:cubicBezTo>
                    <a:pt x="13476" y="5600"/>
                    <a:pt x="12882" y="7778"/>
                    <a:pt x="11458" y="9999"/>
                  </a:cubicBezTo>
                  <a:cubicBezTo>
                    <a:pt x="10034" y="12220"/>
                    <a:pt x="7779" y="14484"/>
                    <a:pt x="5880" y="16139"/>
                  </a:cubicBezTo>
                  <a:cubicBezTo>
                    <a:pt x="3981" y="17794"/>
                    <a:pt x="2438" y="18839"/>
                    <a:pt x="1430" y="19492"/>
                  </a:cubicBezTo>
                  <a:cubicBezTo>
                    <a:pt x="421" y="20146"/>
                    <a:pt x="-54" y="20407"/>
                    <a:pt x="5" y="20712"/>
                  </a:cubicBezTo>
                  <a:cubicBezTo>
                    <a:pt x="65" y="21017"/>
                    <a:pt x="658" y="21365"/>
                    <a:pt x="2438" y="21365"/>
                  </a:cubicBezTo>
                  <a:cubicBezTo>
                    <a:pt x="4219" y="21365"/>
                    <a:pt x="7186" y="21017"/>
                    <a:pt x="10568" y="20363"/>
                  </a:cubicBezTo>
                  <a:cubicBezTo>
                    <a:pt x="13950" y="19710"/>
                    <a:pt x="17748" y="18752"/>
                    <a:pt x="21546" y="17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936611" y="2228260"/>
              <a:ext cx="504914" cy="32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88" fill="norm" stroke="1" extrusionOk="0">
                  <a:moveTo>
                    <a:pt x="953" y="21095"/>
                  </a:moveTo>
                  <a:cubicBezTo>
                    <a:pt x="501" y="21231"/>
                    <a:pt x="49" y="21368"/>
                    <a:pt x="4" y="21231"/>
                  </a:cubicBezTo>
                  <a:cubicBezTo>
                    <a:pt x="-41" y="21095"/>
                    <a:pt x="321" y="20684"/>
                    <a:pt x="1134" y="19044"/>
                  </a:cubicBezTo>
                  <a:cubicBezTo>
                    <a:pt x="1947" y="17403"/>
                    <a:pt x="3213" y="14533"/>
                    <a:pt x="4162" y="11593"/>
                  </a:cubicBezTo>
                  <a:cubicBezTo>
                    <a:pt x="5110" y="8654"/>
                    <a:pt x="5743" y="5646"/>
                    <a:pt x="6059" y="3596"/>
                  </a:cubicBezTo>
                  <a:cubicBezTo>
                    <a:pt x="6376" y="1545"/>
                    <a:pt x="6376" y="452"/>
                    <a:pt x="6195" y="110"/>
                  </a:cubicBezTo>
                  <a:cubicBezTo>
                    <a:pt x="6014" y="-232"/>
                    <a:pt x="5653" y="178"/>
                    <a:pt x="5336" y="2024"/>
                  </a:cubicBezTo>
                  <a:cubicBezTo>
                    <a:pt x="5020" y="3869"/>
                    <a:pt x="4749" y="7150"/>
                    <a:pt x="4794" y="10158"/>
                  </a:cubicBezTo>
                  <a:cubicBezTo>
                    <a:pt x="4839" y="13165"/>
                    <a:pt x="5201" y="15900"/>
                    <a:pt x="5562" y="17540"/>
                  </a:cubicBezTo>
                  <a:cubicBezTo>
                    <a:pt x="5924" y="19181"/>
                    <a:pt x="6285" y="19727"/>
                    <a:pt x="6737" y="20069"/>
                  </a:cubicBezTo>
                  <a:cubicBezTo>
                    <a:pt x="7189" y="20411"/>
                    <a:pt x="7731" y="20548"/>
                    <a:pt x="8590" y="19522"/>
                  </a:cubicBezTo>
                  <a:cubicBezTo>
                    <a:pt x="9449" y="18497"/>
                    <a:pt x="10623" y="16310"/>
                    <a:pt x="11482" y="13781"/>
                  </a:cubicBezTo>
                  <a:cubicBezTo>
                    <a:pt x="12341" y="11252"/>
                    <a:pt x="12883" y="8381"/>
                    <a:pt x="13154" y="6467"/>
                  </a:cubicBezTo>
                  <a:cubicBezTo>
                    <a:pt x="13425" y="4553"/>
                    <a:pt x="13425" y="3596"/>
                    <a:pt x="13380" y="3664"/>
                  </a:cubicBezTo>
                  <a:cubicBezTo>
                    <a:pt x="13335" y="3733"/>
                    <a:pt x="13244" y="4826"/>
                    <a:pt x="13561" y="6740"/>
                  </a:cubicBezTo>
                  <a:cubicBezTo>
                    <a:pt x="13877" y="8654"/>
                    <a:pt x="14600" y="11388"/>
                    <a:pt x="16001" y="13439"/>
                  </a:cubicBezTo>
                  <a:cubicBezTo>
                    <a:pt x="17402" y="15490"/>
                    <a:pt x="19480" y="16857"/>
                    <a:pt x="21559" y="18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620848" y="2024292"/>
              <a:ext cx="322327" cy="50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58" fill="norm" stroke="1" extrusionOk="0">
                  <a:moveTo>
                    <a:pt x="18957" y="3390"/>
                  </a:moveTo>
                  <a:cubicBezTo>
                    <a:pt x="18957" y="2940"/>
                    <a:pt x="18957" y="2490"/>
                    <a:pt x="19027" y="1905"/>
                  </a:cubicBezTo>
                  <a:cubicBezTo>
                    <a:pt x="19098" y="1320"/>
                    <a:pt x="19239" y="600"/>
                    <a:pt x="18886" y="240"/>
                  </a:cubicBezTo>
                  <a:cubicBezTo>
                    <a:pt x="18533" y="-120"/>
                    <a:pt x="17686" y="-120"/>
                    <a:pt x="15074" y="555"/>
                  </a:cubicBezTo>
                  <a:cubicBezTo>
                    <a:pt x="12463" y="1230"/>
                    <a:pt x="8086" y="2580"/>
                    <a:pt x="5263" y="4065"/>
                  </a:cubicBezTo>
                  <a:cubicBezTo>
                    <a:pt x="2439" y="5550"/>
                    <a:pt x="1169" y="7170"/>
                    <a:pt x="533" y="9240"/>
                  </a:cubicBezTo>
                  <a:cubicBezTo>
                    <a:pt x="-102" y="11310"/>
                    <a:pt x="-102" y="13830"/>
                    <a:pt x="180" y="15945"/>
                  </a:cubicBezTo>
                  <a:cubicBezTo>
                    <a:pt x="463" y="18060"/>
                    <a:pt x="1027" y="19770"/>
                    <a:pt x="2298" y="20625"/>
                  </a:cubicBezTo>
                  <a:cubicBezTo>
                    <a:pt x="3569" y="21480"/>
                    <a:pt x="5545" y="21480"/>
                    <a:pt x="8580" y="21165"/>
                  </a:cubicBezTo>
                  <a:cubicBezTo>
                    <a:pt x="11616" y="20850"/>
                    <a:pt x="15710" y="20220"/>
                    <a:pt x="18039" y="19770"/>
                  </a:cubicBezTo>
                  <a:cubicBezTo>
                    <a:pt x="20369" y="19320"/>
                    <a:pt x="20933" y="19050"/>
                    <a:pt x="21498" y="18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668998" y="2269114"/>
              <a:ext cx="26782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20160"/>
                    <a:pt x="-248" y="18720"/>
                    <a:pt x="89" y="17040"/>
                  </a:cubicBezTo>
                  <a:cubicBezTo>
                    <a:pt x="427" y="15360"/>
                    <a:pt x="1777" y="13440"/>
                    <a:pt x="5152" y="11040"/>
                  </a:cubicBezTo>
                  <a:cubicBezTo>
                    <a:pt x="8527" y="8640"/>
                    <a:pt x="13927" y="5760"/>
                    <a:pt x="16965" y="3840"/>
                  </a:cubicBezTo>
                  <a:cubicBezTo>
                    <a:pt x="20002" y="1920"/>
                    <a:pt x="20677" y="96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991563" y="2043411"/>
              <a:ext cx="326262" cy="5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9" fill="norm" stroke="1" extrusionOk="0">
                  <a:moveTo>
                    <a:pt x="21480" y="1940"/>
                  </a:moveTo>
                  <a:cubicBezTo>
                    <a:pt x="21201" y="1426"/>
                    <a:pt x="20923" y="912"/>
                    <a:pt x="19947" y="526"/>
                  </a:cubicBezTo>
                  <a:cubicBezTo>
                    <a:pt x="18972" y="140"/>
                    <a:pt x="17299" y="-117"/>
                    <a:pt x="14930" y="54"/>
                  </a:cubicBezTo>
                  <a:cubicBezTo>
                    <a:pt x="12561" y="226"/>
                    <a:pt x="9495" y="826"/>
                    <a:pt x="7545" y="1469"/>
                  </a:cubicBezTo>
                  <a:cubicBezTo>
                    <a:pt x="5594" y="2112"/>
                    <a:pt x="4757" y="2797"/>
                    <a:pt x="4339" y="4126"/>
                  </a:cubicBezTo>
                  <a:cubicBezTo>
                    <a:pt x="3921" y="5454"/>
                    <a:pt x="3921" y="7426"/>
                    <a:pt x="3294" y="9826"/>
                  </a:cubicBezTo>
                  <a:cubicBezTo>
                    <a:pt x="2667" y="12226"/>
                    <a:pt x="1413" y="15054"/>
                    <a:pt x="716" y="16940"/>
                  </a:cubicBezTo>
                  <a:cubicBezTo>
                    <a:pt x="19" y="18826"/>
                    <a:pt x="-120" y="19769"/>
                    <a:pt x="89" y="20369"/>
                  </a:cubicBezTo>
                  <a:cubicBezTo>
                    <a:pt x="298" y="20969"/>
                    <a:pt x="855" y="21226"/>
                    <a:pt x="2458" y="21354"/>
                  </a:cubicBezTo>
                  <a:cubicBezTo>
                    <a:pt x="4061" y="21483"/>
                    <a:pt x="6708" y="21483"/>
                    <a:pt x="9147" y="21226"/>
                  </a:cubicBezTo>
                  <a:cubicBezTo>
                    <a:pt x="11586" y="20969"/>
                    <a:pt x="13815" y="20454"/>
                    <a:pt x="16045" y="19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317824" y="2219256"/>
              <a:ext cx="279401" cy="31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800"/>
                  </a:moveTo>
                  <a:cubicBezTo>
                    <a:pt x="655" y="368"/>
                    <a:pt x="1309" y="-64"/>
                    <a:pt x="2045" y="8"/>
                  </a:cubicBezTo>
                  <a:cubicBezTo>
                    <a:pt x="2782" y="80"/>
                    <a:pt x="3600" y="656"/>
                    <a:pt x="5727" y="2744"/>
                  </a:cubicBezTo>
                  <a:cubicBezTo>
                    <a:pt x="7855" y="4832"/>
                    <a:pt x="11291" y="8432"/>
                    <a:pt x="14155" y="11816"/>
                  </a:cubicBezTo>
                  <a:cubicBezTo>
                    <a:pt x="17018" y="15200"/>
                    <a:pt x="19309" y="18368"/>
                    <a:pt x="2160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386028" y="2255976"/>
              <a:ext cx="211197" cy="30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14" fill="norm" stroke="1" extrusionOk="0">
                  <a:moveTo>
                    <a:pt x="21339" y="1819"/>
                  </a:moveTo>
                  <a:cubicBezTo>
                    <a:pt x="20697" y="1223"/>
                    <a:pt x="20056" y="627"/>
                    <a:pt x="19200" y="254"/>
                  </a:cubicBezTo>
                  <a:cubicBezTo>
                    <a:pt x="18345" y="-118"/>
                    <a:pt x="17276" y="-267"/>
                    <a:pt x="15244" y="1148"/>
                  </a:cubicBezTo>
                  <a:cubicBezTo>
                    <a:pt x="13212" y="2563"/>
                    <a:pt x="10218" y="5543"/>
                    <a:pt x="7545" y="8671"/>
                  </a:cubicBezTo>
                  <a:cubicBezTo>
                    <a:pt x="4872" y="11799"/>
                    <a:pt x="2519" y="15076"/>
                    <a:pt x="1236" y="17311"/>
                  </a:cubicBezTo>
                  <a:cubicBezTo>
                    <a:pt x="-47" y="19545"/>
                    <a:pt x="-261" y="20737"/>
                    <a:pt x="274" y="21035"/>
                  </a:cubicBezTo>
                  <a:cubicBezTo>
                    <a:pt x="808" y="21333"/>
                    <a:pt x="2091" y="20737"/>
                    <a:pt x="3375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613597" y="2081520"/>
              <a:ext cx="175336" cy="57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70" fill="norm" stroke="1" extrusionOk="0">
                  <a:moveTo>
                    <a:pt x="325" y="4417"/>
                  </a:moveTo>
                  <a:cubicBezTo>
                    <a:pt x="68" y="3226"/>
                    <a:pt x="-189" y="2035"/>
                    <a:pt x="197" y="1320"/>
                  </a:cubicBezTo>
                  <a:cubicBezTo>
                    <a:pt x="582" y="605"/>
                    <a:pt x="1611" y="367"/>
                    <a:pt x="4440" y="208"/>
                  </a:cubicBezTo>
                  <a:cubicBezTo>
                    <a:pt x="7268" y="49"/>
                    <a:pt x="11897" y="-30"/>
                    <a:pt x="14854" y="10"/>
                  </a:cubicBezTo>
                  <a:cubicBezTo>
                    <a:pt x="17811" y="49"/>
                    <a:pt x="19097" y="208"/>
                    <a:pt x="19997" y="883"/>
                  </a:cubicBezTo>
                  <a:cubicBezTo>
                    <a:pt x="20897" y="1558"/>
                    <a:pt x="21411" y="2749"/>
                    <a:pt x="20897" y="4735"/>
                  </a:cubicBezTo>
                  <a:cubicBezTo>
                    <a:pt x="20382" y="6720"/>
                    <a:pt x="18840" y="9499"/>
                    <a:pt x="18454" y="11921"/>
                  </a:cubicBezTo>
                  <a:cubicBezTo>
                    <a:pt x="18068" y="14344"/>
                    <a:pt x="18840" y="16408"/>
                    <a:pt x="19611" y="17639"/>
                  </a:cubicBezTo>
                  <a:cubicBezTo>
                    <a:pt x="20382" y="18870"/>
                    <a:pt x="21154" y="19267"/>
                    <a:pt x="21282" y="19664"/>
                  </a:cubicBezTo>
                  <a:cubicBezTo>
                    <a:pt x="21411" y="20061"/>
                    <a:pt x="20897" y="20458"/>
                    <a:pt x="18454" y="20776"/>
                  </a:cubicBezTo>
                  <a:cubicBezTo>
                    <a:pt x="16011" y="21094"/>
                    <a:pt x="11640" y="21332"/>
                    <a:pt x="7268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194124" y="2408814"/>
              <a:ext cx="311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102" y="13569"/>
                  </a:cubicBezTo>
                  <a:cubicBezTo>
                    <a:pt x="2204" y="11077"/>
                    <a:pt x="4408" y="8862"/>
                    <a:pt x="8008" y="6646"/>
                  </a:cubicBezTo>
                  <a:cubicBezTo>
                    <a:pt x="11608" y="4431"/>
                    <a:pt x="16604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321488" y="2275464"/>
              <a:ext cx="3138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00"/>
                    <a:pt x="-1582" y="7200"/>
                    <a:pt x="1118" y="10800"/>
                  </a:cubicBezTo>
                  <a:cubicBezTo>
                    <a:pt x="3818" y="14400"/>
                    <a:pt x="11918" y="180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829550" y="2194361"/>
              <a:ext cx="303131" cy="50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8" fill="norm" stroke="1" extrusionOk="0">
                  <a:moveTo>
                    <a:pt x="20974" y="1289"/>
                  </a:moveTo>
                  <a:cubicBezTo>
                    <a:pt x="21272" y="839"/>
                    <a:pt x="21570" y="389"/>
                    <a:pt x="21049" y="164"/>
                  </a:cubicBezTo>
                  <a:cubicBezTo>
                    <a:pt x="20527" y="-61"/>
                    <a:pt x="19187" y="-61"/>
                    <a:pt x="16803" y="209"/>
                  </a:cubicBezTo>
                  <a:cubicBezTo>
                    <a:pt x="14420" y="479"/>
                    <a:pt x="10993" y="1019"/>
                    <a:pt x="8387" y="1469"/>
                  </a:cubicBezTo>
                  <a:cubicBezTo>
                    <a:pt x="5780" y="1919"/>
                    <a:pt x="3992" y="2279"/>
                    <a:pt x="2800" y="2909"/>
                  </a:cubicBezTo>
                  <a:cubicBezTo>
                    <a:pt x="1609" y="3539"/>
                    <a:pt x="1013" y="4439"/>
                    <a:pt x="715" y="6464"/>
                  </a:cubicBezTo>
                  <a:cubicBezTo>
                    <a:pt x="417" y="8489"/>
                    <a:pt x="417" y="11639"/>
                    <a:pt x="342" y="13979"/>
                  </a:cubicBezTo>
                  <a:cubicBezTo>
                    <a:pt x="268" y="16319"/>
                    <a:pt x="119" y="17849"/>
                    <a:pt x="44" y="18839"/>
                  </a:cubicBezTo>
                  <a:cubicBezTo>
                    <a:pt x="-30" y="19829"/>
                    <a:pt x="-30" y="20279"/>
                    <a:pt x="193" y="20684"/>
                  </a:cubicBezTo>
                  <a:cubicBezTo>
                    <a:pt x="417" y="21089"/>
                    <a:pt x="864" y="21449"/>
                    <a:pt x="2577" y="21494"/>
                  </a:cubicBezTo>
                  <a:cubicBezTo>
                    <a:pt x="4290" y="21539"/>
                    <a:pt x="7269" y="21269"/>
                    <a:pt x="10323" y="20819"/>
                  </a:cubicBezTo>
                  <a:cubicBezTo>
                    <a:pt x="13377" y="20369"/>
                    <a:pt x="16505" y="19739"/>
                    <a:pt x="19633" y="19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822774" y="2459614"/>
              <a:ext cx="311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9350"/>
                    <a:pt x="588" y="17100"/>
                    <a:pt x="2278" y="14400"/>
                  </a:cubicBezTo>
                  <a:cubicBezTo>
                    <a:pt x="3967" y="11700"/>
                    <a:pt x="7053" y="8550"/>
                    <a:pt x="10506" y="6075"/>
                  </a:cubicBezTo>
                  <a:cubicBezTo>
                    <a:pt x="13959" y="3600"/>
                    <a:pt x="177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236847" y="2144105"/>
              <a:ext cx="309828" cy="63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7" fill="norm" stroke="1" extrusionOk="0">
                  <a:moveTo>
                    <a:pt x="21508" y="2500"/>
                  </a:moveTo>
                  <a:cubicBezTo>
                    <a:pt x="20186" y="1715"/>
                    <a:pt x="18863" y="931"/>
                    <a:pt x="17320" y="468"/>
                  </a:cubicBezTo>
                  <a:cubicBezTo>
                    <a:pt x="15777" y="5"/>
                    <a:pt x="14014" y="-138"/>
                    <a:pt x="12177" y="147"/>
                  </a:cubicBezTo>
                  <a:cubicBezTo>
                    <a:pt x="10341" y="432"/>
                    <a:pt x="8430" y="1145"/>
                    <a:pt x="7108" y="2072"/>
                  </a:cubicBezTo>
                  <a:cubicBezTo>
                    <a:pt x="5786" y="2999"/>
                    <a:pt x="5051" y="4139"/>
                    <a:pt x="4316" y="5993"/>
                  </a:cubicBezTo>
                  <a:cubicBezTo>
                    <a:pt x="3581" y="7846"/>
                    <a:pt x="2847" y="10412"/>
                    <a:pt x="2112" y="12872"/>
                  </a:cubicBezTo>
                  <a:cubicBezTo>
                    <a:pt x="1377" y="15331"/>
                    <a:pt x="643" y="17684"/>
                    <a:pt x="275" y="19074"/>
                  </a:cubicBezTo>
                  <a:cubicBezTo>
                    <a:pt x="-92" y="20464"/>
                    <a:pt x="-92" y="20892"/>
                    <a:pt x="275" y="21141"/>
                  </a:cubicBezTo>
                  <a:cubicBezTo>
                    <a:pt x="643" y="21391"/>
                    <a:pt x="1377" y="21462"/>
                    <a:pt x="3141" y="21391"/>
                  </a:cubicBezTo>
                  <a:cubicBezTo>
                    <a:pt x="4904" y="21319"/>
                    <a:pt x="7696" y="21106"/>
                    <a:pt x="9606" y="20927"/>
                  </a:cubicBezTo>
                  <a:cubicBezTo>
                    <a:pt x="11516" y="20749"/>
                    <a:pt x="12545" y="20607"/>
                    <a:pt x="13573" y="20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487631" y="2399203"/>
              <a:ext cx="344794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7" fill="norm" stroke="1" extrusionOk="0">
                  <a:moveTo>
                    <a:pt x="117" y="21537"/>
                  </a:moveTo>
                  <a:cubicBezTo>
                    <a:pt x="-14" y="20853"/>
                    <a:pt x="-146" y="20170"/>
                    <a:pt x="381" y="19076"/>
                  </a:cubicBezTo>
                  <a:cubicBezTo>
                    <a:pt x="908" y="17983"/>
                    <a:pt x="2093" y="16479"/>
                    <a:pt x="3608" y="14155"/>
                  </a:cubicBezTo>
                  <a:cubicBezTo>
                    <a:pt x="5122" y="11831"/>
                    <a:pt x="6966" y="8686"/>
                    <a:pt x="7954" y="6431"/>
                  </a:cubicBezTo>
                  <a:cubicBezTo>
                    <a:pt x="8942" y="4175"/>
                    <a:pt x="9074" y="2808"/>
                    <a:pt x="9139" y="1783"/>
                  </a:cubicBezTo>
                  <a:cubicBezTo>
                    <a:pt x="9205" y="757"/>
                    <a:pt x="9205" y="74"/>
                    <a:pt x="8876" y="5"/>
                  </a:cubicBezTo>
                  <a:cubicBezTo>
                    <a:pt x="8547" y="-63"/>
                    <a:pt x="7888" y="484"/>
                    <a:pt x="7295" y="2398"/>
                  </a:cubicBezTo>
                  <a:cubicBezTo>
                    <a:pt x="6703" y="4312"/>
                    <a:pt x="6176" y="7593"/>
                    <a:pt x="6110" y="10327"/>
                  </a:cubicBezTo>
                  <a:cubicBezTo>
                    <a:pt x="6044" y="13061"/>
                    <a:pt x="6439" y="15248"/>
                    <a:pt x="6900" y="16615"/>
                  </a:cubicBezTo>
                  <a:cubicBezTo>
                    <a:pt x="7361" y="17983"/>
                    <a:pt x="7888" y="18529"/>
                    <a:pt x="8481" y="18803"/>
                  </a:cubicBezTo>
                  <a:cubicBezTo>
                    <a:pt x="9074" y="19076"/>
                    <a:pt x="9732" y="19076"/>
                    <a:pt x="10786" y="18188"/>
                  </a:cubicBezTo>
                  <a:cubicBezTo>
                    <a:pt x="11839" y="17299"/>
                    <a:pt x="13288" y="15522"/>
                    <a:pt x="14342" y="13334"/>
                  </a:cubicBezTo>
                  <a:cubicBezTo>
                    <a:pt x="15395" y="11147"/>
                    <a:pt x="16054" y="8550"/>
                    <a:pt x="16383" y="6909"/>
                  </a:cubicBezTo>
                  <a:cubicBezTo>
                    <a:pt x="16713" y="5269"/>
                    <a:pt x="16713" y="4585"/>
                    <a:pt x="16844" y="6157"/>
                  </a:cubicBezTo>
                  <a:cubicBezTo>
                    <a:pt x="16976" y="7729"/>
                    <a:pt x="17239" y="11557"/>
                    <a:pt x="17700" y="14086"/>
                  </a:cubicBezTo>
                  <a:cubicBezTo>
                    <a:pt x="18161" y="16615"/>
                    <a:pt x="18820" y="17846"/>
                    <a:pt x="19478" y="18393"/>
                  </a:cubicBezTo>
                  <a:cubicBezTo>
                    <a:pt x="20137" y="18940"/>
                    <a:pt x="20795" y="18803"/>
                    <a:pt x="21454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809887" y="2289537"/>
              <a:ext cx="168588" cy="14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07" fill="norm" stroke="1" extrusionOk="0">
                  <a:moveTo>
                    <a:pt x="1239" y="3554"/>
                  </a:moveTo>
                  <a:cubicBezTo>
                    <a:pt x="439" y="2301"/>
                    <a:pt x="-361" y="1049"/>
                    <a:pt x="172" y="423"/>
                  </a:cubicBezTo>
                  <a:cubicBezTo>
                    <a:pt x="706" y="-203"/>
                    <a:pt x="2572" y="-203"/>
                    <a:pt x="4439" y="893"/>
                  </a:cubicBezTo>
                  <a:cubicBezTo>
                    <a:pt x="6306" y="1988"/>
                    <a:pt x="8172" y="4180"/>
                    <a:pt x="9106" y="6058"/>
                  </a:cubicBezTo>
                  <a:cubicBezTo>
                    <a:pt x="10039" y="7936"/>
                    <a:pt x="10039" y="9501"/>
                    <a:pt x="9639" y="11067"/>
                  </a:cubicBezTo>
                  <a:cubicBezTo>
                    <a:pt x="9239" y="12632"/>
                    <a:pt x="8439" y="14197"/>
                    <a:pt x="7772" y="15919"/>
                  </a:cubicBezTo>
                  <a:cubicBezTo>
                    <a:pt x="7106" y="17640"/>
                    <a:pt x="6572" y="19519"/>
                    <a:pt x="6972" y="20458"/>
                  </a:cubicBezTo>
                  <a:cubicBezTo>
                    <a:pt x="7372" y="21397"/>
                    <a:pt x="8706" y="21397"/>
                    <a:pt x="11239" y="20771"/>
                  </a:cubicBezTo>
                  <a:cubicBezTo>
                    <a:pt x="13772" y="20145"/>
                    <a:pt x="17506" y="18893"/>
                    <a:pt x="21239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946724" y="2170998"/>
              <a:ext cx="214189" cy="67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56" fill="norm" stroke="1" extrusionOk="0">
                  <a:moveTo>
                    <a:pt x="8259" y="1518"/>
                  </a:moveTo>
                  <a:cubicBezTo>
                    <a:pt x="8682" y="1179"/>
                    <a:pt x="9106" y="839"/>
                    <a:pt x="10694" y="567"/>
                  </a:cubicBezTo>
                  <a:cubicBezTo>
                    <a:pt x="12282" y="296"/>
                    <a:pt x="15035" y="92"/>
                    <a:pt x="17047" y="24"/>
                  </a:cubicBezTo>
                  <a:cubicBezTo>
                    <a:pt x="19059" y="-44"/>
                    <a:pt x="20329" y="24"/>
                    <a:pt x="20965" y="330"/>
                  </a:cubicBezTo>
                  <a:cubicBezTo>
                    <a:pt x="21600" y="635"/>
                    <a:pt x="21600" y="1179"/>
                    <a:pt x="20859" y="2503"/>
                  </a:cubicBezTo>
                  <a:cubicBezTo>
                    <a:pt x="20118" y="3828"/>
                    <a:pt x="18635" y="5933"/>
                    <a:pt x="17047" y="8243"/>
                  </a:cubicBezTo>
                  <a:cubicBezTo>
                    <a:pt x="15459" y="10552"/>
                    <a:pt x="13765" y="13065"/>
                    <a:pt x="12918" y="15103"/>
                  </a:cubicBezTo>
                  <a:cubicBezTo>
                    <a:pt x="12071" y="17141"/>
                    <a:pt x="12071" y="18703"/>
                    <a:pt x="12071" y="19654"/>
                  </a:cubicBezTo>
                  <a:cubicBezTo>
                    <a:pt x="12071" y="20605"/>
                    <a:pt x="12071" y="20945"/>
                    <a:pt x="11541" y="21182"/>
                  </a:cubicBezTo>
                  <a:cubicBezTo>
                    <a:pt x="11012" y="21420"/>
                    <a:pt x="9953" y="21556"/>
                    <a:pt x="7941" y="21556"/>
                  </a:cubicBezTo>
                  <a:cubicBezTo>
                    <a:pt x="5929" y="21556"/>
                    <a:pt x="2965" y="21420"/>
                    <a:pt x="0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973926" y="1796727"/>
              <a:ext cx="1463930" cy="115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67" fill="norm" stroke="1" extrusionOk="0">
                  <a:moveTo>
                    <a:pt x="18" y="21567"/>
                  </a:moveTo>
                  <a:cubicBezTo>
                    <a:pt x="-13" y="21133"/>
                    <a:pt x="-44" y="20700"/>
                    <a:pt x="282" y="19951"/>
                  </a:cubicBezTo>
                  <a:cubicBezTo>
                    <a:pt x="609" y="19202"/>
                    <a:pt x="1292" y="18138"/>
                    <a:pt x="2023" y="17212"/>
                  </a:cubicBezTo>
                  <a:cubicBezTo>
                    <a:pt x="2753" y="16285"/>
                    <a:pt x="3530" y="15497"/>
                    <a:pt x="4385" y="14669"/>
                  </a:cubicBezTo>
                  <a:cubicBezTo>
                    <a:pt x="5239" y="13841"/>
                    <a:pt x="6172" y="12974"/>
                    <a:pt x="7120" y="12087"/>
                  </a:cubicBezTo>
                  <a:cubicBezTo>
                    <a:pt x="8068" y="11201"/>
                    <a:pt x="9031" y="10294"/>
                    <a:pt x="10026" y="9427"/>
                  </a:cubicBezTo>
                  <a:cubicBezTo>
                    <a:pt x="11020" y="8560"/>
                    <a:pt x="12046" y="7732"/>
                    <a:pt x="13118" y="6944"/>
                  </a:cubicBezTo>
                  <a:cubicBezTo>
                    <a:pt x="14190" y="6155"/>
                    <a:pt x="15309" y="5406"/>
                    <a:pt x="16273" y="4697"/>
                  </a:cubicBezTo>
                  <a:cubicBezTo>
                    <a:pt x="17236" y="3987"/>
                    <a:pt x="18044" y="3317"/>
                    <a:pt x="18541" y="2726"/>
                  </a:cubicBezTo>
                  <a:cubicBezTo>
                    <a:pt x="19039" y="2135"/>
                    <a:pt x="19225" y="1622"/>
                    <a:pt x="19334" y="1268"/>
                  </a:cubicBezTo>
                  <a:cubicBezTo>
                    <a:pt x="19443" y="913"/>
                    <a:pt x="19474" y="716"/>
                    <a:pt x="19412" y="617"/>
                  </a:cubicBezTo>
                  <a:cubicBezTo>
                    <a:pt x="19349" y="519"/>
                    <a:pt x="19194" y="519"/>
                    <a:pt x="18961" y="558"/>
                  </a:cubicBezTo>
                  <a:cubicBezTo>
                    <a:pt x="18728" y="598"/>
                    <a:pt x="18417" y="676"/>
                    <a:pt x="18168" y="716"/>
                  </a:cubicBezTo>
                  <a:cubicBezTo>
                    <a:pt x="17920" y="755"/>
                    <a:pt x="17733" y="755"/>
                    <a:pt x="17578" y="637"/>
                  </a:cubicBezTo>
                  <a:cubicBezTo>
                    <a:pt x="17422" y="519"/>
                    <a:pt x="17298" y="282"/>
                    <a:pt x="17314" y="144"/>
                  </a:cubicBezTo>
                  <a:cubicBezTo>
                    <a:pt x="17329" y="6"/>
                    <a:pt x="17485" y="-33"/>
                    <a:pt x="18091" y="26"/>
                  </a:cubicBezTo>
                  <a:cubicBezTo>
                    <a:pt x="18697" y="85"/>
                    <a:pt x="19753" y="243"/>
                    <a:pt x="20375" y="361"/>
                  </a:cubicBezTo>
                  <a:cubicBezTo>
                    <a:pt x="20997" y="479"/>
                    <a:pt x="21183" y="558"/>
                    <a:pt x="21323" y="696"/>
                  </a:cubicBezTo>
                  <a:cubicBezTo>
                    <a:pt x="21463" y="834"/>
                    <a:pt x="21556" y="1031"/>
                    <a:pt x="21447" y="1366"/>
                  </a:cubicBezTo>
                  <a:cubicBezTo>
                    <a:pt x="21338" y="1701"/>
                    <a:pt x="21028" y="2174"/>
                    <a:pt x="20639" y="2628"/>
                  </a:cubicBezTo>
                  <a:cubicBezTo>
                    <a:pt x="20251" y="3081"/>
                    <a:pt x="19784" y="3514"/>
                    <a:pt x="19505" y="3810"/>
                  </a:cubicBezTo>
                  <a:cubicBezTo>
                    <a:pt x="19225" y="4106"/>
                    <a:pt x="19132" y="4263"/>
                    <a:pt x="19178" y="4382"/>
                  </a:cubicBezTo>
                  <a:cubicBezTo>
                    <a:pt x="19225" y="4500"/>
                    <a:pt x="19412" y="4579"/>
                    <a:pt x="19582" y="4638"/>
                  </a:cubicBezTo>
                  <a:cubicBezTo>
                    <a:pt x="19753" y="4697"/>
                    <a:pt x="19909" y="4736"/>
                    <a:pt x="20064" y="4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588074" y="2304451"/>
              <a:ext cx="539751" cy="4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678" y="19734"/>
                    <a:pt x="1355" y="18028"/>
                    <a:pt x="2245" y="15755"/>
                  </a:cubicBezTo>
                  <a:cubicBezTo>
                    <a:pt x="3134" y="13481"/>
                    <a:pt x="4235" y="10639"/>
                    <a:pt x="5040" y="8271"/>
                  </a:cubicBezTo>
                  <a:cubicBezTo>
                    <a:pt x="5845" y="5902"/>
                    <a:pt x="6353" y="4007"/>
                    <a:pt x="6649" y="2728"/>
                  </a:cubicBezTo>
                  <a:cubicBezTo>
                    <a:pt x="6946" y="1450"/>
                    <a:pt x="7031" y="786"/>
                    <a:pt x="6988" y="739"/>
                  </a:cubicBezTo>
                  <a:cubicBezTo>
                    <a:pt x="6946" y="692"/>
                    <a:pt x="6776" y="1260"/>
                    <a:pt x="6565" y="3060"/>
                  </a:cubicBezTo>
                  <a:cubicBezTo>
                    <a:pt x="6353" y="4860"/>
                    <a:pt x="6099" y="7892"/>
                    <a:pt x="6056" y="9928"/>
                  </a:cubicBezTo>
                  <a:cubicBezTo>
                    <a:pt x="6014" y="11965"/>
                    <a:pt x="6184" y="13007"/>
                    <a:pt x="6480" y="13718"/>
                  </a:cubicBezTo>
                  <a:cubicBezTo>
                    <a:pt x="6776" y="14428"/>
                    <a:pt x="7200" y="14807"/>
                    <a:pt x="8047" y="14760"/>
                  </a:cubicBezTo>
                  <a:cubicBezTo>
                    <a:pt x="8894" y="14713"/>
                    <a:pt x="10165" y="14239"/>
                    <a:pt x="11520" y="13007"/>
                  </a:cubicBezTo>
                  <a:cubicBezTo>
                    <a:pt x="12875" y="11776"/>
                    <a:pt x="14315" y="9786"/>
                    <a:pt x="15205" y="7797"/>
                  </a:cubicBezTo>
                  <a:cubicBezTo>
                    <a:pt x="16094" y="5807"/>
                    <a:pt x="16433" y="3818"/>
                    <a:pt x="16602" y="2444"/>
                  </a:cubicBezTo>
                  <a:cubicBezTo>
                    <a:pt x="16772" y="1071"/>
                    <a:pt x="16772" y="313"/>
                    <a:pt x="16602" y="76"/>
                  </a:cubicBezTo>
                  <a:cubicBezTo>
                    <a:pt x="16433" y="-161"/>
                    <a:pt x="16094" y="123"/>
                    <a:pt x="15840" y="1355"/>
                  </a:cubicBezTo>
                  <a:cubicBezTo>
                    <a:pt x="15586" y="2586"/>
                    <a:pt x="15416" y="4765"/>
                    <a:pt x="15501" y="6471"/>
                  </a:cubicBezTo>
                  <a:cubicBezTo>
                    <a:pt x="15586" y="8176"/>
                    <a:pt x="15925" y="9407"/>
                    <a:pt x="16772" y="10260"/>
                  </a:cubicBezTo>
                  <a:cubicBezTo>
                    <a:pt x="17619" y="11113"/>
                    <a:pt x="18974" y="11586"/>
                    <a:pt x="19864" y="11681"/>
                  </a:cubicBezTo>
                  <a:cubicBezTo>
                    <a:pt x="20753" y="11776"/>
                    <a:pt x="21176" y="11492"/>
                    <a:pt x="21600" y="1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097017" y="1944043"/>
              <a:ext cx="354658" cy="24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4" fill="norm" stroke="1" extrusionOk="0">
                  <a:moveTo>
                    <a:pt x="714" y="5645"/>
                  </a:moveTo>
                  <a:cubicBezTo>
                    <a:pt x="329" y="4537"/>
                    <a:pt x="-57" y="3430"/>
                    <a:pt x="7" y="2599"/>
                  </a:cubicBezTo>
                  <a:cubicBezTo>
                    <a:pt x="72" y="1768"/>
                    <a:pt x="586" y="1214"/>
                    <a:pt x="1614" y="753"/>
                  </a:cubicBezTo>
                  <a:cubicBezTo>
                    <a:pt x="2643" y="291"/>
                    <a:pt x="4186" y="-78"/>
                    <a:pt x="5279" y="14"/>
                  </a:cubicBezTo>
                  <a:cubicBezTo>
                    <a:pt x="6372" y="107"/>
                    <a:pt x="7014" y="660"/>
                    <a:pt x="7207" y="2507"/>
                  </a:cubicBezTo>
                  <a:cubicBezTo>
                    <a:pt x="7400" y="4353"/>
                    <a:pt x="7143" y="7491"/>
                    <a:pt x="6500" y="10168"/>
                  </a:cubicBezTo>
                  <a:cubicBezTo>
                    <a:pt x="5857" y="12845"/>
                    <a:pt x="4829" y="15060"/>
                    <a:pt x="4122" y="16814"/>
                  </a:cubicBezTo>
                  <a:cubicBezTo>
                    <a:pt x="3414" y="18568"/>
                    <a:pt x="3029" y="19860"/>
                    <a:pt x="3222" y="20599"/>
                  </a:cubicBezTo>
                  <a:cubicBezTo>
                    <a:pt x="3414" y="21337"/>
                    <a:pt x="4186" y="21522"/>
                    <a:pt x="7014" y="21337"/>
                  </a:cubicBezTo>
                  <a:cubicBezTo>
                    <a:pt x="9843" y="21153"/>
                    <a:pt x="14729" y="20599"/>
                    <a:pt x="17493" y="20322"/>
                  </a:cubicBezTo>
                  <a:cubicBezTo>
                    <a:pt x="20257" y="20045"/>
                    <a:pt x="20900" y="20045"/>
                    <a:pt x="21543" y="2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674493" y="2793720"/>
              <a:ext cx="1049732" cy="13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10" fill="norm" stroke="1" extrusionOk="0">
                  <a:moveTo>
                    <a:pt x="562" y="396"/>
                  </a:moveTo>
                  <a:cubicBezTo>
                    <a:pt x="345" y="53"/>
                    <a:pt x="128" y="-290"/>
                    <a:pt x="41" y="396"/>
                  </a:cubicBezTo>
                  <a:cubicBezTo>
                    <a:pt x="-46" y="1081"/>
                    <a:pt x="-3" y="2796"/>
                    <a:pt x="258" y="5881"/>
                  </a:cubicBezTo>
                  <a:cubicBezTo>
                    <a:pt x="519" y="8967"/>
                    <a:pt x="997" y="13424"/>
                    <a:pt x="1671" y="16167"/>
                  </a:cubicBezTo>
                  <a:cubicBezTo>
                    <a:pt x="2344" y="18910"/>
                    <a:pt x="3214" y="19939"/>
                    <a:pt x="4430" y="18224"/>
                  </a:cubicBezTo>
                  <a:cubicBezTo>
                    <a:pt x="5647" y="16510"/>
                    <a:pt x="7212" y="12053"/>
                    <a:pt x="8212" y="9481"/>
                  </a:cubicBezTo>
                  <a:cubicBezTo>
                    <a:pt x="9211" y="6910"/>
                    <a:pt x="9646" y="6224"/>
                    <a:pt x="9972" y="6053"/>
                  </a:cubicBezTo>
                  <a:cubicBezTo>
                    <a:pt x="10298" y="5881"/>
                    <a:pt x="10515" y="6224"/>
                    <a:pt x="10906" y="8624"/>
                  </a:cubicBezTo>
                  <a:cubicBezTo>
                    <a:pt x="11297" y="11024"/>
                    <a:pt x="11862" y="15481"/>
                    <a:pt x="12579" y="17710"/>
                  </a:cubicBezTo>
                  <a:cubicBezTo>
                    <a:pt x="13296" y="19939"/>
                    <a:pt x="14166" y="19939"/>
                    <a:pt x="15252" y="20281"/>
                  </a:cubicBezTo>
                  <a:cubicBezTo>
                    <a:pt x="16339" y="20624"/>
                    <a:pt x="17643" y="21310"/>
                    <a:pt x="18686" y="21310"/>
                  </a:cubicBezTo>
                  <a:cubicBezTo>
                    <a:pt x="19729" y="21310"/>
                    <a:pt x="20511" y="20624"/>
                    <a:pt x="20946" y="19767"/>
                  </a:cubicBezTo>
                  <a:cubicBezTo>
                    <a:pt x="21380" y="18910"/>
                    <a:pt x="21467" y="17881"/>
                    <a:pt x="21554" y="16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943174" y="3219498"/>
              <a:ext cx="4064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19496"/>
                    <a:pt x="2250" y="17392"/>
                    <a:pt x="3375" y="14026"/>
                  </a:cubicBezTo>
                  <a:cubicBezTo>
                    <a:pt x="4500" y="10660"/>
                    <a:pt x="5625" y="6031"/>
                    <a:pt x="6188" y="3366"/>
                  </a:cubicBezTo>
                  <a:cubicBezTo>
                    <a:pt x="6750" y="701"/>
                    <a:pt x="6750" y="0"/>
                    <a:pt x="6637" y="0"/>
                  </a:cubicBezTo>
                  <a:cubicBezTo>
                    <a:pt x="6525" y="0"/>
                    <a:pt x="6300" y="701"/>
                    <a:pt x="6075" y="2735"/>
                  </a:cubicBezTo>
                  <a:cubicBezTo>
                    <a:pt x="5850" y="4769"/>
                    <a:pt x="5625" y="8135"/>
                    <a:pt x="5794" y="10800"/>
                  </a:cubicBezTo>
                  <a:cubicBezTo>
                    <a:pt x="5962" y="13465"/>
                    <a:pt x="6525" y="15429"/>
                    <a:pt x="6975" y="16691"/>
                  </a:cubicBezTo>
                  <a:cubicBezTo>
                    <a:pt x="7425" y="17953"/>
                    <a:pt x="7762" y="18514"/>
                    <a:pt x="8213" y="18865"/>
                  </a:cubicBezTo>
                  <a:cubicBezTo>
                    <a:pt x="8662" y="19216"/>
                    <a:pt x="9225" y="19356"/>
                    <a:pt x="10181" y="18304"/>
                  </a:cubicBezTo>
                  <a:cubicBezTo>
                    <a:pt x="11138" y="17252"/>
                    <a:pt x="12488" y="15008"/>
                    <a:pt x="13444" y="12974"/>
                  </a:cubicBezTo>
                  <a:cubicBezTo>
                    <a:pt x="14400" y="10940"/>
                    <a:pt x="14962" y="9117"/>
                    <a:pt x="15356" y="7504"/>
                  </a:cubicBezTo>
                  <a:cubicBezTo>
                    <a:pt x="15750" y="5891"/>
                    <a:pt x="15975" y="4488"/>
                    <a:pt x="15806" y="3927"/>
                  </a:cubicBezTo>
                  <a:cubicBezTo>
                    <a:pt x="15637" y="3366"/>
                    <a:pt x="15075" y="3647"/>
                    <a:pt x="14738" y="4348"/>
                  </a:cubicBezTo>
                  <a:cubicBezTo>
                    <a:pt x="14400" y="5049"/>
                    <a:pt x="14287" y="6171"/>
                    <a:pt x="14850" y="7784"/>
                  </a:cubicBezTo>
                  <a:cubicBezTo>
                    <a:pt x="15413" y="9397"/>
                    <a:pt x="16650" y="11501"/>
                    <a:pt x="17888" y="13114"/>
                  </a:cubicBezTo>
                  <a:cubicBezTo>
                    <a:pt x="19125" y="14727"/>
                    <a:pt x="20362" y="15849"/>
                    <a:pt x="2160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63174" y="403441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58037" y="4199514"/>
              <a:ext cx="14483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6304" y="21600"/>
                  </a:moveTo>
                  <a:cubicBezTo>
                    <a:pt x="3526" y="21600"/>
                    <a:pt x="749" y="21600"/>
                    <a:pt x="132" y="19200"/>
                  </a:cubicBezTo>
                  <a:cubicBezTo>
                    <a:pt x="-485" y="16800"/>
                    <a:pt x="1058" y="12000"/>
                    <a:pt x="4915" y="8400"/>
                  </a:cubicBezTo>
                  <a:cubicBezTo>
                    <a:pt x="8772" y="4800"/>
                    <a:pt x="14944" y="2400"/>
                    <a:pt x="2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581258" y="3854968"/>
              <a:ext cx="374117" cy="41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98" fill="norm" stroke="1" extrusionOk="0">
                  <a:moveTo>
                    <a:pt x="21569" y="1738"/>
                  </a:moveTo>
                  <a:cubicBezTo>
                    <a:pt x="19372" y="1077"/>
                    <a:pt x="17176" y="416"/>
                    <a:pt x="14918" y="141"/>
                  </a:cubicBezTo>
                  <a:cubicBezTo>
                    <a:pt x="12661" y="-135"/>
                    <a:pt x="10342" y="-25"/>
                    <a:pt x="8145" y="636"/>
                  </a:cubicBezTo>
                  <a:cubicBezTo>
                    <a:pt x="5949" y="1298"/>
                    <a:pt x="3874" y="2510"/>
                    <a:pt x="2593" y="4328"/>
                  </a:cubicBezTo>
                  <a:cubicBezTo>
                    <a:pt x="1311" y="6147"/>
                    <a:pt x="823" y="8571"/>
                    <a:pt x="518" y="10885"/>
                  </a:cubicBezTo>
                  <a:cubicBezTo>
                    <a:pt x="213" y="13200"/>
                    <a:pt x="91" y="15404"/>
                    <a:pt x="30" y="17002"/>
                  </a:cubicBezTo>
                  <a:cubicBezTo>
                    <a:pt x="-31" y="18600"/>
                    <a:pt x="-31" y="19592"/>
                    <a:pt x="335" y="20253"/>
                  </a:cubicBezTo>
                  <a:cubicBezTo>
                    <a:pt x="701" y="20914"/>
                    <a:pt x="1433" y="21245"/>
                    <a:pt x="3691" y="21355"/>
                  </a:cubicBezTo>
                  <a:cubicBezTo>
                    <a:pt x="5949" y="21465"/>
                    <a:pt x="9732" y="21355"/>
                    <a:pt x="11928" y="21134"/>
                  </a:cubicBezTo>
                  <a:cubicBezTo>
                    <a:pt x="14125" y="20914"/>
                    <a:pt x="14735" y="20583"/>
                    <a:pt x="15345" y="20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615564" y="4091564"/>
              <a:ext cx="29536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626" y="21600"/>
                  </a:moveTo>
                  <a:cubicBezTo>
                    <a:pt x="855" y="18982"/>
                    <a:pt x="83" y="16364"/>
                    <a:pt x="6" y="14073"/>
                  </a:cubicBezTo>
                  <a:cubicBezTo>
                    <a:pt x="-71" y="11782"/>
                    <a:pt x="546" y="9818"/>
                    <a:pt x="3169" y="8182"/>
                  </a:cubicBezTo>
                  <a:cubicBezTo>
                    <a:pt x="5792" y="6545"/>
                    <a:pt x="10420" y="5236"/>
                    <a:pt x="13815" y="3927"/>
                  </a:cubicBezTo>
                  <a:cubicBezTo>
                    <a:pt x="17209" y="2618"/>
                    <a:pt x="19369" y="1309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054809" y="3833098"/>
              <a:ext cx="309960" cy="41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3" fill="norm" stroke="1" extrusionOk="0">
                  <a:moveTo>
                    <a:pt x="21165" y="4158"/>
                  </a:moveTo>
                  <a:cubicBezTo>
                    <a:pt x="21311" y="3612"/>
                    <a:pt x="21457" y="3067"/>
                    <a:pt x="21311" y="2576"/>
                  </a:cubicBezTo>
                  <a:cubicBezTo>
                    <a:pt x="21165" y="2085"/>
                    <a:pt x="20727" y="1648"/>
                    <a:pt x="19268" y="1103"/>
                  </a:cubicBezTo>
                  <a:cubicBezTo>
                    <a:pt x="17808" y="558"/>
                    <a:pt x="15327" y="-97"/>
                    <a:pt x="12554" y="12"/>
                  </a:cubicBezTo>
                  <a:cubicBezTo>
                    <a:pt x="9781" y="121"/>
                    <a:pt x="6716" y="994"/>
                    <a:pt x="4746" y="2739"/>
                  </a:cubicBezTo>
                  <a:cubicBezTo>
                    <a:pt x="2776" y="4485"/>
                    <a:pt x="1900" y="7103"/>
                    <a:pt x="1316" y="9776"/>
                  </a:cubicBezTo>
                  <a:cubicBezTo>
                    <a:pt x="733" y="12448"/>
                    <a:pt x="441" y="15176"/>
                    <a:pt x="222" y="16976"/>
                  </a:cubicBezTo>
                  <a:cubicBezTo>
                    <a:pt x="3" y="18776"/>
                    <a:pt x="-143" y="19648"/>
                    <a:pt x="222" y="20085"/>
                  </a:cubicBezTo>
                  <a:cubicBezTo>
                    <a:pt x="587" y="20521"/>
                    <a:pt x="1462" y="20521"/>
                    <a:pt x="3798" y="20685"/>
                  </a:cubicBezTo>
                  <a:cubicBezTo>
                    <a:pt x="6133" y="20848"/>
                    <a:pt x="9927" y="21176"/>
                    <a:pt x="13722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321411" y="3954134"/>
              <a:ext cx="319764" cy="31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6" fill="norm" stroke="1" extrusionOk="0">
                  <a:moveTo>
                    <a:pt x="152" y="2006"/>
                  </a:moveTo>
                  <a:cubicBezTo>
                    <a:pt x="10" y="1286"/>
                    <a:pt x="-132" y="566"/>
                    <a:pt x="223" y="206"/>
                  </a:cubicBezTo>
                  <a:cubicBezTo>
                    <a:pt x="579" y="-154"/>
                    <a:pt x="1431" y="-154"/>
                    <a:pt x="3136" y="1142"/>
                  </a:cubicBezTo>
                  <a:cubicBezTo>
                    <a:pt x="4842" y="2438"/>
                    <a:pt x="7400" y="5030"/>
                    <a:pt x="10597" y="8630"/>
                  </a:cubicBezTo>
                  <a:cubicBezTo>
                    <a:pt x="13794" y="12230"/>
                    <a:pt x="17631" y="16838"/>
                    <a:pt x="21468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425274" y="3995111"/>
              <a:ext cx="184151" cy="28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043"/>
                  </a:moveTo>
                  <a:cubicBezTo>
                    <a:pt x="20607" y="566"/>
                    <a:pt x="19614" y="90"/>
                    <a:pt x="18497" y="10"/>
                  </a:cubicBezTo>
                  <a:cubicBezTo>
                    <a:pt x="17379" y="-69"/>
                    <a:pt x="16138" y="249"/>
                    <a:pt x="13531" y="2234"/>
                  </a:cubicBezTo>
                  <a:cubicBezTo>
                    <a:pt x="10924" y="4219"/>
                    <a:pt x="6952" y="7872"/>
                    <a:pt x="4469" y="11366"/>
                  </a:cubicBezTo>
                  <a:cubicBezTo>
                    <a:pt x="1986" y="14860"/>
                    <a:pt x="993" y="18196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552274" y="3870322"/>
              <a:ext cx="241301" cy="11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5809"/>
                  </a:moveTo>
                  <a:cubicBezTo>
                    <a:pt x="568" y="3809"/>
                    <a:pt x="1137" y="1809"/>
                    <a:pt x="2463" y="809"/>
                  </a:cubicBezTo>
                  <a:cubicBezTo>
                    <a:pt x="3789" y="-191"/>
                    <a:pt x="5874" y="-191"/>
                    <a:pt x="7863" y="409"/>
                  </a:cubicBezTo>
                  <a:cubicBezTo>
                    <a:pt x="9853" y="1009"/>
                    <a:pt x="11747" y="2209"/>
                    <a:pt x="12789" y="3809"/>
                  </a:cubicBezTo>
                  <a:cubicBezTo>
                    <a:pt x="13832" y="5409"/>
                    <a:pt x="14021" y="7409"/>
                    <a:pt x="13547" y="9609"/>
                  </a:cubicBezTo>
                  <a:cubicBezTo>
                    <a:pt x="13074" y="11809"/>
                    <a:pt x="11937" y="14209"/>
                    <a:pt x="11084" y="16209"/>
                  </a:cubicBezTo>
                  <a:cubicBezTo>
                    <a:pt x="10232" y="18209"/>
                    <a:pt x="9663" y="19809"/>
                    <a:pt x="9947" y="20609"/>
                  </a:cubicBezTo>
                  <a:cubicBezTo>
                    <a:pt x="10232" y="21409"/>
                    <a:pt x="11368" y="21409"/>
                    <a:pt x="13453" y="21009"/>
                  </a:cubicBezTo>
                  <a:cubicBezTo>
                    <a:pt x="15537" y="20609"/>
                    <a:pt x="18568" y="19809"/>
                    <a:pt x="21600" y="19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812624" y="3816027"/>
              <a:ext cx="264585" cy="58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3110" y="2422"/>
                  </a:moveTo>
                  <a:cubicBezTo>
                    <a:pt x="4838" y="1878"/>
                    <a:pt x="6566" y="1335"/>
                    <a:pt x="9158" y="907"/>
                  </a:cubicBezTo>
                  <a:cubicBezTo>
                    <a:pt x="11750" y="480"/>
                    <a:pt x="15206" y="169"/>
                    <a:pt x="17366" y="53"/>
                  </a:cubicBezTo>
                  <a:cubicBezTo>
                    <a:pt x="19526" y="-64"/>
                    <a:pt x="20390" y="14"/>
                    <a:pt x="20909" y="286"/>
                  </a:cubicBezTo>
                  <a:cubicBezTo>
                    <a:pt x="21427" y="558"/>
                    <a:pt x="21600" y="1024"/>
                    <a:pt x="21600" y="2461"/>
                  </a:cubicBezTo>
                  <a:cubicBezTo>
                    <a:pt x="21600" y="3899"/>
                    <a:pt x="21427" y="6307"/>
                    <a:pt x="20995" y="8910"/>
                  </a:cubicBezTo>
                  <a:cubicBezTo>
                    <a:pt x="20563" y="11513"/>
                    <a:pt x="19872" y="14310"/>
                    <a:pt x="19699" y="16136"/>
                  </a:cubicBezTo>
                  <a:cubicBezTo>
                    <a:pt x="19526" y="17962"/>
                    <a:pt x="19872" y="18817"/>
                    <a:pt x="20390" y="19477"/>
                  </a:cubicBezTo>
                  <a:cubicBezTo>
                    <a:pt x="20909" y="20137"/>
                    <a:pt x="21600" y="20604"/>
                    <a:pt x="21341" y="20914"/>
                  </a:cubicBezTo>
                  <a:cubicBezTo>
                    <a:pt x="21082" y="21225"/>
                    <a:pt x="19872" y="21381"/>
                    <a:pt x="16157" y="21458"/>
                  </a:cubicBezTo>
                  <a:cubicBezTo>
                    <a:pt x="12442" y="21536"/>
                    <a:pt x="6221" y="21536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259541" y="4263014"/>
              <a:ext cx="2706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321" y="21600"/>
                  </a:moveTo>
                  <a:cubicBezTo>
                    <a:pt x="1316" y="20291"/>
                    <a:pt x="311" y="18982"/>
                    <a:pt x="60" y="17018"/>
                  </a:cubicBezTo>
                  <a:cubicBezTo>
                    <a:pt x="-191" y="15055"/>
                    <a:pt x="311" y="12436"/>
                    <a:pt x="2237" y="10473"/>
                  </a:cubicBezTo>
                  <a:cubicBezTo>
                    <a:pt x="4162" y="8509"/>
                    <a:pt x="7511" y="7200"/>
                    <a:pt x="10944" y="5564"/>
                  </a:cubicBezTo>
                  <a:cubicBezTo>
                    <a:pt x="14376" y="3927"/>
                    <a:pt x="17893" y="1964"/>
                    <a:pt x="214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600024" y="4088337"/>
              <a:ext cx="628651" cy="43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1091" y="20082"/>
                    <a:pt x="2182" y="18614"/>
                    <a:pt x="3382" y="16465"/>
                  </a:cubicBezTo>
                  <a:cubicBezTo>
                    <a:pt x="4582" y="14315"/>
                    <a:pt x="5891" y="11484"/>
                    <a:pt x="6836" y="8863"/>
                  </a:cubicBezTo>
                  <a:cubicBezTo>
                    <a:pt x="7782" y="6241"/>
                    <a:pt x="8364" y="3830"/>
                    <a:pt x="8691" y="2257"/>
                  </a:cubicBezTo>
                  <a:cubicBezTo>
                    <a:pt x="9018" y="684"/>
                    <a:pt x="9091" y="-50"/>
                    <a:pt x="8909" y="2"/>
                  </a:cubicBezTo>
                  <a:cubicBezTo>
                    <a:pt x="8727" y="55"/>
                    <a:pt x="8291" y="894"/>
                    <a:pt x="7818" y="2886"/>
                  </a:cubicBezTo>
                  <a:cubicBezTo>
                    <a:pt x="7345" y="4878"/>
                    <a:pt x="6836" y="8024"/>
                    <a:pt x="6582" y="10121"/>
                  </a:cubicBezTo>
                  <a:cubicBezTo>
                    <a:pt x="6327" y="12218"/>
                    <a:pt x="6327" y="13267"/>
                    <a:pt x="6691" y="14105"/>
                  </a:cubicBezTo>
                  <a:cubicBezTo>
                    <a:pt x="7055" y="14944"/>
                    <a:pt x="7782" y="15573"/>
                    <a:pt x="8873" y="15364"/>
                  </a:cubicBezTo>
                  <a:cubicBezTo>
                    <a:pt x="9964" y="15154"/>
                    <a:pt x="11418" y="14105"/>
                    <a:pt x="12582" y="12428"/>
                  </a:cubicBezTo>
                  <a:cubicBezTo>
                    <a:pt x="13745" y="10750"/>
                    <a:pt x="14618" y="8443"/>
                    <a:pt x="15164" y="6975"/>
                  </a:cubicBezTo>
                  <a:cubicBezTo>
                    <a:pt x="15709" y="5507"/>
                    <a:pt x="15927" y="4878"/>
                    <a:pt x="15927" y="4878"/>
                  </a:cubicBezTo>
                  <a:cubicBezTo>
                    <a:pt x="15927" y="4878"/>
                    <a:pt x="15709" y="5507"/>
                    <a:pt x="15636" y="6608"/>
                  </a:cubicBezTo>
                  <a:cubicBezTo>
                    <a:pt x="15564" y="7709"/>
                    <a:pt x="15636" y="9282"/>
                    <a:pt x="16655" y="10907"/>
                  </a:cubicBezTo>
                  <a:cubicBezTo>
                    <a:pt x="17673" y="12533"/>
                    <a:pt x="19636" y="14210"/>
                    <a:pt x="21600" y="15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101674" y="3858133"/>
              <a:ext cx="349251" cy="2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4744"/>
                  </a:moveTo>
                  <a:cubicBezTo>
                    <a:pt x="131" y="3318"/>
                    <a:pt x="262" y="1892"/>
                    <a:pt x="655" y="975"/>
                  </a:cubicBezTo>
                  <a:cubicBezTo>
                    <a:pt x="1047" y="58"/>
                    <a:pt x="1702" y="-350"/>
                    <a:pt x="3142" y="363"/>
                  </a:cubicBezTo>
                  <a:cubicBezTo>
                    <a:pt x="4582" y="1076"/>
                    <a:pt x="6807" y="2910"/>
                    <a:pt x="7527" y="5458"/>
                  </a:cubicBezTo>
                  <a:cubicBezTo>
                    <a:pt x="8247" y="8005"/>
                    <a:pt x="7462" y="11265"/>
                    <a:pt x="6742" y="13507"/>
                  </a:cubicBezTo>
                  <a:cubicBezTo>
                    <a:pt x="6022" y="15748"/>
                    <a:pt x="5367" y="16971"/>
                    <a:pt x="4844" y="18092"/>
                  </a:cubicBezTo>
                  <a:cubicBezTo>
                    <a:pt x="4320" y="19212"/>
                    <a:pt x="3927" y="20231"/>
                    <a:pt x="4255" y="20741"/>
                  </a:cubicBezTo>
                  <a:cubicBezTo>
                    <a:pt x="4582" y="21250"/>
                    <a:pt x="5629" y="21250"/>
                    <a:pt x="8640" y="21046"/>
                  </a:cubicBezTo>
                  <a:cubicBezTo>
                    <a:pt x="11651" y="20842"/>
                    <a:pt x="16625" y="20435"/>
                    <a:pt x="21600" y="20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073224" y="4424627"/>
              <a:ext cx="2222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086" y="11577"/>
                    <a:pt x="6171" y="3177"/>
                    <a:pt x="9771" y="777"/>
                  </a:cubicBezTo>
                  <a:cubicBezTo>
                    <a:pt x="13371" y="-1623"/>
                    <a:pt x="17486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187524" y="454876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800"/>
                    <a:pt x="10368" y="12000"/>
                    <a:pt x="13968" y="8400"/>
                  </a:cubicBezTo>
                  <a:cubicBezTo>
                    <a:pt x="17568" y="4800"/>
                    <a:pt x="1958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708076" y="4195118"/>
              <a:ext cx="425599" cy="45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81" fill="norm" stroke="1" extrusionOk="0">
                  <a:moveTo>
                    <a:pt x="21395" y="1382"/>
                  </a:moveTo>
                  <a:cubicBezTo>
                    <a:pt x="20437" y="891"/>
                    <a:pt x="19480" y="400"/>
                    <a:pt x="17671" y="154"/>
                  </a:cubicBezTo>
                  <a:cubicBezTo>
                    <a:pt x="15862" y="-91"/>
                    <a:pt x="13202" y="-91"/>
                    <a:pt x="10755" y="498"/>
                  </a:cubicBezTo>
                  <a:cubicBezTo>
                    <a:pt x="8307" y="1087"/>
                    <a:pt x="6073" y="2265"/>
                    <a:pt x="4317" y="4180"/>
                  </a:cubicBezTo>
                  <a:cubicBezTo>
                    <a:pt x="2562" y="6094"/>
                    <a:pt x="1285" y="8745"/>
                    <a:pt x="593" y="11249"/>
                  </a:cubicBezTo>
                  <a:cubicBezTo>
                    <a:pt x="-99" y="13753"/>
                    <a:pt x="-205" y="16109"/>
                    <a:pt x="380" y="17876"/>
                  </a:cubicBezTo>
                  <a:cubicBezTo>
                    <a:pt x="965" y="19644"/>
                    <a:pt x="2242" y="20822"/>
                    <a:pt x="4477" y="21165"/>
                  </a:cubicBezTo>
                  <a:cubicBezTo>
                    <a:pt x="6711" y="21509"/>
                    <a:pt x="9903" y="21018"/>
                    <a:pt x="13095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701874" y="4434464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6062"/>
                    <a:pt x="8267" y="10523"/>
                    <a:pt x="11867" y="6923"/>
                  </a:cubicBezTo>
                  <a:cubicBezTo>
                    <a:pt x="15467" y="3323"/>
                    <a:pt x="1853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210452" y="4233242"/>
              <a:ext cx="437573" cy="43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25" fill="norm" stroke="1" extrusionOk="0">
                  <a:moveTo>
                    <a:pt x="21572" y="2104"/>
                  </a:moveTo>
                  <a:cubicBezTo>
                    <a:pt x="20320" y="1370"/>
                    <a:pt x="19068" y="636"/>
                    <a:pt x="16876" y="269"/>
                  </a:cubicBezTo>
                  <a:cubicBezTo>
                    <a:pt x="14685" y="-98"/>
                    <a:pt x="11555" y="-98"/>
                    <a:pt x="8998" y="321"/>
                  </a:cubicBezTo>
                  <a:cubicBezTo>
                    <a:pt x="6442" y="741"/>
                    <a:pt x="4459" y="1580"/>
                    <a:pt x="3050" y="3205"/>
                  </a:cubicBezTo>
                  <a:cubicBezTo>
                    <a:pt x="1642" y="4830"/>
                    <a:pt x="807" y="7242"/>
                    <a:pt x="389" y="9968"/>
                  </a:cubicBezTo>
                  <a:cubicBezTo>
                    <a:pt x="-28" y="12694"/>
                    <a:pt x="-28" y="15735"/>
                    <a:pt x="24" y="17518"/>
                  </a:cubicBezTo>
                  <a:cubicBezTo>
                    <a:pt x="76" y="19300"/>
                    <a:pt x="181" y="19824"/>
                    <a:pt x="389" y="20296"/>
                  </a:cubicBezTo>
                  <a:cubicBezTo>
                    <a:pt x="598" y="20768"/>
                    <a:pt x="911" y="21187"/>
                    <a:pt x="2424" y="21345"/>
                  </a:cubicBezTo>
                  <a:cubicBezTo>
                    <a:pt x="3937" y="21502"/>
                    <a:pt x="6650" y="21397"/>
                    <a:pt x="8320" y="21292"/>
                  </a:cubicBezTo>
                  <a:cubicBezTo>
                    <a:pt x="9989" y="21187"/>
                    <a:pt x="10615" y="21083"/>
                    <a:pt x="11242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552774" y="4359207"/>
              <a:ext cx="330201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741"/>
                  </a:moveTo>
                  <a:cubicBezTo>
                    <a:pt x="554" y="341"/>
                    <a:pt x="1108" y="-59"/>
                    <a:pt x="1800" y="8"/>
                  </a:cubicBezTo>
                  <a:cubicBezTo>
                    <a:pt x="2492" y="74"/>
                    <a:pt x="3323" y="608"/>
                    <a:pt x="5262" y="2608"/>
                  </a:cubicBezTo>
                  <a:cubicBezTo>
                    <a:pt x="7200" y="4608"/>
                    <a:pt x="10246" y="8074"/>
                    <a:pt x="13154" y="11474"/>
                  </a:cubicBezTo>
                  <a:cubicBezTo>
                    <a:pt x="16062" y="14874"/>
                    <a:pt x="18831" y="18208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660724" y="4383664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3168"/>
                    <a:pt x="13703" y="6336"/>
                    <a:pt x="10103" y="9360"/>
                  </a:cubicBezTo>
                  <a:cubicBezTo>
                    <a:pt x="6503" y="12384"/>
                    <a:pt x="3252" y="15264"/>
                    <a:pt x="1626" y="17280"/>
                  </a:cubicBezTo>
                  <a:cubicBezTo>
                    <a:pt x="0" y="19296"/>
                    <a:pt x="0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870274" y="4254295"/>
              <a:ext cx="190501" cy="14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122"/>
                  </a:moveTo>
                  <a:cubicBezTo>
                    <a:pt x="720" y="1888"/>
                    <a:pt x="1440" y="654"/>
                    <a:pt x="2760" y="191"/>
                  </a:cubicBezTo>
                  <a:cubicBezTo>
                    <a:pt x="4080" y="-272"/>
                    <a:pt x="6000" y="37"/>
                    <a:pt x="7080" y="1888"/>
                  </a:cubicBezTo>
                  <a:cubicBezTo>
                    <a:pt x="8160" y="3739"/>
                    <a:pt x="8400" y="7134"/>
                    <a:pt x="8400" y="9602"/>
                  </a:cubicBezTo>
                  <a:cubicBezTo>
                    <a:pt x="8400" y="12071"/>
                    <a:pt x="8160" y="13614"/>
                    <a:pt x="7680" y="15311"/>
                  </a:cubicBezTo>
                  <a:cubicBezTo>
                    <a:pt x="7200" y="17008"/>
                    <a:pt x="6480" y="18859"/>
                    <a:pt x="6840" y="19939"/>
                  </a:cubicBezTo>
                  <a:cubicBezTo>
                    <a:pt x="7200" y="21019"/>
                    <a:pt x="8640" y="21328"/>
                    <a:pt x="11280" y="21328"/>
                  </a:cubicBezTo>
                  <a:cubicBezTo>
                    <a:pt x="13920" y="21328"/>
                    <a:pt x="17760" y="21019"/>
                    <a:pt x="21600" y="20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098874" y="4199985"/>
              <a:ext cx="222766" cy="55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82" fill="norm" stroke="1" extrusionOk="0">
                  <a:moveTo>
                    <a:pt x="0" y="1946"/>
                  </a:moveTo>
                  <a:cubicBezTo>
                    <a:pt x="4483" y="1373"/>
                    <a:pt x="8966" y="800"/>
                    <a:pt x="11717" y="473"/>
                  </a:cubicBezTo>
                  <a:cubicBezTo>
                    <a:pt x="14468" y="146"/>
                    <a:pt x="15487" y="64"/>
                    <a:pt x="16506" y="23"/>
                  </a:cubicBezTo>
                  <a:cubicBezTo>
                    <a:pt x="17525" y="-18"/>
                    <a:pt x="18543" y="-18"/>
                    <a:pt x="19358" y="146"/>
                  </a:cubicBezTo>
                  <a:cubicBezTo>
                    <a:pt x="20174" y="309"/>
                    <a:pt x="20785" y="637"/>
                    <a:pt x="21091" y="1823"/>
                  </a:cubicBezTo>
                  <a:cubicBezTo>
                    <a:pt x="21396" y="3009"/>
                    <a:pt x="21396" y="5055"/>
                    <a:pt x="21091" y="7305"/>
                  </a:cubicBezTo>
                  <a:cubicBezTo>
                    <a:pt x="20785" y="9555"/>
                    <a:pt x="20174" y="12009"/>
                    <a:pt x="20275" y="13850"/>
                  </a:cubicBezTo>
                  <a:cubicBezTo>
                    <a:pt x="20377" y="15691"/>
                    <a:pt x="21192" y="16918"/>
                    <a:pt x="21396" y="17737"/>
                  </a:cubicBezTo>
                  <a:cubicBezTo>
                    <a:pt x="21600" y="18555"/>
                    <a:pt x="21192" y="18964"/>
                    <a:pt x="19868" y="19332"/>
                  </a:cubicBezTo>
                  <a:cubicBezTo>
                    <a:pt x="18543" y="19700"/>
                    <a:pt x="16302" y="20027"/>
                    <a:pt x="14060" y="20396"/>
                  </a:cubicBezTo>
                  <a:cubicBezTo>
                    <a:pt x="11819" y="20764"/>
                    <a:pt x="9577" y="21173"/>
                    <a:pt x="7336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676724" y="4548764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162966" y="4239741"/>
              <a:ext cx="301159" cy="5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9" fill="norm" stroke="1" extrusionOk="0">
                  <a:moveTo>
                    <a:pt x="21195" y="1265"/>
                  </a:moveTo>
                  <a:cubicBezTo>
                    <a:pt x="20599" y="813"/>
                    <a:pt x="20003" y="361"/>
                    <a:pt x="19258" y="135"/>
                  </a:cubicBezTo>
                  <a:cubicBezTo>
                    <a:pt x="18514" y="-91"/>
                    <a:pt x="17620" y="-91"/>
                    <a:pt x="15460" y="587"/>
                  </a:cubicBezTo>
                  <a:cubicBezTo>
                    <a:pt x="13300" y="1265"/>
                    <a:pt x="9874" y="2620"/>
                    <a:pt x="6969" y="4428"/>
                  </a:cubicBezTo>
                  <a:cubicBezTo>
                    <a:pt x="4064" y="6235"/>
                    <a:pt x="1681" y="8495"/>
                    <a:pt x="638" y="11025"/>
                  </a:cubicBezTo>
                  <a:cubicBezTo>
                    <a:pt x="-405" y="13556"/>
                    <a:pt x="-107" y="16358"/>
                    <a:pt x="1085" y="18165"/>
                  </a:cubicBezTo>
                  <a:cubicBezTo>
                    <a:pt x="2276" y="19973"/>
                    <a:pt x="4362" y="20786"/>
                    <a:pt x="6596" y="21147"/>
                  </a:cubicBezTo>
                  <a:cubicBezTo>
                    <a:pt x="8831" y="21509"/>
                    <a:pt x="11214" y="21419"/>
                    <a:pt x="13598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484821" y="4321838"/>
              <a:ext cx="315854" cy="35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6" fill="norm" stroke="1" extrusionOk="0">
                  <a:moveTo>
                    <a:pt x="21488" y="2174"/>
                  </a:moveTo>
                  <a:cubicBezTo>
                    <a:pt x="21200" y="1542"/>
                    <a:pt x="20912" y="911"/>
                    <a:pt x="19688" y="469"/>
                  </a:cubicBezTo>
                  <a:cubicBezTo>
                    <a:pt x="18464" y="27"/>
                    <a:pt x="16304" y="-226"/>
                    <a:pt x="13640" y="279"/>
                  </a:cubicBezTo>
                  <a:cubicBezTo>
                    <a:pt x="10976" y="785"/>
                    <a:pt x="7808" y="2048"/>
                    <a:pt x="5432" y="4258"/>
                  </a:cubicBezTo>
                  <a:cubicBezTo>
                    <a:pt x="3056" y="6469"/>
                    <a:pt x="1472" y="9627"/>
                    <a:pt x="680" y="12216"/>
                  </a:cubicBezTo>
                  <a:cubicBezTo>
                    <a:pt x="-112" y="14806"/>
                    <a:pt x="-112" y="16827"/>
                    <a:pt x="176" y="18216"/>
                  </a:cubicBezTo>
                  <a:cubicBezTo>
                    <a:pt x="464" y="19606"/>
                    <a:pt x="1040" y="20363"/>
                    <a:pt x="2552" y="20806"/>
                  </a:cubicBezTo>
                  <a:cubicBezTo>
                    <a:pt x="4064" y="21248"/>
                    <a:pt x="6512" y="21374"/>
                    <a:pt x="9248" y="21311"/>
                  </a:cubicBezTo>
                  <a:cubicBezTo>
                    <a:pt x="11984" y="21248"/>
                    <a:pt x="15008" y="20995"/>
                    <a:pt x="18032" y="20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508574" y="4491614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5840"/>
                    <a:pt x="7385" y="10080"/>
                    <a:pt x="10985" y="6480"/>
                  </a:cubicBezTo>
                  <a:cubicBezTo>
                    <a:pt x="14585" y="2880"/>
                    <a:pt x="1809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865264" y="4327840"/>
              <a:ext cx="335461" cy="40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0" fill="norm" stroke="1" extrusionOk="0">
                  <a:moveTo>
                    <a:pt x="21530" y="2292"/>
                  </a:moveTo>
                  <a:cubicBezTo>
                    <a:pt x="21122" y="1842"/>
                    <a:pt x="20715" y="1392"/>
                    <a:pt x="18881" y="999"/>
                  </a:cubicBezTo>
                  <a:cubicBezTo>
                    <a:pt x="17047" y="605"/>
                    <a:pt x="13787" y="267"/>
                    <a:pt x="11817" y="99"/>
                  </a:cubicBezTo>
                  <a:cubicBezTo>
                    <a:pt x="9847" y="-70"/>
                    <a:pt x="9168" y="-70"/>
                    <a:pt x="8285" y="492"/>
                  </a:cubicBezTo>
                  <a:cubicBezTo>
                    <a:pt x="7402" y="1055"/>
                    <a:pt x="6315" y="2180"/>
                    <a:pt x="5092" y="4374"/>
                  </a:cubicBezTo>
                  <a:cubicBezTo>
                    <a:pt x="3870" y="6567"/>
                    <a:pt x="2511" y="9830"/>
                    <a:pt x="1628" y="12305"/>
                  </a:cubicBezTo>
                  <a:cubicBezTo>
                    <a:pt x="745" y="14780"/>
                    <a:pt x="338" y="16468"/>
                    <a:pt x="134" y="17592"/>
                  </a:cubicBezTo>
                  <a:cubicBezTo>
                    <a:pt x="-70" y="18717"/>
                    <a:pt x="-70" y="19280"/>
                    <a:pt x="338" y="19674"/>
                  </a:cubicBezTo>
                  <a:cubicBezTo>
                    <a:pt x="745" y="20067"/>
                    <a:pt x="1560" y="20292"/>
                    <a:pt x="3938" y="20574"/>
                  </a:cubicBezTo>
                  <a:cubicBezTo>
                    <a:pt x="6315" y="20855"/>
                    <a:pt x="10255" y="21193"/>
                    <a:pt x="14194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200724" y="4448107"/>
              <a:ext cx="203201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869"/>
                  </a:moveTo>
                  <a:cubicBezTo>
                    <a:pt x="900" y="400"/>
                    <a:pt x="1800" y="-70"/>
                    <a:pt x="2700" y="8"/>
                  </a:cubicBezTo>
                  <a:cubicBezTo>
                    <a:pt x="3600" y="87"/>
                    <a:pt x="4500" y="713"/>
                    <a:pt x="6412" y="3139"/>
                  </a:cubicBezTo>
                  <a:cubicBezTo>
                    <a:pt x="8325" y="5565"/>
                    <a:pt x="11250" y="9791"/>
                    <a:pt x="13950" y="13156"/>
                  </a:cubicBezTo>
                  <a:cubicBezTo>
                    <a:pt x="16650" y="16521"/>
                    <a:pt x="19125" y="19026"/>
                    <a:pt x="2160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194374" y="4504314"/>
              <a:ext cx="234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1" y="960"/>
                    <a:pt x="15762" y="1920"/>
                    <a:pt x="12551" y="4240"/>
                  </a:cubicBezTo>
                  <a:cubicBezTo>
                    <a:pt x="9341" y="6560"/>
                    <a:pt x="5838" y="10240"/>
                    <a:pt x="3697" y="13360"/>
                  </a:cubicBezTo>
                  <a:cubicBezTo>
                    <a:pt x="1557" y="16480"/>
                    <a:pt x="778" y="19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410274" y="4431025"/>
              <a:ext cx="227155" cy="3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4" fill="norm" stroke="1" extrusionOk="0">
                  <a:moveTo>
                    <a:pt x="0" y="1817"/>
                  </a:moveTo>
                  <a:cubicBezTo>
                    <a:pt x="600" y="1283"/>
                    <a:pt x="1200" y="750"/>
                    <a:pt x="2700" y="417"/>
                  </a:cubicBezTo>
                  <a:cubicBezTo>
                    <a:pt x="4200" y="83"/>
                    <a:pt x="6600" y="-50"/>
                    <a:pt x="9400" y="17"/>
                  </a:cubicBezTo>
                  <a:cubicBezTo>
                    <a:pt x="12200" y="83"/>
                    <a:pt x="15400" y="350"/>
                    <a:pt x="17500" y="417"/>
                  </a:cubicBezTo>
                  <a:cubicBezTo>
                    <a:pt x="19600" y="483"/>
                    <a:pt x="20600" y="350"/>
                    <a:pt x="21100" y="617"/>
                  </a:cubicBezTo>
                  <a:cubicBezTo>
                    <a:pt x="21600" y="883"/>
                    <a:pt x="21600" y="1550"/>
                    <a:pt x="21000" y="2817"/>
                  </a:cubicBezTo>
                  <a:cubicBezTo>
                    <a:pt x="20400" y="4083"/>
                    <a:pt x="19200" y="5950"/>
                    <a:pt x="18700" y="8483"/>
                  </a:cubicBezTo>
                  <a:cubicBezTo>
                    <a:pt x="18200" y="11017"/>
                    <a:pt x="18400" y="14217"/>
                    <a:pt x="18600" y="16417"/>
                  </a:cubicBezTo>
                  <a:cubicBezTo>
                    <a:pt x="18800" y="18617"/>
                    <a:pt x="19000" y="19817"/>
                    <a:pt x="17800" y="20550"/>
                  </a:cubicBezTo>
                  <a:cubicBezTo>
                    <a:pt x="16600" y="21283"/>
                    <a:pt x="14000" y="21550"/>
                    <a:pt x="11600" y="21283"/>
                  </a:cubicBezTo>
                  <a:cubicBezTo>
                    <a:pt x="9200" y="21017"/>
                    <a:pt x="7000" y="20217"/>
                    <a:pt x="4800" y="19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708724" y="4320164"/>
              <a:ext cx="123879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3295" y="0"/>
                  </a:moveTo>
                  <a:cubicBezTo>
                    <a:pt x="7688" y="1379"/>
                    <a:pt x="12081" y="2757"/>
                    <a:pt x="15559" y="4787"/>
                  </a:cubicBezTo>
                  <a:cubicBezTo>
                    <a:pt x="19037" y="6817"/>
                    <a:pt x="21600" y="9498"/>
                    <a:pt x="21417" y="11911"/>
                  </a:cubicBezTo>
                  <a:cubicBezTo>
                    <a:pt x="21234" y="14323"/>
                    <a:pt x="18305" y="16468"/>
                    <a:pt x="14644" y="18038"/>
                  </a:cubicBezTo>
                  <a:cubicBezTo>
                    <a:pt x="10983" y="19609"/>
                    <a:pt x="6590" y="20604"/>
                    <a:pt x="4027" y="21102"/>
                  </a:cubicBezTo>
                  <a:cubicBezTo>
                    <a:pt x="1464" y="21600"/>
                    <a:pt x="732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899224" y="4088125"/>
              <a:ext cx="158751" cy="21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830"/>
                  </a:moveTo>
                  <a:cubicBezTo>
                    <a:pt x="864" y="1999"/>
                    <a:pt x="1728" y="1168"/>
                    <a:pt x="3024" y="649"/>
                  </a:cubicBezTo>
                  <a:cubicBezTo>
                    <a:pt x="4320" y="130"/>
                    <a:pt x="6048" y="-78"/>
                    <a:pt x="7632" y="26"/>
                  </a:cubicBezTo>
                  <a:cubicBezTo>
                    <a:pt x="9216" y="130"/>
                    <a:pt x="10656" y="545"/>
                    <a:pt x="11376" y="1480"/>
                  </a:cubicBezTo>
                  <a:cubicBezTo>
                    <a:pt x="12096" y="2414"/>
                    <a:pt x="12096" y="3868"/>
                    <a:pt x="10800" y="6049"/>
                  </a:cubicBezTo>
                  <a:cubicBezTo>
                    <a:pt x="9504" y="8230"/>
                    <a:pt x="6912" y="11137"/>
                    <a:pt x="5184" y="13007"/>
                  </a:cubicBezTo>
                  <a:cubicBezTo>
                    <a:pt x="3456" y="14876"/>
                    <a:pt x="2592" y="15707"/>
                    <a:pt x="1872" y="16641"/>
                  </a:cubicBezTo>
                  <a:cubicBezTo>
                    <a:pt x="1152" y="17576"/>
                    <a:pt x="576" y="18614"/>
                    <a:pt x="1296" y="19134"/>
                  </a:cubicBezTo>
                  <a:cubicBezTo>
                    <a:pt x="2016" y="19653"/>
                    <a:pt x="4032" y="19653"/>
                    <a:pt x="7632" y="19964"/>
                  </a:cubicBezTo>
                  <a:cubicBezTo>
                    <a:pt x="11232" y="20276"/>
                    <a:pt x="16416" y="20899"/>
                    <a:pt x="2160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982220" y="5705769"/>
              <a:ext cx="430355" cy="7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98" fill="norm" stroke="1" extrusionOk="0">
                  <a:moveTo>
                    <a:pt x="21528" y="3239"/>
                  </a:moveTo>
                  <a:cubicBezTo>
                    <a:pt x="20893" y="2329"/>
                    <a:pt x="20257" y="1419"/>
                    <a:pt x="18616" y="782"/>
                  </a:cubicBezTo>
                  <a:cubicBezTo>
                    <a:pt x="16975" y="145"/>
                    <a:pt x="14328" y="-219"/>
                    <a:pt x="11999" y="145"/>
                  </a:cubicBezTo>
                  <a:cubicBezTo>
                    <a:pt x="9669" y="509"/>
                    <a:pt x="7657" y="1601"/>
                    <a:pt x="6228" y="3270"/>
                  </a:cubicBezTo>
                  <a:cubicBezTo>
                    <a:pt x="4799" y="4938"/>
                    <a:pt x="3952" y="7183"/>
                    <a:pt x="3263" y="9398"/>
                  </a:cubicBezTo>
                  <a:cubicBezTo>
                    <a:pt x="2575" y="11612"/>
                    <a:pt x="2046" y="13797"/>
                    <a:pt x="1516" y="15556"/>
                  </a:cubicBezTo>
                  <a:cubicBezTo>
                    <a:pt x="987" y="17316"/>
                    <a:pt x="457" y="18651"/>
                    <a:pt x="193" y="19530"/>
                  </a:cubicBezTo>
                  <a:cubicBezTo>
                    <a:pt x="-72" y="20410"/>
                    <a:pt x="-72" y="20835"/>
                    <a:pt x="246" y="21078"/>
                  </a:cubicBezTo>
                  <a:cubicBezTo>
                    <a:pt x="563" y="21320"/>
                    <a:pt x="1199" y="21381"/>
                    <a:pt x="2999" y="21169"/>
                  </a:cubicBezTo>
                  <a:cubicBezTo>
                    <a:pt x="4799" y="20956"/>
                    <a:pt x="7763" y="20471"/>
                    <a:pt x="9934" y="20107"/>
                  </a:cubicBezTo>
                  <a:cubicBezTo>
                    <a:pt x="12104" y="19743"/>
                    <a:pt x="13481" y="19500"/>
                    <a:pt x="14857" y="1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962676" y="6148964"/>
              <a:ext cx="48799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800" y="21600"/>
                  </a:moveTo>
                  <a:cubicBezTo>
                    <a:pt x="426" y="20571"/>
                    <a:pt x="52" y="19543"/>
                    <a:pt x="5" y="18343"/>
                  </a:cubicBezTo>
                  <a:cubicBezTo>
                    <a:pt x="-42" y="17143"/>
                    <a:pt x="239" y="15771"/>
                    <a:pt x="1828" y="13371"/>
                  </a:cubicBezTo>
                  <a:cubicBezTo>
                    <a:pt x="3418" y="10971"/>
                    <a:pt x="6316" y="7543"/>
                    <a:pt x="9496" y="5486"/>
                  </a:cubicBezTo>
                  <a:cubicBezTo>
                    <a:pt x="12675" y="3429"/>
                    <a:pt x="16135" y="2743"/>
                    <a:pt x="18192" y="2057"/>
                  </a:cubicBezTo>
                  <a:cubicBezTo>
                    <a:pt x="20249" y="1371"/>
                    <a:pt x="20903" y="686"/>
                    <a:pt x="2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547355" y="5767621"/>
              <a:ext cx="544670" cy="6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5" fill="norm" stroke="1" extrusionOk="0">
                  <a:moveTo>
                    <a:pt x="21460" y="1968"/>
                  </a:moveTo>
                  <a:cubicBezTo>
                    <a:pt x="20042" y="1250"/>
                    <a:pt x="18624" y="533"/>
                    <a:pt x="16790" y="206"/>
                  </a:cubicBezTo>
                  <a:cubicBezTo>
                    <a:pt x="14955" y="-120"/>
                    <a:pt x="12703" y="-55"/>
                    <a:pt x="10868" y="369"/>
                  </a:cubicBezTo>
                  <a:cubicBezTo>
                    <a:pt x="9034" y="794"/>
                    <a:pt x="7616" y="1577"/>
                    <a:pt x="6740" y="2947"/>
                  </a:cubicBezTo>
                  <a:cubicBezTo>
                    <a:pt x="5865" y="4317"/>
                    <a:pt x="5531" y="6275"/>
                    <a:pt x="5114" y="8429"/>
                  </a:cubicBezTo>
                  <a:cubicBezTo>
                    <a:pt x="4697" y="10582"/>
                    <a:pt x="4197" y="12931"/>
                    <a:pt x="3363" y="14987"/>
                  </a:cubicBezTo>
                  <a:cubicBezTo>
                    <a:pt x="2529" y="17043"/>
                    <a:pt x="1361" y="18804"/>
                    <a:pt x="694" y="19849"/>
                  </a:cubicBezTo>
                  <a:cubicBezTo>
                    <a:pt x="27" y="20893"/>
                    <a:pt x="-140" y="21219"/>
                    <a:pt x="110" y="21349"/>
                  </a:cubicBezTo>
                  <a:cubicBezTo>
                    <a:pt x="360" y="21480"/>
                    <a:pt x="1028" y="21415"/>
                    <a:pt x="2904" y="21349"/>
                  </a:cubicBezTo>
                  <a:cubicBezTo>
                    <a:pt x="4780" y="21284"/>
                    <a:pt x="7866" y="21219"/>
                    <a:pt x="10952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996774" y="6056801"/>
              <a:ext cx="469901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584" y="21534"/>
                  </a:moveTo>
                  <a:cubicBezTo>
                    <a:pt x="292" y="20954"/>
                    <a:pt x="0" y="20374"/>
                    <a:pt x="0" y="19649"/>
                  </a:cubicBezTo>
                  <a:cubicBezTo>
                    <a:pt x="0" y="18925"/>
                    <a:pt x="292" y="18055"/>
                    <a:pt x="1265" y="15663"/>
                  </a:cubicBezTo>
                  <a:cubicBezTo>
                    <a:pt x="2238" y="13271"/>
                    <a:pt x="3892" y="9357"/>
                    <a:pt x="5059" y="6675"/>
                  </a:cubicBezTo>
                  <a:cubicBezTo>
                    <a:pt x="6227" y="3993"/>
                    <a:pt x="6908" y="2543"/>
                    <a:pt x="7443" y="1529"/>
                  </a:cubicBezTo>
                  <a:cubicBezTo>
                    <a:pt x="7978" y="514"/>
                    <a:pt x="8368" y="-66"/>
                    <a:pt x="8416" y="6"/>
                  </a:cubicBezTo>
                  <a:cubicBezTo>
                    <a:pt x="8465" y="79"/>
                    <a:pt x="8173" y="804"/>
                    <a:pt x="7589" y="2906"/>
                  </a:cubicBezTo>
                  <a:cubicBezTo>
                    <a:pt x="7005" y="5008"/>
                    <a:pt x="6130" y="8487"/>
                    <a:pt x="5838" y="11169"/>
                  </a:cubicBezTo>
                  <a:cubicBezTo>
                    <a:pt x="5546" y="13851"/>
                    <a:pt x="5838" y="15735"/>
                    <a:pt x="6519" y="16750"/>
                  </a:cubicBezTo>
                  <a:cubicBezTo>
                    <a:pt x="7200" y="17765"/>
                    <a:pt x="8270" y="17910"/>
                    <a:pt x="9778" y="16388"/>
                  </a:cubicBezTo>
                  <a:cubicBezTo>
                    <a:pt x="11286" y="14866"/>
                    <a:pt x="13232" y="11676"/>
                    <a:pt x="14400" y="9719"/>
                  </a:cubicBezTo>
                  <a:cubicBezTo>
                    <a:pt x="15568" y="7762"/>
                    <a:pt x="15957" y="7037"/>
                    <a:pt x="16346" y="6023"/>
                  </a:cubicBezTo>
                  <a:cubicBezTo>
                    <a:pt x="16735" y="5008"/>
                    <a:pt x="17124" y="3703"/>
                    <a:pt x="17222" y="3413"/>
                  </a:cubicBezTo>
                  <a:cubicBezTo>
                    <a:pt x="17319" y="3123"/>
                    <a:pt x="17124" y="3848"/>
                    <a:pt x="17173" y="5805"/>
                  </a:cubicBezTo>
                  <a:cubicBezTo>
                    <a:pt x="17222" y="7762"/>
                    <a:pt x="17514" y="10951"/>
                    <a:pt x="18292" y="13271"/>
                  </a:cubicBezTo>
                  <a:cubicBezTo>
                    <a:pt x="19070" y="15590"/>
                    <a:pt x="20335" y="17040"/>
                    <a:pt x="21600" y="18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498424" y="5869076"/>
              <a:ext cx="415003" cy="5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4" fill="norm" stroke="1" extrusionOk="0">
                  <a:moveTo>
                    <a:pt x="0" y="3508"/>
                  </a:moveTo>
                  <a:cubicBezTo>
                    <a:pt x="0" y="2844"/>
                    <a:pt x="0" y="2179"/>
                    <a:pt x="658" y="1722"/>
                  </a:cubicBezTo>
                  <a:cubicBezTo>
                    <a:pt x="1316" y="1265"/>
                    <a:pt x="2631" y="1016"/>
                    <a:pt x="4989" y="725"/>
                  </a:cubicBezTo>
                  <a:cubicBezTo>
                    <a:pt x="7346" y="434"/>
                    <a:pt x="10745" y="102"/>
                    <a:pt x="13267" y="19"/>
                  </a:cubicBezTo>
                  <a:cubicBezTo>
                    <a:pt x="15789" y="-64"/>
                    <a:pt x="17434" y="102"/>
                    <a:pt x="18530" y="933"/>
                  </a:cubicBezTo>
                  <a:cubicBezTo>
                    <a:pt x="19626" y="1764"/>
                    <a:pt x="20175" y="3259"/>
                    <a:pt x="20175" y="5336"/>
                  </a:cubicBezTo>
                  <a:cubicBezTo>
                    <a:pt x="20175" y="7413"/>
                    <a:pt x="19626" y="10071"/>
                    <a:pt x="19517" y="12231"/>
                  </a:cubicBezTo>
                  <a:cubicBezTo>
                    <a:pt x="19407" y="14391"/>
                    <a:pt x="19736" y="16053"/>
                    <a:pt x="20120" y="17258"/>
                  </a:cubicBezTo>
                  <a:cubicBezTo>
                    <a:pt x="20504" y="18462"/>
                    <a:pt x="20942" y="19210"/>
                    <a:pt x="21216" y="19791"/>
                  </a:cubicBezTo>
                  <a:cubicBezTo>
                    <a:pt x="21490" y="20373"/>
                    <a:pt x="21600" y="20788"/>
                    <a:pt x="21381" y="21079"/>
                  </a:cubicBezTo>
                  <a:cubicBezTo>
                    <a:pt x="21161" y="21370"/>
                    <a:pt x="20613" y="21536"/>
                    <a:pt x="18914" y="21453"/>
                  </a:cubicBezTo>
                  <a:cubicBezTo>
                    <a:pt x="17214" y="21370"/>
                    <a:pt x="14363" y="21038"/>
                    <a:pt x="12499" y="20788"/>
                  </a:cubicBezTo>
                  <a:cubicBezTo>
                    <a:pt x="10636" y="20539"/>
                    <a:pt x="9758" y="20373"/>
                    <a:pt x="8881" y="20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233028" y="6214018"/>
              <a:ext cx="211547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45" fill="norm" stroke="1" extrusionOk="0">
                  <a:moveTo>
                    <a:pt x="202" y="14674"/>
                  </a:moveTo>
                  <a:cubicBezTo>
                    <a:pt x="-12" y="9531"/>
                    <a:pt x="-226" y="4388"/>
                    <a:pt x="523" y="1816"/>
                  </a:cubicBezTo>
                  <a:cubicBezTo>
                    <a:pt x="1271" y="-755"/>
                    <a:pt x="2982" y="-755"/>
                    <a:pt x="6618" y="2845"/>
                  </a:cubicBezTo>
                  <a:cubicBezTo>
                    <a:pt x="10253" y="6445"/>
                    <a:pt x="15814" y="13645"/>
                    <a:pt x="21374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254074" y="6360631"/>
              <a:ext cx="2857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0800"/>
                    <a:pt x="9920" y="0"/>
                    <a:pt x="13520" y="0"/>
                  </a:cubicBezTo>
                  <a:cubicBezTo>
                    <a:pt x="17120" y="0"/>
                    <a:pt x="193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666824" y="6155834"/>
              <a:ext cx="571501" cy="40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1280" y="18775"/>
                    <a:pt x="2560" y="16089"/>
                    <a:pt x="3640" y="12955"/>
                  </a:cubicBezTo>
                  <a:cubicBezTo>
                    <a:pt x="4720" y="9822"/>
                    <a:pt x="5600" y="6240"/>
                    <a:pt x="6240" y="3890"/>
                  </a:cubicBezTo>
                  <a:cubicBezTo>
                    <a:pt x="6880" y="1540"/>
                    <a:pt x="7280" y="421"/>
                    <a:pt x="7240" y="1876"/>
                  </a:cubicBezTo>
                  <a:cubicBezTo>
                    <a:pt x="7200" y="3330"/>
                    <a:pt x="6720" y="7359"/>
                    <a:pt x="6640" y="9989"/>
                  </a:cubicBezTo>
                  <a:cubicBezTo>
                    <a:pt x="6560" y="12620"/>
                    <a:pt x="6880" y="13851"/>
                    <a:pt x="7560" y="14410"/>
                  </a:cubicBezTo>
                  <a:cubicBezTo>
                    <a:pt x="8240" y="14970"/>
                    <a:pt x="9280" y="14858"/>
                    <a:pt x="10720" y="13795"/>
                  </a:cubicBezTo>
                  <a:cubicBezTo>
                    <a:pt x="12160" y="12731"/>
                    <a:pt x="14000" y="10717"/>
                    <a:pt x="15360" y="8591"/>
                  </a:cubicBezTo>
                  <a:cubicBezTo>
                    <a:pt x="16720" y="6464"/>
                    <a:pt x="17600" y="4226"/>
                    <a:pt x="18240" y="2659"/>
                  </a:cubicBezTo>
                  <a:cubicBezTo>
                    <a:pt x="18880" y="1092"/>
                    <a:pt x="19280" y="197"/>
                    <a:pt x="19480" y="29"/>
                  </a:cubicBezTo>
                  <a:cubicBezTo>
                    <a:pt x="19680" y="-139"/>
                    <a:pt x="19680" y="421"/>
                    <a:pt x="19600" y="2099"/>
                  </a:cubicBezTo>
                  <a:cubicBezTo>
                    <a:pt x="19520" y="3778"/>
                    <a:pt x="19360" y="6576"/>
                    <a:pt x="19680" y="9038"/>
                  </a:cubicBezTo>
                  <a:cubicBezTo>
                    <a:pt x="20000" y="11500"/>
                    <a:pt x="20800" y="13627"/>
                    <a:pt x="21600" y="15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8" name="Drawing"/>
          <p:cNvGrpSpPr/>
          <p:nvPr/>
        </p:nvGrpSpPr>
        <p:grpSpPr>
          <a:xfrm>
            <a:off x="517508" y="1321749"/>
            <a:ext cx="11629378" cy="6907852"/>
            <a:chOff x="0" y="-12699"/>
            <a:chExt cx="11629376" cy="6907850"/>
          </a:xfrm>
        </p:grpSpPr>
        <p:sp>
          <p:nvSpPr>
            <p:cNvPr id="2636" name="Line"/>
            <p:cNvSpPr/>
            <p:nvPr/>
          </p:nvSpPr>
          <p:spPr>
            <a:xfrm>
              <a:off x="1781191" y="47647"/>
              <a:ext cx="291738" cy="6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4" fill="norm" stroke="1" extrusionOk="0">
                  <a:moveTo>
                    <a:pt x="20978" y="1212"/>
                  </a:moveTo>
                  <a:cubicBezTo>
                    <a:pt x="21289" y="834"/>
                    <a:pt x="21600" y="457"/>
                    <a:pt x="21289" y="230"/>
                  </a:cubicBezTo>
                  <a:cubicBezTo>
                    <a:pt x="20978" y="4"/>
                    <a:pt x="20046" y="-72"/>
                    <a:pt x="17560" y="79"/>
                  </a:cubicBezTo>
                  <a:cubicBezTo>
                    <a:pt x="15073" y="230"/>
                    <a:pt x="11033" y="608"/>
                    <a:pt x="8081" y="1325"/>
                  </a:cubicBezTo>
                  <a:cubicBezTo>
                    <a:pt x="5128" y="2043"/>
                    <a:pt x="3263" y="3100"/>
                    <a:pt x="2253" y="4875"/>
                  </a:cubicBezTo>
                  <a:cubicBezTo>
                    <a:pt x="1243" y="6650"/>
                    <a:pt x="1088" y="9142"/>
                    <a:pt x="855" y="11597"/>
                  </a:cubicBezTo>
                  <a:cubicBezTo>
                    <a:pt x="622" y="14051"/>
                    <a:pt x="311" y="16468"/>
                    <a:pt x="155" y="17903"/>
                  </a:cubicBezTo>
                  <a:cubicBezTo>
                    <a:pt x="0" y="19338"/>
                    <a:pt x="0" y="19791"/>
                    <a:pt x="0" y="20206"/>
                  </a:cubicBezTo>
                  <a:cubicBezTo>
                    <a:pt x="0" y="20622"/>
                    <a:pt x="0" y="20999"/>
                    <a:pt x="388" y="21226"/>
                  </a:cubicBezTo>
                  <a:cubicBezTo>
                    <a:pt x="777" y="21452"/>
                    <a:pt x="1554" y="21528"/>
                    <a:pt x="4273" y="21150"/>
                  </a:cubicBezTo>
                  <a:cubicBezTo>
                    <a:pt x="6993" y="20773"/>
                    <a:pt x="11655" y="19942"/>
                    <a:pt x="14296" y="19413"/>
                  </a:cubicBezTo>
                  <a:cubicBezTo>
                    <a:pt x="16938" y="18885"/>
                    <a:pt x="17560" y="18658"/>
                    <a:pt x="18181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791473" y="335600"/>
              <a:ext cx="28181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19" y="21600"/>
                  </a:moveTo>
                  <a:cubicBezTo>
                    <a:pt x="1152" y="20661"/>
                    <a:pt x="184" y="19722"/>
                    <a:pt x="23" y="18626"/>
                  </a:cubicBezTo>
                  <a:cubicBezTo>
                    <a:pt x="-138" y="17530"/>
                    <a:pt x="507" y="16278"/>
                    <a:pt x="3328" y="13930"/>
                  </a:cubicBezTo>
                  <a:cubicBezTo>
                    <a:pt x="6149" y="11583"/>
                    <a:pt x="11146" y="8139"/>
                    <a:pt x="14531" y="5635"/>
                  </a:cubicBezTo>
                  <a:cubicBezTo>
                    <a:pt x="17916" y="3130"/>
                    <a:pt x="19689" y="1565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160074" y="37150"/>
              <a:ext cx="351368" cy="58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2090"/>
                  </a:moveTo>
                  <a:cubicBezTo>
                    <a:pt x="20689" y="1393"/>
                    <a:pt x="19778" y="697"/>
                    <a:pt x="18217" y="310"/>
                  </a:cubicBezTo>
                  <a:cubicBezTo>
                    <a:pt x="16655" y="-78"/>
                    <a:pt x="14443" y="-155"/>
                    <a:pt x="11971" y="387"/>
                  </a:cubicBezTo>
                  <a:cubicBezTo>
                    <a:pt x="9499" y="929"/>
                    <a:pt x="6766" y="2090"/>
                    <a:pt x="4814" y="3832"/>
                  </a:cubicBezTo>
                  <a:cubicBezTo>
                    <a:pt x="2863" y="5574"/>
                    <a:pt x="1692" y="7897"/>
                    <a:pt x="976" y="10258"/>
                  </a:cubicBezTo>
                  <a:cubicBezTo>
                    <a:pt x="260" y="12619"/>
                    <a:pt x="0" y="15019"/>
                    <a:pt x="0" y="16645"/>
                  </a:cubicBezTo>
                  <a:cubicBezTo>
                    <a:pt x="0" y="18271"/>
                    <a:pt x="260" y="19122"/>
                    <a:pt x="976" y="19819"/>
                  </a:cubicBezTo>
                  <a:cubicBezTo>
                    <a:pt x="1692" y="20516"/>
                    <a:pt x="2863" y="21058"/>
                    <a:pt x="5075" y="21251"/>
                  </a:cubicBezTo>
                  <a:cubicBezTo>
                    <a:pt x="7287" y="21445"/>
                    <a:pt x="10540" y="21290"/>
                    <a:pt x="13077" y="21097"/>
                  </a:cubicBezTo>
                  <a:cubicBezTo>
                    <a:pt x="15614" y="20903"/>
                    <a:pt x="17436" y="20671"/>
                    <a:pt x="19258" y="20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638441" y="151450"/>
              <a:ext cx="323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12" y="1600"/>
                    <a:pt x="2824" y="3200"/>
                    <a:pt x="5365" y="5657"/>
                  </a:cubicBezTo>
                  <a:cubicBezTo>
                    <a:pt x="7906" y="8114"/>
                    <a:pt x="11576" y="11429"/>
                    <a:pt x="14471" y="14229"/>
                  </a:cubicBezTo>
                  <a:cubicBezTo>
                    <a:pt x="17365" y="17029"/>
                    <a:pt x="19482" y="19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709142" y="151594"/>
              <a:ext cx="284900" cy="41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87" fill="norm" stroke="1" extrusionOk="0">
                  <a:moveTo>
                    <a:pt x="21536" y="1301"/>
                  </a:moveTo>
                  <a:cubicBezTo>
                    <a:pt x="21216" y="756"/>
                    <a:pt x="20896" y="210"/>
                    <a:pt x="20336" y="47"/>
                  </a:cubicBezTo>
                  <a:cubicBezTo>
                    <a:pt x="19776" y="-117"/>
                    <a:pt x="18976" y="101"/>
                    <a:pt x="17056" y="1410"/>
                  </a:cubicBezTo>
                  <a:cubicBezTo>
                    <a:pt x="15136" y="2719"/>
                    <a:pt x="12096" y="5119"/>
                    <a:pt x="9216" y="8119"/>
                  </a:cubicBezTo>
                  <a:cubicBezTo>
                    <a:pt x="6336" y="11119"/>
                    <a:pt x="3616" y="14719"/>
                    <a:pt x="2096" y="16792"/>
                  </a:cubicBezTo>
                  <a:cubicBezTo>
                    <a:pt x="576" y="18865"/>
                    <a:pt x="256" y="19410"/>
                    <a:pt x="96" y="19956"/>
                  </a:cubicBezTo>
                  <a:cubicBezTo>
                    <a:pt x="-64" y="20501"/>
                    <a:pt x="-64" y="21047"/>
                    <a:pt x="416" y="21265"/>
                  </a:cubicBezTo>
                  <a:cubicBezTo>
                    <a:pt x="896" y="21483"/>
                    <a:pt x="1856" y="21374"/>
                    <a:pt x="2576" y="21210"/>
                  </a:cubicBezTo>
                  <a:cubicBezTo>
                    <a:pt x="3296" y="21047"/>
                    <a:pt x="3776" y="20828"/>
                    <a:pt x="4256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108341" y="3737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251947" y="171175"/>
              <a:ext cx="199295" cy="17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65" fill="norm" stroke="1" extrusionOk="0">
                  <a:moveTo>
                    <a:pt x="263" y="3731"/>
                  </a:moveTo>
                  <a:cubicBezTo>
                    <a:pt x="35" y="2206"/>
                    <a:pt x="-192" y="681"/>
                    <a:pt x="263" y="173"/>
                  </a:cubicBezTo>
                  <a:cubicBezTo>
                    <a:pt x="717" y="-335"/>
                    <a:pt x="1854" y="173"/>
                    <a:pt x="4924" y="3096"/>
                  </a:cubicBezTo>
                  <a:cubicBezTo>
                    <a:pt x="7993" y="6018"/>
                    <a:pt x="12995" y="11354"/>
                    <a:pt x="16065" y="14785"/>
                  </a:cubicBezTo>
                  <a:cubicBezTo>
                    <a:pt x="19134" y="18216"/>
                    <a:pt x="20271" y="19740"/>
                    <a:pt x="21408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426635" y="156868"/>
              <a:ext cx="138907" cy="44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4" fill="norm" stroke="1" extrusionOk="0">
                  <a:moveTo>
                    <a:pt x="21477" y="3730"/>
                  </a:moveTo>
                  <a:cubicBezTo>
                    <a:pt x="21477" y="3116"/>
                    <a:pt x="21477" y="2502"/>
                    <a:pt x="21477" y="1887"/>
                  </a:cubicBezTo>
                  <a:cubicBezTo>
                    <a:pt x="21477" y="1273"/>
                    <a:pt x="21477" y="659"/>
                    <a:pt x="20659" y="301"/>
                  </a:cubicBezTo>
                  <a:cubicBezTo>
                    <a:pt x="19841" y="-58"/>
                    <a:pt x="18204" y="-160"/>
                    <a:pt x="16077" y="352"/>
                  </a:cubicBezTo>
                  <a:cubicBezTo>
                    <a:pt x="13950" y="864"/>
                    <a:pt x="11332" y="1990"/>
                    <a:pt x="8877" y="4037"/>
                  </a:cubicBezTo>
                  <a:cubicBezTo>
                    <a:pt x="6422" y="6085"/>
                    <a:pt x="4132" y="9053"/>
                    <a:pt x="2659" y="11868"/>
                  </a:cubicBezTo>
                  <a:cubicBezTo>
                    <a:pt x="1186" y="14684"/>
                    <a:pt x="532" y="17345"/>
                    <a:pt x="204" y="18932"/>
                  </a:cubicBezTo>
                  <a:cubicBezTo>
                    <a:pt x="-123" y="20519"/>
                    <a:pt x="-123" y="21031"/>
                    <a:pt x="695" y="21235"/>
                  </a:cubicBezTo>
                  <a:cubicBezTo>
                    <a:pt x="1513" y="21440"/>
                    <a:pt x="3150" y="21338"/>
                    <a:pt x="4786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533791" y="90873"/>
              <a:ext cx="281918" cy="62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72" fill="norm" stroke="1" extrusionOk="0">
                  <a:moveTo>
                    <a:pt x="8704" y="1441"/>
                  </a:moveTo>
                  <a:cubicBezTo>
                    <a:pt x="8221" y="1148"/>
                    <a:pt x="7737" y="854"/>
                    <a:pt x="8060" y="670"/>
                  </a:cubicBezTo>
                  <a:cubicBezTo>
                    <a:pt x="8382" y="486"/>
                    <a:pt x="9510" y="413"/>
                    <a:pt x="11445" y="303"/>
                  </a:cubicBezTo>
                  <a:cubicBezTo>
                    <a:pt x="13379" y="192"/>
                    <a:pt x="16119" y="45"/>
                    <a:pt x="17893" y="9"/>
                  </a:cubicBezTo>
                  <a:cubicBezTo>
                    <a:pt x="19666" y="-28"/>
                    <a:pt x="20472" y="45"/>
                    <a:pt x="20955" y="339"/>
                  </a:cubicBezTo>
                  <a:cubicBezTo>
                    <a:pt x="21439" y="633"/>
                    <a:pt x="21600" y="1148"/>
                    <a:pt x="21358" y="2543"/>
                  </a:cubicBezTo>
                  <a:cubicBezTo>
                    <a:pt x="21116" y="3939"/>
                    <a:pt x="20472" y="6217"/>
                    <a:pt x="19907" y="8678"/>
                  </a:cubicBezTo>
                  <a:cubicBezTo>
                    <a:pt x="19343" y="11139"/>
                    <a:pt x="18860" y="13784"/>
                    <a:pt x="18618" y="15731"/>
                  </a:cubicBezTo>
                  <a:cubicBezTo>
                    <a:pt x="18376" y="17678"/>
                    <a:pt x="18376" y="18927"/>
                    <a:pt x="18376" y="19735"/>
                  </a:cubicBezTo>
                  <a:cubicBezTo>
                    <a:pt x="18376" y="20543"/>
                    <a:pt x="18376" y="20911"/>
                    <a:pt x="17893" y="21168"/>
                  </a:cubicBezTo>
                  <a:cubicBezTo>
                    <a:pt x="17409" y="21425"/>
                    <a:pt x="16442" y="21572"/>
                    <a:pt x="13701" y="21572"/>
                  </a:cubicBezTo>
                  <a:cubicBezTo>
                    <a:pt x="10961" y="21572"/>
                    <a:pt x="6448" y="21425"/>
                    <a:pt x="3869" y="21205"/>
                  </a:cubicBezTo>
                  <a:cubicBezTo>
                    <a:pt x="1290" y="20984"/>
                    <a:pt x="645" y="20690"/>
                    <a:pt x="0" y="2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225941" y="329891"/>
              <a:ext cx="228601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3600" y="21327"/>
                  </a:moveTo>
                  <a:cubicBezTo>
                    <a:pt x="1800" y="20427"/>
                    <a:pt x="0" y="19527"/>
                    <a:pt x="0" y="17277"/>
                  </a:cubicBezTo>
                  <a:cubicBezTo>
                    <a:pt x="0" y="15027"/>
                    <a:pt x="1800" y="11427"/>
                    <a:pt x="5000" y="8277"/>
                  </a:cubicBezTo>
                  <a:cubicBezTo>
                    <a:pt x="8200" y="5127"/>
                    <a:pt x="12800" y="2427"/>
                    <a:pt x="15700" y="1077"/>
                  </a:cubicBezTo>
                  <a:cubicBezTo>
                    <a:pt x="18600" y="-273"/>
                    <a:pt x="19800" y="-273"/>
                    <a:pt x="20500" y="627"/>
                  </a:cubicBezTo>
                  <a:cubicBezTo>
                    <a:pt x="21200" y="1527"/>
                    <a:pt x="21400" y="3327"/>
                    <a:pt x="21600" y="5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257691" y="507050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880496" y="26201"/>
              <a:ext cx="297946" cy="54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00" fill="norm" stroke="1" extrusionOk="0">
                  <a:moveTo>
                    <a:pt x="20644" y="3656"/>
                  </a:moveTo>
                  <a:cubicBezTo>
                    <a:pt x="20491" y="2746"/>
                    <a:pt x="20337" y="1835"/>
                    <a:pt x="19878" y="1215"/>
                  </a:cubicBezTo>
                  <a:cubicBezTo>
                    <a:pt x="19418" y="594"/>
                    <a:pt x="18652" y="263"/>
                    <a:pt x="16584" y="98"/>
                  </a:cubicBezTo>
                  <a:cubicBezTo>
                    <a:pt x="14516" y="-68"/>
                    <a:pt x="11146" y="-68"/>
                    <a:pt x="8312" y="470"/>
                  </a:cubicBezTo>
                  <a:cubicBezTo>
                    <a:pt x="5478" y="1008"/>
                    <a:pt x="3180" y="2084"/>
                    <a:pt x="1878" y="3946"/>
                  </a:cubicBezTo>
                  <a:cubicBezTo>
                    <a:pt x="576" y="5808"/>
                    <a:pt x="269" y="8456"/>
                    <a:pt x="193" y="10980"/>
                  </a:cubicBezTo>
                  <a:cubicBezTo>
                    <a:pt x="116" y="13504"/>
                    <a:pt x="269" y="15904"/>
                    <a:pt x="269" y="17353"/>
                  </a:cubicBezTo>
                  <a:cubicBezTo>
                    <a:pt x="269" y="18801"/>
                    <a:pt x="116" y="19298"/>
                    <a:pt x="40" y="19753"/>
                  </a:cubicBezTo>
                  <a:cubicBezTo>
                    <a:pt x="-37" y="20208"/>
                    <a:pt x="-37" y="20622"/>
                    <a:pt x="346" y="20953"/>
                  </a:cubicBezTo>
                  <a:cubicBezTo>
                    <a:pt x="729" y="21284"/>
                    <a:pt x="1495" y="21532"/>
                    <a:pt x="3869" y="21325"/>
                  </a:cubicBezTo>
                  <a:cubicBezTo>
                    <a:pt x="6244" y="21118"/>
                    <a:pt x="10227" y="20456"/>
                    <a:pt x="13137" y="19960"/>
                  </a:cubicBezTo>
                  <a:cubicBezTo>
                    <a:pt x="16048" y="19463"/>
                    <a:pt x="17886" y="19132"/>
                    <a:pt x="19112" y="18842"/>
                  </a:cubicBezTo>
                  <a:cubicBezTo>
                    <a:pt x="20337" y="18553"/>
                    <a:pt x="20950" y="18304"/>
                    <a:pt x="21257" y="18139"/>
                  </a:cubicBezTo>
                  <a:cubicBezTo>
                    <a:pt x="21563" y="17973"/>
                    <a:pt x="21563" y="17891"/>
                    <a:pt x="21563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879991" y="335600"/>
              <a:ext cx="279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7486"/>
                    <a:pt x="4582" y="13371"/>
                    <a:pt x="8182" y="9771"/>
                  </a:cubicBezTo>
                  <a:cubicBezTo>
                    <a:pt x="11782" y="6171"/>
                    <a:pt x="1669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233339" y="7671"/>
              <a:ext cx="351503" cy="56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2" fill="norm" stroke="1" extrusionOk="0">
                  <a:moveTo>
                    <a:pt x="21479" y="2815"/>
                  </a:moveTo>
                  <a:cubicBezTo>
                    <a:pt x="20832" y="1929"/>
                    <a:pt x="20186" y="1042"/>
                    <a:pt x="18439" y="518"/>
                  </a:cubicBezTo>
                  <a:cubicBezTo>
                    <a:pt x="16693" y="-6"/>
                    <a:pt x="13848" y="-167"/>
                    <a:pt x="11390" y="196"/>
                  </a:cubicBezTo>
                  <a:cubicBezTo>
                    <a:pt x="8933" y="558"/>
                    <a:pt x="6863" y="1445"/>
                    <a:pt x="5505" y="2734"/>
                  </a:cubicBezTo>
                  <a:cubicBezTo>
                    <a:pt x="4147" y="4024"/>
                    <a:pt x="3501" y="5717"/>
                    <a:pt x="2983" y="8094"/>
                  </a:cubicBezTo>
                  <a:cubicBezTo>
                    <a:pt x="2466" y="10472"/>
                    <a:pt x="2078" y="13534"/>
                    <a:pt x="1625" y="15630"/>
                  </a:cubicBezTo>
                  <a:cubicBezTo>
                    <a:pt x="1172" y="17726"/>
                    <a:pt x="655" y="18854"/>
                    <a:pt x="332" y="19660"/>
                  </a:cubicBezTo>
                  <a:cubicBezTo>
                    <a:pt x="8" y="20466"/>
                    <a:pt x="-121" y="20949"/>
                    <a:pt x="138" y="21191"/>
                  </a:cubicBezTo>
                  <a:cubicBezTo>
                    <a:pt x="396" y="21433"/>
                    <a:pt x="1043" y="21433"/>
                    <a:pt x="3501" y="21191"/>
                  </a:cubicBezTo>
                  <a:cubicBezTo>
                    <a:pt x="5958" y="20949"/>
                    <a:pt x="10226" y="20466"/>
                    <a:pt x="14495" y="19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586542" y="116438"/>
              <a:ext cx="271350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6" fill="norm" stroke="1" extrusionOk="0">
                  <a:moveTo>
                    <a:pt x="870" y="1230"/>
                  </a:moveTo>
                  <a:cubicBezTo>
                    <a:pt x="367" y="647"/>
                    <a:pt x="-135" y="63"/>
                    <a:pt x="32" y="4"/>
                  </a:cubicBezTo>
                  <a:cubicBezTo>
                    <a:pt x="200" y="-54"/>
                    <a:pt x="1037" y="413"/>
                    <a:pt x="2712" y="1989"/>
                  </a:cubicBezTo>
                  <a:cubicBezTo>
                    <a:pt x="4386" y="3565"/>
                    <a:pt x="6898" y="6251"/>
                    <a:pt x="9409" y="9111"/>
                  </a:cubicBezTo>
                  <a:cubicBezTo>
                    <a:pt x="11921" y="11972"/>
                    <a:pt x="14432" y="15008"/>
                    <a:pt x="16442" y="17109"/>
                  </a:cubicBezTo>
                  <a:cubicBezTo>
                    <a:pt x="18451" y="19211"/>
                    <a:pt x="19958" y="20378"/>
                    <a:pt x="21465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629291" y="138750"/>
              <a:ext cx="266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71"/>
                  </a:moveTo>
                  <a:cubicBezTo>
                    <a:pt x="20914" y="386"/>
                    <a:pt x="20229" y="0"/>
                    <a:pt x="19543" y="0"/>
                  </a:cubicBezTo>
                  <a:cubicBezTo>
                    <a:pt x="18857" y="0"/>
                    <a:pt x="18171" y="386"/>
                    <a:pt x="16200" y="2314"/>
                  </a:cubicBezTo>
                  <a:cubicBezTo>
                    <a:pt x="14229" y="4243"/>
                    <a:pt x="10971" y="7714"/>
                    <a:pt x="8229" y="10607"/>
                  </a:cubicBezTo>
                  <a:cubicBezTo>
                    <a:pt x="5486" y="13500"/>
                    <a:pt x="3257" y="15814"/>
                    <a:pt x="1886" y="17293"/>
                  </a:cubicBezTo>
                  <a:cubicBezTo>
                    <a:pt x="514" y="18771"/>
                    <a:pt x="0" y="19414"/>
                    <a:pt x="0" y="19993"/>
                  </a:cubicBezTo>
                  <a:cubicBezTo>
                    <a:pt x="0" y="20571"/>
                    <a:pt x="514" y="21086"/>
                    <a:pt x="10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927741" y="27369"/>
              <a:ext cx="195671" cy="57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2" fill="norm" stroke="1" extrusionOk="0">
                  <a:moveTo>
                    <a:pt x="0" y="2760"/>
                  </a:moveTo>
                  <a:cubicBezTo>
                    <a:pt x="4877" y="1963"/>
                    <a:pt x="9755" y="1166"/>
                    <a:pt x="12774" y="687"/>
                  </a:cubicBezTo>
                  <a:cubicBezTo>
                    <a:pt x="15794" y="209"/>
                    <a:pt x="16955" y="50"/>
                    <a:pt x="18116" y="10"/>
                  </a:cubicBezTo>
                  <a:cubicBezTo>
                    <a:pt x="19277" y="-30"/>
                    <a:pt x="20439" y="50"/>
                    <a:pt x="21019" y="329"/>
                  </a:cubicBezTo>
                  <a:cubicBezTo>
                    <a:pt x="21600" y="608"/>
                    <a:pt x="21600" y="1086"/>
                    <a:pt x="21135" y="2441"/>
                  </a:cubicBezTo>
                  <a:cubicBezTo>
                    <a:pt x="20671" y="3796"/>
                    <a:pt x="19742" y="6028"/>
                    <a:pt x="18929" y="8738"/>
                  </a:cubicBezTo>
                  <a:cubicBezTo>
                    <a:pt x="18116" y="11447"/>
                    <a:pt x="17419" y="14636"/>
                    <a:pt x="17071" y="16668"/>
                  </a:cubicBezTo>
                  <a:cubicBezTo>
                    <a:pt x="16723" y="18701"/>
                    <a:pt x="16723" y="19577"/>
                    <a:pt x="16606" y="20215"/>
                  </a:cubicBezTo>
                  <a:cubicBezTo>
                    <a:pt x="16490" y="20853"/>
                    <a:pt x="16258" y="21251"/>
                    <a:pt x="15445" y="21411"/>
                  </a:cubicBezTo>
                  <a:cubicBezTo>
                    <a:pt x="14632" y="21570"/>
                    <a:pt x="13239" y="21490"/>
                    <a:pt x="11148" y="21211"/>
                  </a:cubicBezTo>
                  <a:cubicBezTo>
                    <a:pt x="9058" y="20932"/>
                    <a:pt x="6271" y="20454"/>
                    <a:pt x="3484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289691" y="49435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576449" y="51673"/>
              <a:ext cx="241570" cy="48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20" fill="norm" stroke="1" extrusionOk="0">
                  <a:moveTo>
                    <a:pt x="20580" y="3535"/>
                  </a:moveTo>
                  <a:cubicBezTo>
                    <a:pt x="20766" y="3072"/>
                    <a:pt x="20952" y="2608"/>
                    <a:pt x="21139" y="2006"/>
                  </a:cubicBezTo>
                  <a:cubicBezTo>
                    <a:pt x="21325" y="1403"/>
                    <a:pt x="21511" y="662"/>
                    <a:pt x="19649" y="291"/>
                  </a:cubicBezTo>
                  <a:cubicBezTo>
                    <a:pt x="17787" y="-80"/>
                    <a:pt x="13877" y="-80"/>
                    <a:pt x="11083" y="198"/>
                  </a:cubicBezTo>
                  <a:cubicBezTo>
                    <a:pt x="8290" y="476"/>
                    <a:pt x="6614" y="1032"/>
                    <a:pt x="5497" y="2099"/>
                  </a:cubicBezTo>
                  <a:cubicBezTo>
                    <a:pt x="4380" y="3165"/>
                    <a:pt x="3821" y="4741"/>
                    <a:pt x="3263" y="7012"/>
                  </a:cubicBezTo>
                  <a:cubicBezTo>
                    <a:pt x="2704" y="9283"/>
                    <a:pt x="2145" y="12250"/>
                    <a:pt x="1587" y="14521"/>
                  </a:cubicBezTo>
                  <a:cubicBezTo>
                    <a:pt x="1028" y="16792"/>
                    <a:pt x="470" y="18368"/>
                    <a:pt x="190" y="19388"/>
                  </a:cubicBezTo>
                  <a:cubicBezTo>
                    <a:pt x="-89" y="20408"/>
                    <a:pt x="-89" y="20871"/>
                    <a:pt x="377" y="21149"/>
                  </a:cubicBezTo>
                  <a:cubicBezTo>
                    <a:pt x="842" y="21427"/>
                    <a:pt x="1773" y="21520"/>
                    <a:pt x="4287" y="21288"/>
                  </a:cubicBezTo>
                  <a:cubicBezTo>
                    <a:pt x="6801" y="21056"/>
                    <a:pt x="10897" y="20500"/>
                    <a:pt x="13504" y="20083"/>
                  </a:cubicBezTo>
                  <a:cubicBezTo>
                    <a:pt x="16111" y="19666"/>
                    <a:pt x="17228" y="19388"/>
                    <a:pt x="18345" y="19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645291" y="303850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362" y="13015"/>
                  </a:cubicBezTo>
                  <a:cubicBezTo>
                    <a:pt x="2724" y="9969"/>
                    <a:pt x="5449" y="6646"/>
                    <a:pt x="9049" y="4431"/>
                  </a:cubicBezTo>
                  <a:cubicBezTo>
                    <a:pt x="12649" y="2215"/>
                    <a:pt x="17124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954178" y="34711"/>
              <a:ext cx="281664" cy="47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9" fill="norm" stroke="1" extrusionOk="0">
                  <a:moveTo>
                    <a:pt x="21450" y="3535"/>
                  </a:moveTo>
                  <a:cubicBezTo>
                    <a:pt x="20966" y="2583"/>
                    <a:pt x="20483" y="1632"/>
                    <a:pt x="18871" y="966"/>
                  </a:cubicBezTo>
                  <a:cubicBezTo>
                    <a:pt x="17259" y="300"/>
                    <a:pt x="14519" y="-81"/>
                    <a:pt x="12423" y="14"/>
                  </a:cubicBezTo>
                  <a:cubicBezTo>
                    <a:pt x="10328" y="109"/>
                    <a:pt x="8877" y="680"/>
                    <a:pt x="7507" y="2060"/>
                  </a:cubicBezTo>
                  <a:cubicBezTo>
                    <a:pt x="6137" y="3440"/>
                    <a:pt x="4847" y="5628"/>
                    <a:pt x="3719" y="8340"/>
                  </a:cubicBezTo>
                  <a:cubicBezTo>
                    <a:pt x="2590" y="11052"/>
                    <a:pt x="1623" y="14287"/>
                    <a:pt x="1059" y="16190"/>
                  </a:cubicBezTo>
                  <a:cubicBezTo>
                    <a:pt x="495" y="18093"/>
                    <a:pt x="334" y="18664"/>
                    <a:pt x="172" y="19283"/>
                  </a:cubicBezTo>
                  <a:cubicBezTo>
                    <a:pt x="11" y="19901"/>
                    <a:pt x="-150" y="20567"/>
                    <a:pt x="253" y="20948"/>
                  </a:cubicBezTo>
                  <a:cubicBezTo>
                    <a:pt x="656" y="21329"/>
                    <a:pt x="1623" y="21424"/>
                    <a:pt x="4283" y="21471"/>
                  </a:cubicBezTo>
                  <a:cubicBezTo>
                    <a:pt x="6943" y="21519"/>
                    <a:pt x="11295" y="21519"/>
                    <a:pt x="1564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272718" y="148189"/>
              <a:ext cx="191724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2" fill="norm" stroke="1" extrusionOk="0">
                  <a:moveTo>
                    <a:pt x="849" y="2015"/>
                  </a:moveTo>
                  <a:cubicBezTo>
                    <a:pt x="375" y="1059"/>
                    <a:pt x="-100" y="103"/>
                    <a:pt x="19" y="8"/>
                  </a:cubicBezTo>
                  <a:cubicBezTo>
                    <a:pt x="137" y="-88"/>
                    <a:pt x="849" y="677"/>
                    <a:pt x="3223" y="3544"/>
                  </a:cubicBezTo>
                  <a:cubicBezTo>
                    <a:pt x="5597" y="6411"/>
                    <a:pt x="9632" y="11381"/>
                    <a:pt x="12955" y="14726"/>
                  </a:cubicBezTo>
                  <a:cubicBezTo>
                    <a:pt x="16278" y="18071"/>
                    <a:pt x="18889" y="19792"/>
                    <a:pt x="215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452299" y="164766"/>
              <a:ext cx="158193" cy="39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1" fill="norm" stroke="1" extrusionOk="0">
                  <a:moveTo>
                    <a:pt x="21524" y="1699"/>
                  </a:moveTo>
                  <a:cubicBezTo>
                    <a:pt x="20948" y="1006"/>
                    <a:pt x="20372" y="313"/>
                    <a:pt x="19364" y="82"/>
                  </a:cubicBezTo>
                  <a:cubicBezTo>
                    <a:pt x="18356" y="-149"/>
                    <a:pt x="16916" y="82"/>
                    <a:pt x="14612" y="1122"/>
                  </a:cubicBezTo>
                  <a:cubicBezTo>
                    <a:pt x="12308" y="2161"/>
                    <a:pt x="9140" y="4009"/>
                    <a:pt x="6548" y="6608"/>
                  </a:cubicBezTo>
                  <a:cubicBezTo>
                    <a:pt x="3956" y="9207"/>
                    <a:pt x="1940" y="12557"/>
                    <a:pt x="932" y="14809"/>
                  </a:cubicBezTo>
                  <a:cubicBezTo>
                    <a:pt x="-76" y="17062"/>
                    <a:pt x="-76" y="18217"/>
                    <a:pt x="68" y="19141"/>
                  </a:cubicBezTo>
                  <a:cubicBezTo>
                    <a:pt x="212" y="20065"/>
                    <a:pt x="500" y="20758"/>
                    <a:pt x="788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629541" y="44679"/>
              <a:ext cx="176859" cy="51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23" fill="norm" stroke="1" extrusionOk="0">
                  <a:moveTo>
                    <a:pt x="0" y="1263"/>
                  </a:moveTo>
                  <a:cubicBezTo>
                    <a:pt x="0" y="825"/>
                    <a:pt x="0" y="388"/>
                    <a:pt x="1029" y="170"/>
                  </a:cubicBezTo>
                  <a:cubicBezTo>
                    <a:pt x="2057" y="-49"/>
                    <a:pt x="4114" y="-49"/>
                    <a:pt x="7329" y="126"/>
                  </a:cubicBezTo>
                  <a:cubicBezTo>
                    <a:pt x="10543" y="301"/>
                    <a:pt x="14914" y="651"/>
                    <a:pt x="17614" y="1219"/>
                  </a:cubicBezTo>
                  <a:cubicBezTo>
                    <a:pt x="20314" y="1787"/>
                    <a:pt x="21343" y="2574"/>
                    <a:pt x="21471" y="3974"/>
                  </a:cubicBezTo>
                  <a:cubicBezTo>
                    <a:pt x="21600" y="5373"/>
                    <a:pt x="20829" y="7384"/>
                    <a:pt x="20057" y="9483"/>
                  </a:cubicBezTo>
                  <a:cubicBezTo>
                    <a:pt x="19286" y="11582"/>
                    <a:pt x="18514" y="13768"/>
                    <a:pt x="18643" y="15473"/>
                  </a:cubicBezTo>
                  <a:cubicBezTo>
                    <a:pt x="18771" y="17179"/>
                    <a:pt x="19800" y="18403"/>
                    <a:pt x="18129" y="19365"/>
                  </a:cubicBezTo>
                  <a:cubicBezTo>
                    <a:pt x="16457" y="20327"/>
                    <a:pt x="12086" y="21026"/>
                    <a:pt x="9257" y="21289"/>
                  </a:cubicBezTo>
                  <a:cubicBezTo>
                    <a:pt x="6429" y="21551"/>
                    <a:pt x="5143" y="21376"/>
                    <a:pt x="3857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6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91595" y="-12701"/>
              <a:ext cx="183302" cy="676728"/>
            </a:xfrm>
            <a:prstGeom prst="rect">
              <a:avLst/>
            </a:prstGeom>
            <a:effectLst/>
          </p:spPr>
        </p:pic>
        <p:pic>
          <p:nvPicPr>
            <p:cNvPr id="266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255141" y="316550"/>
              <a:ext cx="209551" cy="189080"/>
            </a:xfrm>
            <a:prstGeom prst="rect">
              <a:avLst/>
            </a:prstGeom>
            <a:effectLst/>
          </p:spPr>
        </p:pic>
        <p:pic>
          <p:nvPicPr>
            <p:cNvPr id="266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464683" y="325259"/>
              <a:ext cx="139709" cy="155863"/>
            </a:xfrm>
            <a:prstGeom prst="rect">
              <a:avLst/>
            </a:prstGeom>
            <a:effectLst/>
          </p:spPr>
        </p:pic>
        <p:pic>
          <p:nvPicPr>
            <p:cNvPr id="266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04391" y="310200"/>
              <a:ext cx="196851" cy="143660"/>
            </a:xfrm>
            <a:prstGeom prst="rect">
              <a:avLst/>
            </a:prstGeom>
            <a:effectLst/>
          </p:spPr>
        </p:pic>
        <p:pic>
          <p:nvPicPr>
            <p:cNvPr id="266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79531" y="289463"/>
              <a:ext cx="205861" cy="211288"/>
            </a:xfrm>
            <a:prstGeom prst="rect">
              <a:avLst/>
            </a:prstGeom>
            <a:effectLst/>
          </p:spPr>
        </p:pic>
        <p:pic>
          <p:nvPicPr>
            <p:cNvPr id="267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88969" y="354650"/>
              <a:ext cx="39323" cy="165101"/>
            </a:xfrm>
            <a:prstGeom prst="rect">
              <a:avLst/>
            </a:prstGeom>
            <a:effectLst/>
          </p:spPr>
        </p:pic>
        <p:pic>
          <p:nvPicPr>
            <p:cNvPr id="267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302891" y="208600"/>
              <a:ext cx="25401" cy="76201"/>
            </a:xfrm>
            <a:prstGeom prst="rect">
              <a:avLst/>
            </a:prstGeom>
            <a:effectLst/>
          </p:spPr>
        </p:pic>
        <p:pic>
          <p:nvPicPr>
            <p:cNvPr id="267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459124" y="43500"/>
              <a:ext cx="129518" cy="472058"/>
            </a:xfrm>
            <a:prstGeom prst="rect">
              <a:avLst/>
            </a:prstGeom>
            <a:effectLst/>
          </p:spPr>
        </p:pic>
        <p:pic>
          <p:nvPicPr>
            <p:cNvPr id="267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421278" y="157800"/>
              <a:ext cx="294364" cy="171451"/>
            </a:xfrm>
            <a:prstGeom prst="rect">
              <a:avLst/>
            </a:prstGeom>
            <a:effectLst/>
          </p:spPr>
        </p:pic>
        <p:pic>
          <p:nvPicPr>
            <p:cNvPr id="267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47391" y="43500"/>
              <a:ext cx="82551" cy="488951"/>
            </a:xfrm>
            <a:prstGeom prst="rect">
              <a:avLst/>
            </a:prstGeom>
            <a:effectLst/>
          </p:spPr>
        </p:pic>
        <p:pic>
          <p:nvPicPr>
            <p:cNvPr id="268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38524" y="653100"/>
              <a:ext cx="154918" cy="100689"/>
            </a:xfrm>
            <a:prstGeom prst="rect">
              <a:avLst/>
            </a:prstGeom>
            <a:effectLst/>
          </p:spPr>
        </p:pic>
        <p:sp>
          <p:nvSpPr>
            <p:cNvPr id="2682" name="Line"/>
            <p:cNvSpPr/>
            <p:nvPr/>
          </p:nvSpPr>
          <p:spPr>
            <a:xfrm>
              <a:off x="566360" y="1401185"/>
              <a:ext cx="230582" cy="37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91" fill="norm" stroke="1" extrusionOk="0">
                  <a:moveTo>
                    <a:pt x="19035" y="3710"/>
                  </a:moveTo>
                  <a:cubicBezTo>
                    <a:pt x="19427" y="2618"/>
                    <a:pt x="19820" y="1526"/>
                    <a:pt x="19526" y="858"/>
                  </a:cubicBezTo>
                  <a:cubicBezTo>
                    <a:pt x="19231" y="191"/>
                    <a:pt x="18249" y="-52"/>
                    <a:pt x="16580" y="9"/>
                  </a:cubicBezTo>
                  <a:cubicBezTo>
                    <a:pt x="14911" y="69"/>
                    <a:pt x="12555" y="433"/>
                    <a:pt x="10100" y="1768"/>
                  </a:cubicBezTo>
                  <a:cubicBezTo>
                    <a:pt x="7646" y="3103"/>
                    <a:pt x="5093" y="5409"/>
                    <a:pt x="3326" y="7957"/>
                  </a:cubicBezTo>
                  <a:cubicBezTo>
                    <a:pt x="1558" y="10505"/>
                    <a:pt x="576" y="13296"/>
                    <a:pt x="184" y="15299"/>
                  </a:cubicBezTo>
                  <a:cubicBezTo>
                    <a:pt x="-209" y="17301"/>
                    <a:pt x="-13" y="18514"/>
                    <a:pt x="1166" y="19546"/>
                  </a:cubicBezTo>
                  <a:cubicBezTo>
                    <a:pt x="2344" y="20577"/>
                    <a:pt x="4504" y="21427"/>
                    <a:pt x="8038" y="21487"/>
                  </a:cubicBezTo>
                  <a:cubicBezTo>
                    <a:pt x="11573" y="21548"/>
                    <a:pt x="16482" y="20820"/>
                    <a:pt x="21391" y="20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93741" y="166910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79491" y="168815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955691" y="182150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127141" y="180880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311291" y="1777050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470041" y="1815150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759939" y="1373032"/>
              <a:ext cx="277418" cy="43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0" fill="norm" stroke="1" extrusionOk="0">
                  <a:moveTo>
                    <a:pt x="20145" y="3342"/>
                  </a:moveTo>
                  <a:cubicBezTo>
                    <a:pt x="20470" y="2818"/>
                    <a:pt x="20794" y="2294"/>
                    <a:pt x="21038" y="1717"/>
                  </a:cubicBezTo>
                  <a:cubicBezTo>
                    <a:pt x="21282" y="1140"/>
                    <a:pt x="21444" y="511"/>
                    <a:pt x="21038" y="197"/>
                  </a:cubicBezTo>
                  <a:cubicBezTo>
                    <a:pt x="20632" y="-118"/>
                    <a:pt x="19658" y="-118"/>
                    <a:pt x="17627" y="668"/>
                  </a:cubicBezTo>
                  <a:cubicBezTo>
                    <a:pt x="15597" y="1455"/>
                    <a:pt x="12512" y="3028"/>
                    <a:pt x="9751" y="5177"/>
                  </a:cubicBezTo>
                  <a:cubicBezTo>
                    <a:pt x="6990" y="7327"/>
                    <a:pt x="4554" y="10053"/>
                    <a:pt x="2930" y="12465"/>
                  </a:cubicBezTo>
                  <a:cubicBezTo>
                    <a:pt x="1306" y="14876"/>
                    <a:pt x="494" y="16973"/>
                    <a:pt x="169" y="18389"/>
                  </a:cubicBezTo>
                  <a:cubicBezTo>
                    <a:pt x="-156" y="19804"/>
                    <a:pt x="6" y="20538"/>
                    <a:pt x="494" y="20958"/>
                  </a:cubicBezTo>
                  <a:cubicBezTo>
                    <a:pt x="981" y="21377"/>
                    <a:pt x="1793" y="21482"/>
                    <a:pt x="4554" y="21167"/>
                  </a:cubicBezTo>
                  <a:cubicBezTo>
                    <a:pt x="7315" y="20853"/>
                    <a:pt x="12024" y="20119"/>
                    <a:pt x="14785" y="19595"/>
                  </a:cubicBezTo>
                  <a:cubicBezTo>
                    <a:pt x="17546" y="19070"/>
                    <a:pt x="18358" y="18756"/>
                    <a:pt x="18683" y="18232"/>
                  </a:cubicBezTo>
                  <a:cubicBezTo>
                    <a:pt x="19008" y="17707"/>
                    <a:pt x="18846" y="16973"/>
                    <a:pt x="18683" y="16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826639" y="1631000"/>
              <a:ext cx="170453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16200"/>
                  </a:moveTo>
                  <a:cubicBezTo>
                    <a:pt x="2007" y="18900"/>
                    <a:pt x="141" y="21600"/>
                    <a:pt x="7" y="21600"/>
                  </a:cubicBezTo>
                  <a:cubicBezTo>
                    <a:pt x="-126" y="21600"/>
                    <a:pt x="1474" y="18900"/>
                    <a:pt x="5341" y="14850"/>
                  </a:cubicBezTo>
                  <a:cubicBezTo>
                    <a:pt x="9207" y="10800"/>
                    <a:pt x="15341" y="54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056358" y="1662750"/>
              <a:ext cx="15084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5100" y="0"/>
                  </a:moveTo>
                  <a:cubicBezTo>
                    <a:pt x="3600" y="4708"/>
                    <a:pt x="2100" y="9415"/>
                    <a:pt x="1350" y="12462"/>
                  </a:cubicBezTo>
                  <a:cubicBezTo>
                    <a:pt x="600" y="15508"/>
                    <a:pt x="600" y="16892"/>
                    <a:pt x="450" y="18277"/>
                  </a:cubicBezTo>
                  <a:cubicBezTo>
                    <a:pt x="300" y="19662"/>
                    <a:pt x="0" y="21046"/>
                    <a:pt x="0" y="20908"/>
                  </a:cubicBezTo>
                  <a:cubicBezTo>
                    <a:pt x="0" y="20769"/>
                    <a:pt x="300" y="19108"/>
                    <a:pt x="1950" y="15785"/>
                  </a:cubicBezTo>
                  <a:cubicBezTo>
                    <a:pt x="3600" y="12462"/>
                    <a:pt x="6600" y="7477"/>
                    <a:pt x="9600" y="4708"/>
                  </a:cubicBezTo>
                  <a:cubicBezTo>
                    <a:pt x="12600" y="1938"/>
                    <a:pt x="15600" y="1385"/>
                    <a:pt x="17700" y="2631"/>
                  </a:cubicBezTo>
                  <a:cubicBezTo>
                    <a:pt x="19800" y="3877"/>
                    <a:pt x="21000" y="6923"/>
                    <a:pt x="21300" y="10385"/>
                  </a:cubicBezTo>
                  <a:cubicBezTo>
                    <a:pt x="21600" y="13846"/>
                    <a:pt x="21000" y="17723"/>
                    <a:pt x="20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830529" y="1625336"/>
              <a:ext cx="157163" cy="17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33" fill="norm" stroke="1" extrusionOk="0">
                  <a:moveTo>
                    <a:pt x="17928" y="3643"/>
                  </a:moveTo>
                  <a:cubicBezTo>
                    <a:pt x="16776" y="2154"/>
                    <a:pt x="15624" y="664"/>
                    <a:pt x="13464" y="168"/>
                  </a:cubicBezTo>
                  <a:cubicBezTo>
                    <a:pt x="11304" y="-329"/>
                    <a:pt x="8136" y="168"/>
                    <a:pt x="5688" y="3147"/>
                  </a:cubicBezTo>
                  <a:cubicBezTo>
                    <a:pt x="3240" y="6126"/>
                    <a:pt x="1512" y="11588"/>
                    <a:pt x="648" y="14940"/>
                  </a:cubicBezTo>
                  <a:cubicBezTo>
                    <a:pt x="-216" y="18292"/>
                    <a:pt x="-216" y="19533"/>
                    <a:pt x="648" y="20278"/>
                  </a:cubicBezTo>
                  <a:cubicBezTo>
                    <a:pt x="1512" y="21023"/>
                    <a:pt x="3240" y="21271"/>
                    <a:pt x="5112" y="20278"/>
                  </a:cubicBezTo>
                  <a:cubicBezTo>
                    <a:pt x="6984" y="19285"/>
                    <a:pt x="9000" y="17050"/>
                    <a:pt x="10584" y="15312"/>
                  </a:cubicBezTo>
                  <a:cubicBezTo>
                    <a:pt x="12168" y="13574"/>
                    <a:pt x="13320" y="12333"/>
                    <a:pt x="14472" y="12085"/>
                  </a:cubicBezTo>
                  <a:cubicBezTo>
                    <a:pt x="15624" y="11837"/>
                    <a:pt x="16776" y="12581"/>
                    <a:pt x="17928" y="13574"/>
                  </a:cubicBezTo>
                  <a:cubicBezTo>
                    <a:pt x="19080" y="14568"/>
                    <a:pt x="20232" y="15809"/>
                    <a:pt x="21384" y="17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000391" y="1645515"/>
              <a:ext cx="304801" cy="14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540"/>
                  </a:moveTo>
                  <a:cubicBezTo>
                    <a:pt x="2250" y="5446"/>
                    <a:pt x="4500" y="7352"/>
                    <a:pt x="5925" y="9893"/>
                  </a:cubicBezTo>
                  <a:cubicBezTo>
                    <a:pt x="7350" y="12434"/>
                    <a:pt x="7950" y="15610"/>
                    <a:pt x="8025" y="17834"/>
                  </a:cubicBezTo>
                  <a:cubicBezTo>
                    <a:pt x="8100" y="20057"/>
                    <a:pt x="7650" y="21328"/>
                    <a:pt x="7200" y="21328"/>
                  </a:cubicBezTo>
                  <a:cubicBezTo>
                    <a:pt x="6750" y="21328"/>
                    <a:pt x="6300" y="20057"/>
                    <a:pt x="6300" y="17199"/>
                  </a:cubicBezTo>
                  <a:cubicBezTo>
                    <a:pt x="6300" y="14340"/>
                    <a:pt x="6750" y="9893"/>
                    <a:pt x="7350" y="7193"/>
                  </a:cubicBezTo>
                  <a:cubicBezTo>
                    <a:pt x="7950" y="4493"/>
                    <a:pt x="8700" y="3540"/>
                    <a:pt x="9450" y="3222"/>
                  </a:cubicBezTo>
                  <a:cubicBezTo>
                    <a:pt x="10200" y="2904"/>
                    <a:pt x="10950" y="3222"/>
                    <a:pt x="11550" y="4175"/>
                  </a:cubicBezTo>
                  <a:cubicBezTo>
                    <a:pt x="12150" y="5128"/>
                    <a:pt x="12600" y="6716"/>
                    <a:pt x="13200" y="7510"/>
                  </a:cubicBezTo>
                  <a:cubicBezTo>
                    <a:pt x="13800" y="8304"/>
                    <a:pt x="14550" y="8304"/>
                    <a:pt x="15225" y="7669"/>
                  </a:cubicBezTo>
                  <a:cubicBezTo>
                    <a:pt x="15900" y="7034"/>
                    <a:pt x="16500" y="5763"/>
                    <a:pt x="17025" y="4334"/>
                  </a:cubicBezTo>
                  <a:cubicBezTo>
                    <a:pt x="17550" y="2904"/>
                    <a:pt x="18000" y="1316"/>
                    <a:pt x="17850" y="522"/>
                  </a:cubicBezTo>
                  <a:cubicBezTo>
                    <a:pt x="17700" y="-272"/>
                    <a:pt x="16950" y="-272"/>
                    <a:pt x="15975" y="1316"/>
                  </a:cubicBezTo>
                  <a:cubicBezTo>
                    <a:pt x="15000" y="2904"/>
                    <a:pt x="13800" y="6081"/>
                    <a:pt x="13125" y="8463"/>
                  </a:cubicBezTo>
                  <a:cubicBezTo>
                    <a:pt x="12450" y="10846"/>
                    <a:pt x="12300" y="12434"/>
                    <a:pt x="13050" y="14499"/>
                  </a:cubicBezTo>
                  <a:cubicBezTo>
                    <a:pt x="13800" y="16563"/>
                    <a:pt x="15450" y="19104"/>
                    <a:pt x="17025" y="20216"/>
                  </a:cubicBezTo>
                  <a:cubicBezTo>
                    <a:pt x="18600" y="21328"/>
                    <a:pt x="20100" y="21010"/>
                    <a:pt x="21600" y="20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010041" y="1478600"/>
              <a:ext cx="2548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600" fill="norm" stroke="1" extrusionOk="0">
                  <a:moveTo>
                    <a:pt x="0" y="0"/>
                  </a:moveTo>
                  <a:cubicBezTo>
                    <a:pt x="8308" y="2042"/>
                    <a:pt x="16615" y="4084"/>
                    <a:pt x="19108" y="7039"/>
                  </a:cubicBezTo>
                  <a:cubicBezTo>
                    <a:pt x="21600" y="9994"/>
                    <a:pt x="18277" y="13863"/>
                    <a:pt x="16615" y="16442"/>
                  </a:cubicBezTo>
                  <a:cubicBezTo>
                    <a:pt x="14954" y="19021"/>
                    <a:pt x="14954" y="20310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870341" y="1873242"/>
              <a:ext cx="304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950" y="10932"/>
                    <a:pt x="9900" y="1332"/>
                    <a:pt x="13500" y="132"/>
                  </a:cubicBezTo>
                  <a:cubicBezTo>
                    <a:pt x="17100" y="-1068"/>
                    <a:pt x="1935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225941" y="1897700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62"/>
                    <a:pt x="10080" y="10924"/>
                    <a:pt x="6480" y="14524"/>
                  </a:cubicBezTo>
                  <a:cubicBezTo>
                    <a:pt x="2880" y="18124"/>
                    <a:pt x="1440" y="19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899041" y="1774606"/>
              <a:ext cx="393701" cy="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21" fill="norm" stroke="1" extrusionOk="0">
                  <a:moveTo>
                    <a:pt x="0" y="12878"/>
                  </a:moveTo>
                  <a:cubicBezTo>
                    <a:pt x="1974" y="16478"/>
                    <a:pt x="3948" y="20078"/>
                    <a:pt x="7200" y="17378"/>
                  </a:cubicBezTo>
                  <a:cubicBezTo>
                    <a:pt x="10452" y="14678"/>
                    <a:pt x="14981" y="5678"/>
                    <a:pt x="17594" y="2078"/>
                  </a:cubicBezTo>
                  <a:cubicBezTo>
                    <a:pt x="20206" y="-1522"/>
                    <a:pt x="20903" y="278"/>
                    <a:pt x="21600" y="2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958901" y="1802450"/>
              <a:ext cx="340191" cy="13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9" fill="norm" stroke="1" extrusionOk="0">
                  <a:moveTo>
                    <a:pt x="2629" y="17945"/>
                  </a:moveTo>
                  <a:cubicBezTo>
                    <a:pt x="1429" y="19274"/>
                    <a:pt x="229" y="20603"/>
                    <a:pt x="29" y="21102"/>
                  </a:cubicBezTo>
                  <a:cubicBezTo>
                    <a:pt x="-171" y="21600"/>
                    <a:pt x="629" y="21268"/>
                    <a:pt x="3162" y="18775"/>
                  </a:cubicBezTo>
                  <a:cubicBezTo>
                    <a:pt x="5696" y="16283"/>
                    <a:pt x="9962" y="11631"/>
                    <a:pt x="13296" y="8142"/>
                  </a:cubicBezTo>
                  <a:cubicBezTo>
                    <a:pt x="16629" y="4652"/>
                    <a:pt x="19029" y="2326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240902" y="1645401"/>
              <a:ext cx="161390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491" fill="norm" stroke="1" extrusionOk="0">
                  <a:moveTo>
                    <a:pt x="4871" y="706"/>
                  </a:moveTo>
                  <a:cubicBezTo>
                    <a:pt x="2764" y="299"/>
                    <a:pt x="657" y="-109"/>
                    <a:pt x="130" y="27"/>
                  </a:cubicBezTo>
                  <a:cubicBezTo>
                    <a:pt x="-397" y="163"/>
                    <a:pt x="657" y="842"/>
                    <a:pt x="3818" y="2065"/>
                  </a:cubicBezTo>
                  <a:cubicBezTo>
                    <a:pt x="6979" y="3287"/>
                    <a:pt x="12247" y="5053"/>
                    <a:pt x="15803" y="7091"/>
                  </a:cubicBezTo>
                  <a:cubicBezTo>
                    <a:pt x="19359" y="9129"/>
                    <a:pt x="21203" y="11438"/>
                    <a:pt x="19359" y="13883"/>
                  </a:cubicBezTo>
                  <a:cubicBezTo>
                    <a:pt x="17515" y="16329"/>
                    <a:pt x="11983" y="18910"/>
                    <a:pt x="6452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722009" y="1462830"/>
              <a:ext cx="360577" cy="64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9" fill="norm" stroke="1" extrusionOk="0">
                  <a:moveTo>
                    <a:pt x="21248" y="1791"/>
                  </a:moveTo>
                  <a:cubicBezTo>
                    <a:pt x="21373" y="1369"/>
                    <a:pt x="21499" y="946"/>
                    <a:pt x="21248" y="700"/>
                  </a:cubicBezTo>
                  <a:cubicBezTo>
                    <a:pt x="20997" y="454"/>
                    <a:pt x="20369" y="384"/>
                    <a:pt x="18359" y="243"/>
                  </a:cubicBezTo>
                  <a:cubicBezTo>
                    <a:pt x="16350" y="102"/>
                    <a:pt x="12959" y="-109"/>
                    <a:pt x="10071" y="67"/>
                  </a:cubicBezTo>
                  <a:cubicBezTo>
                    <a:pt x="7183" y="243"/>
                    <a:pt x="4797" y="806"/>
                    <a:pt x="3227" y="2213"/>
                  </a:cubicBezTo>
                  <a:cubicBezTo>
                    <a:pt x="1657" y="3620"/>
                    <a:pt x="904" y="5871"/>
                    <a:pt x="527" y="8440"/>
                  </a:cubicBezTo>
                  <a:cubicBezTo>
                    <a:pt x="150" y="11008"/>
                    <a:pt x="150" y="13892"/>
                    <a:pt x="150" y="15792"/>
                  </a:cubicBezTo>
                  <a:cubicBezTo>
                    <a:pt x="150" y="17692"/>
                    <a:pt x="150" y="18606"/>
                    <a:pt x="87" y="19345"/>
                  </a:cubicBezTo>
                  <a:cubicBezTo>
                    <a:pt x="25" y="20084"/>
                    <a:pt x="-101" y="20647"/>
                    <a:pt x="150" y="20998"/>
                  </a:cubicBezTo>
                  <a:cubicBezTo>
                    <a:pt x="401" y="21350"/>
                    <a:pt x="1029" y="21491"/>
                    <a:pt x="2787" y="21280"/>
                  </a:cubicBezTo>
                  <a:cubicBezTo>
                    <a:pt x="4546" y="21069"/>
                    <a:pt x="7434" y="20506"/>
                    <a:pt x="9820" y="19873"/>
                  </a:cubicBezTo>
                  <a:cubicBezTo>
                    <a:pt x="12206" y="19240"/>
                    <a:pt x="14090" y="18536"/>
                    <a:pt x="15973" y="17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756291" y="1821500"/>
              <a:ext cx="317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211326" y="1436414"/>
              <a:ext cx="364116" cy="73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5" fill="norm" stroke="1" extrusionOk="0">
                  <a:moveTo>
                    <a:pt x="21478" y="3637"/>
                  </a:moveTo>
                  <a:cubicBezTo>
                    <a:pt x="21478" y="2896"/>
                    <a:pt x="21478" y="2155"/>
                    <a:pt x="20916" y="1569"/>
                  </a:cubicBezTo>
                  <a:cubicBezTo>
                    <a:pt x="20354" y="983"/>
                    <a:pt x="19231" y="551"/>
                    <a:pt x="17920" y="273"/>
                  </a:cubicBezTo>
                  <a:cubicBezTo>
                    <a:pt x="16609" y="-5"/>
                    <a:pt x="15110" y="-128"/>
                    <a:pt x="13487" y="181"/>
                  </a:cubicBezTo>
                  <a:cubicBezTo>
                    <a:pt x="11864" y="489"/>
                    <a:pt x="10116" y="1230"/>
                    <a:pt x="8805" y="2587"/>
                  </a:cubicBezTo>
                  <a:cubicBezTo>
                    <a:pt x="7494" y="3945"/>
                    <a:pt x="6620" y="5920"/>
                    <a:pt x="5933" y="7957"/>
                  </a:cubicBezTo>
                  <a:cubicBezTo>
                    <a:pt x="5247" y="9993"/>
                    <a:pt x="4747" y="12091"/>
                    <a:pt x="3936" y="14005"/>
                  </a:cubicBezTo>
                  <a:cubicBezTo>
                    <a:pt x="3124" y="15918"/>
                    <a:pt x="2001" y="17646"/>
                    <a:pt x="1314" y="18664"/>
                  </a:cubicBezTo>
                  <a:cubicBezTo>
                    <a:pt x="627" y="19682"/>
                    <a:pt x="377" y="19991"/>
                    <a:pt x="190" y="20361"/>
                  </a:cubicBezTo>
                  <a:cubicBezTo>
                    <a:pt x="3" y="20731"/>
                    <a:pt x="-122" y="21163"/>
                    <a:pt x="190" y="21318"/>
                  </a:cubicBezTo>
                  <a:cubicBezTo>
                    <a:pt x="502" y="21472"/>
                    <a:pt x="1251" y="21349"/>
                    <a:pt x="3561" y="21071"/>
                  </a:cubicBezTo>
                  <a:cubicBezTo>
                    <a:pt x="5871" y="20793"/>
                    <a:pt x="9742" y="20361"/>
                    <a:pt x="12114" y="20176"/>
                  </a:cubicBezTo>
                  <a:cubicBezTo>
                    <a:pt x="14486" y="19991"/>
                    <a:pt x="15360" y="20053"/>
                    <a:pt x="16234" y="20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886618" y="1668827"/>
              <a:ext cx="139674" cy="36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6" fill="norm" stroke="1" extrusionOk="0">
                  <a:moveTo>
                    <a:pt x="21273" y="1120"/>
                  </a:moveTo>
                  <a:cubicBezTo>
                    <a:pt x="21273" y="507"/>
                    <a:pt x="21273" y="-107"/>
                    <a:pt x="21112" y="16"/>
                  </a:cubicBezTo>
                  <a:cubicBezTo>
                    <a:pt x="20951" y="138"/>
                    <a:pt x="20628" y="998"/>
                    <a:pt x="18533" y="3207"/>
                  </a:cubicBezTo>
                  <a:cubicBezTo>
                    <a:pt x="16437" y="5416"/>
                    <a:pt x="12569" y="8975"/>
                    <a:pt x="9345" y="11920"/>
                  </a:cubicBezTo>
                  <a:cubicBezTo>
                    <a:pt x="6121" y="14866"/>
                    <a:pt x="3542" y="17198"/>
                    <a:pt x="1930" y="18793"/>
                  </a:cubicBezTo>
                  <a:cubicBezTo>
                    <a:pt x="318" y="20388"/>
                    <a:pt x="-327" y="21248"/>
                    <a:pt x="157" y="21370"/>
                  </a:cubicBezTo>
                  <a:cubicBezTo>
                    <a:pt x="640" y="21493"/>
                    <a:pt x="2252" y="20879"/>
                    <a:pt x="4992" y="19652"/>
                  </a:cubicBezTo>
                  <a:cubicBezTo>
                    <a:pt x="7733" y="18425"/>
                    <a:pt x="11601" y="16584"/>
                    <a:pt x="15470" y="14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7140591" y="1656400"/>
              <a:ext cx="44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91"/>
                    <a:pt x="21600" y="4582"/>
                    <a:pt x="20571" y="7473"/>
                  </a:cubicBezTo>
                  <a:cubicBezTo>
                    <a:pt x="19543" y="10364"/>
                    <a:pt x="17486" y="13855"/>
                    <a:pt x="13886" y="16309"/>
                  </a:cubicBezTo>
                  <a:cubicBezTo>
                    <a:pt x="10286" y="18764"/>
                    <a:pt x="5143" y="20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791341" y="1654659"/>
              <a:ext cx="539751" cy="8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1355" y="16765"/>
                    <a:pt x="2711" y="12551"/>
                    <a:pt x="4998" y="8600"/>
                  </a:cubicBezTo>
                  <a:cubicBezTo>
                    <a:pt x="7285" y="4648"/>
                    <a:pt x="10504" y="960"/>
                    <a:pt x="13426" y="170"/>
                  </a:cubicBezTo>
                  <a:cubicBezTo>
                    <a:pt x="16348" y="-620"/>
                    <a:pt x="18974" y="1487"/>
                    <a:pt x="21600" y="3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820974" y="2335850"/>
              <a:ext cx="8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832526" y="2181443"/>
              <a:ext cx="56224" cy="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726" fill="norm" stroke="1" extrusionOk="0">
                  <a:moveTo>
                    <a:pt x="15076" y="10757"/>
                  </a:moveTo>
                  <a:cubicBezTo>
                    <a:pt x="12761" y="7434"/>
                    <a:pt x="10447" y="4111"/>
                    <a:pt x="7361" y="2034"/>
                  </a:cubicBezTo>
                  <a:cubicBezTo>
                    <a:pt x="4276" y="-43"/>
                    <a:pt x="418" y="-874"/>
                    <a:pt x="33" y="1203"/>
                  </a:cubicBezTo>
                  <a:cubicBezTo>
                    <a:pt x="-353" y="3280"/>
                    <a:pt x="2733" y="8264"/>
                    <a:pt x="6590" y="10757"/>
                  </a:cubicBezTo>
                  <a:cubicBezTo>
                    <a:pt x="10447" y="13249"/>
                    <a:pt x="15076" y="13249"/>
                    <a:pt x="17776" y="11172"/>
                  </a:cubicBezTo>
                  <a:cubicBezTo>
                    <a:pt x="20476" y="9095"/>
                    <a:pt x="21247" y="4941"/>
                    <a:pt x="19704" y="2864"/>
                  </a:cubicBezTo>
                  <a:cubicBezTo>
                    <a:pt x="18161" y="788"/>
                    <a:pt x="14304" y="788"/>
                    <a:pt x="10833" y="2034"/>
                  </a:cubicBezTo>
                  <a:cubicBezTo>
                    <a:pt x="7361" y="3280"/>
                    <a:pt x="4276" y="5772"/>
                    <a:pt x="3118" y="9095"/>
                  </a:cubicBezTo>
                  <a:cubicBezTo>
                    <a:pt x="1961" y="12418"/>
                    <a:pt x="2733" y="16572"/>
                    <a:pt x="3504" y="2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937391" y="243204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71" y="10932"/>
                    <a:pt x="2743" y="1332"/>
                    <a:pt x="6343" y="132"/>
                  </a:cubicBezTo>
                  <a:cubicBezTo>
                    <a:pt x="9943" y="-1068"/>
                    <a:pt x="1577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000891" y="2507300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221024" y="2412050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985169" y="1377997"/>
              <a:ext cx="174473" cy="20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8" fill="norm" stroke="1" extrusionOk="0">
                  <a:moveTo>
                    <a:pt x="1152" y="7674"/>
                  </a:moveTo>
                  <a:cubicBezTo>
                    <a:pt x="892" y="11562"/>
                    <a:pt x="632" y="15450"/>
                    <a:pt x="502" y="17934"/>
                  </a:cubicBezTo>
                  <a:cubicBezTo>
                    <a:pt x="371" y="20418"/>
                    <a:pt x="371" y="21498"/>
                    <a:pt x="241" y="21390"/>
                  </a:cubicBezTo>
                  <a:cubicBezTo>
                    <a:pt x="111" y="21282"/>
                    <a:pt x="-149" y="19986"/>
                    <a:pt x="111" y="16746"/>
                  </a:cubicBezTo>
                  <a:cubicBezTo>
                    <a:pt x="371" y="13506"/>
                    <a:pt x="1152" y="8322"/>
                    <a:pt x="3364" y="4974"/>
                  </a:cubicBezTo>
                  <a:cubicBezTo>
                    <a:pt x="5576" y="1626"/>
                    <a:pt x="9220" y="114"/>
                    <a:pt x="12212" y="6"/>
                  </a:cubicBezTo>
                  <a:cubicBezTo>
                    <a:pt x="15205" y="-102"/>
                    <a:pt x="17547" y="1194"/>
                    <a:pt x="18979" y="4542"/>
                  </a:cubicBezTo>
                  <a:cubicBezTo>
                    <a:pt x="20410" y="7890"/>
                    <a:pt x="20931" y="13290"/>
                    <a:pt x="21451" y="1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559691" y="1616359"/>
              <a:ext cx="298451" cy="51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715"/>
                  </a:moveTo>
                  <a:cubicBezTo>
                    <a:pt x="21600" y="2276"/>
                    <a:pt x="21600" y="1837"/>
                    <a:pt x="21600" y="1398"/>
                  </a:cubicBezTo>
                  <a:cubicBezTo>
                    <a:pt x="21600" y="959"/>
                    <a:pt x="21600" y="520"/>
                    <a:pt x="21217" y="256"/>
                  </a:cubicBezTo>
                  <a:cubicBezTo>
                    <a:pt x="20834" y="-7"/>
                    <a:pt x="20068" y="-95"/>
                    <a:pt x="17540" y="125"/>
                  </a:cubicBezTo>
                  <a:cubicBezTo>
                    <a:pt x="15013" y="344"/>
                    <a:pt x="10723" y="871"/>
                    <a:pt x="7583" y="1705"/>
                  </a:cubicBezTo>
                  <a:cubicBezTo>
                    <a:pt x="4443" y="2539"/>
                    <a:pt x="2451" y="3681"/>
                    <a:pt x="1379" y="5568"/>
                  </a:cubicBezTo>
                  <a:cubicBezTo>
                    <a:pt x="306" y="7456"/>
                    <a:pt x="153" y="10090"/>
                    <a:pt x="77" y="12461"/>
                  </a:cubicBezTo>
                  <a:cubicBezTo>
                    <a:pt x="0" y="14832"/>
                    <a:pt x="0" y="16939"/>
                    <a:pt x="0" y="18256"/>
                  </a:cubicBezTo>
                  <a:cubicBezTo>
                    <a:pt x="0" y="19573"/>
                    <a:pt x="0" y="20100"/>
                    <a:pt x="230" y="20539"/>
                  </a:cubicBezTo>
                  <a:cubicBezTo>
                    <a:pt x="460" y="20978"/>
                    <a:pt x="919" y="21329"/>
                    <a:pt x="1991" y="21417"/>
                  </a:cubicBezTo>
                  <a:cubicBezTo>
                    <a:pt x="3064" y="21505"/>
                    <a:pt x="4749" y="21329"/>
                    <a:pt x="7583" y="20759"/>
                  </a:cubicBezTo>
                  <a:cubicBezTo>
                    <a:pt x="10417" y="20188"/>
                    <a:pt x="14400" y="19222"/>
                    <a:pt x="18383" y="18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7540641" y="1885000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7908941" y="2031050"/>
              <a:ext cx="1" cy="177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7931895" y="1910400"/>
              <a:ext cx="19167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19966" fill="norm" stroke="1" extrusionOk="0">
                  <a:moveTo>
                    <a:pt x="14051" y="0"/>
                  </a:moveTo>
                  <a:cubicBezTo>
                    <a:pt x="6197" y="4985"/>
                    <a:pt x="-1658" y="9969"/>
                    <a:pt x="306" y="14123"/>
                  </a:cubicBezTo>
                  <a:cubicBezTo>
                    <a:pt x="2269" y="18277"/>
                    <a:pt x="14051" y="21600"/>
                    <a:pt x="16997" y="19108"/>
                  </a:cubicBezTo>
                  <a:cubicBezTo>
                    <a:pt x="19942" y="16615"/>
                    <a:pt x="14051" y="8308"/>
                    <a:pt x="81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067691" y="1576743"/>
              <a:ext cx="164307" cy="65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0" fill="norm" stroke="1" extrusionOk="0">
                  <a:moveTo>
                    <a:pt x="0" y="1781"/>
                  </a:moveTo>
                  <a:cubicBezTo>
                    <a:pt x="0" y="1434"/>
                    <a:pt x="0" y="1086"/>
                    <a:pt x="692" y="843"/>
                  </a:cubicBezTo>
                  <a:cubicBezTo>
                    <a:pt x="1385" y="600"/>
                    <a:pt x="2769" y="461"/>
                    <a:pt x="4985" y="357"/>
                  </a:cubicBezTo>
                  <a:cubicBezTo>
                    <a:pt x="7200" y="253"/>
                    <a:pt x="10246" y="183"/>
                    <a:pt x="12462" y="114"/>
                  </a:cubicBezTo>
                  <a:cubicBezTo>
                    <a:pt x="14677" y="44"/>
                    <a:pt x="16062" y="-25"/>
                    <a:pt x="17446" y="10"/>
                  </a:cubicBezTo>
                  <a:cubicBezTo>
                    <a:pt x="18831" y="44"/>
                    <a:pt x="20215" y="183"/>
                    <a:pt x="20908" y="739"/>
                  </a:cubicBezTo>
                  <a:cubicBezTo>
                    <a:pt x="21600" y="1295"/>
                    <a:pt x="21600" y="2267"/>
                    <a:pt x="21323" y="3830"/>
                  </a:cubicBezTo>
                  <a:cubicBezTo>
                    <a:pt x="21046" y="5392"/>
                    <a:pt x="20492" y="7545"/>
                    <a:pt x="19800" y="10046"/>
                  </a:cubicBezTo>
                  <a:cubicBezTo>
                    <a:pt x="19108" y="12546"/>
                    <a:pt x="18277" y="15394"/>
                    <a:pt x="17862" y="17165"/>
                  </a:cubicBezTo>
                  <a:cubicBezTo>
                    <a:pt x="17446" y="18936"/>
                    <a:pt x="17446" y="19630"/>
                    <a:pt x="17862" y="20221"/>
                  </a:cubicBezTo>
                  <a:cubicBezTo>
                    <a:pt x="18277" y="20811"/>
                    <a:pt x="19108" y="21297"/>
                    <a:pt x="18415" y="21436"/>
                  </a:cubicBezTo>
                  <a:cubicBezTo>
                    <a:pt x="17723" y="21575"/>
                    <a:pt x="15508" y="21367"/>
                    <a:pt x="12600" y="21124"/>
                  </a:cubicBezTo>
                  <a:cubicBezTo>
                    <a:pt x="9692" y="20880"/>
                    <a:pt x="6092" y="20603"/>
                    <a:pt x="2492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651891" y="1920656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69" y="12582"/>
                    <a:pt x="10338" y="4867"/>
                    <a:pt x="13938" y="1782"/>
                  </a:cubicBezTo>
                  <a:cubicBezTo>
                    <a:pt x="17538" y="-1304"/>
                    <a:pt x="1956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681525" y="2075500"/>
              <a:ext cx="275167" cy="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1662" y="12960"/>
                  </a:moveTo>
                  <a:cubicBezTo>
                    <a:pt x="831" y="15120"/>
                    <a:pt x="0" y="17280"/>
                    <a:pt x="0" y="18900"/>
                  </a:cubicBezTo>
                  <a:cubicBezTo>
                    <a:pt x="0" y="20520"/>
                    <a:pt x="831" y="21600"/>
                    <a:pt x="3323" y="19440"/>
                  </a:cubicBezTo>
                  <a:cubicBezTo>
                    <a:pt x="5815" y="17280"/>
                    <a:pt x="9969" y="11880"/>
                    <a:pt x="13292" y="8100"/>
                  </a:cubicBezTo>
                  <a:cubicBezTo>
                    <a:pt x="16615" y="4320"/>
                    <a:pt x="19108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399531" y="1745300"/>
              <a:ext cx="14136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7720" y="3697"/>
                    <a:pt x="14226" y="7395"/>
                    <a:pt x="10573" y="10751"/>
                  </a:cubicBezTo>
                  <a:cubicBezTo>
                    <a:pt x="6920" y="14108"/>
                    <a:pt x="3108" y="17124"/>
                    <a:pt x="1361" y="18876"/>
                  </a:cubicBezTo>
                  <a:cubicBezTo>
                    <a:pt x="-386" y="20627"/>
                    <a:pt x="-68" y="21114"/>
                    <a:pt x="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629791" y="1725143"/>
              <a:ext cx="56143" cy="47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8" fill="norm" stroke="1" extrusionOk="0">
                  <a:moveTo>
                    <a:pt x="4800" y="2654"/>
                  </a:moveTo>
                  <a:cubicBezTo>
                    <a:pt x="8000" y="1979"/>
                    <a:pt x="11200" y="1304"/>
                    <a:pt x="14000" y="774"/>
                  </a:cubicBezTo>
                  <a:cubicBezTo>
                    <a:pt x="16800" y="244"/>
                    <a:pt x="19200" y="-142"/>
                    <a:pt x="20400" y="51"/>
                  </a:cubicBezTo>
                  <a:cubicBezTo>
                    <a:pt x="21600" y="244"/>
                    <a:pt x="21600" y="1015"/>
                    <a:pt x="19600" y="3088"/>
                  </a:cubicBezTo>
                  <a:cubicBezTo>
                    <a:pt x="17600" y="5162"/>
                    <a:pt x="13600" y="8537"/>
                    <a:pt x="10000" y="11815"/>
                  </a:cubicBezTo>
                  <a:cubicBezTo>
                    <a:pt x="6400" y="15094"/>
                    <a:pt x="3200" y="18276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278126" y="1737228"/>
              <a:ext cx="605666" cy="12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66" fill="norm" stroke="1" extrusionOk="0">
                  <a:moveTo>
                    <a:pt x="989" y="21166"/>
                  </a:moveTo>
                  <a:cubicBezTo>
                    <a:pt x="537" y="20068"/>
                    <a:pt x="86" y="18969"/>
                    <a:pt x="10" y="17688"/>
                  </a:cubicBezTo>
                  <a:cubicBezTo>
                    <a:pt x="-65" y="16407"/>
                    <a:pt x="236" y="14942"/>
                    <a:pt x="1666" y="12380"/>
                  </a:cubicBezTo>
                  <a:cubicBezTo>
                    <a:pt x="3096" y="9817"/>
                    <a:pt x="5655" y="6156"/>
                    <a:pt x="8364" y="3593"/>
                  </a:cubicBezTo>
                  <a:cubicBezTo>
                    <a:pt x="11074" y="1030"/>
                    <a:pt x="13934" y="-434"/>
                    <a:pt x="16154" y="115"/>
                  </a:cubicBezTo>
                  <a:cubicBezTo>
                    <a:pt x="18374" y="664"/>
                    <a:pt x="19955" y="3227"/>
                    <a:pt x="21535" y="5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9275134" y="2621600"/>
              <a:ext cx="30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1067"/>
                    <a:pt x="799" y="2133"/>
                    <a:pt x="79" y="5200"/>
                  </a:cubicBezTo>
                  <a:cubicBezTo>
                    <a:pt x="-641" y="8267"/>
                    <a:pt x="3679" y="13333"/>
                    <a:pt x="7999" y="16400"/>
                  </a:cubicBezTo>
                  <a:cubicBezTo>
                    <a:pt x="12319" y="19467"/>
                    <a:pt x="16639" y="20533"/>
                    <a:pt x="20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270190" y="2451674"/>
              <a:ext cx="80202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24" fill="norm" stroke="1" extrusionOk="0">
                  <a:moveTo>
                    <a:pt x="20985" y="21024"/>
                  </a:moveTo>
                  <a:cubicBezTo>
                    <a:pt x="16554" y="13824"/>
                    <a:pt x="12123" y="6624"/>
                    <a:pt x="8247" y="3024"/>
                  </a:cubicBezTo>
                  <a:cubicBezTo>
                    <a:pt x="4370" y="-576"/>
                    <a:pt x="1047" y="-576"/>
                    <a:pt x="216" y="1024"/>
                  </a:cubicBezTo>
                  <a:cubicBezTo>
                    <a:pt x="-615" y="2624"/>
                    <a:pt x="1047" y="5824"/>
                    <a:pt x="3539" y="8624"/>
                  </a:cubicBezTo>
                  <a:cubicBezTo>
                    <a:pt x="6031" y="11424"/>
                    <a:pt x="9354" y="13824"/>
                    <a:pt x="12400" y="15024"/>
                  </a:cubicBezTo>
                  <a:cubicBezTo>
                    <a:pt x="15447" y="16224"/>
                    <a:pt x="18216" y="16224"/>
                    <a:pt x="18770" y="16224"/>
                  </a:cubicBezTo>
                  <a:cubicBezTo>
                    <a:pt x="19323" y="16224"/>
                    <a:pt x="17662" y="16224"/>
                    <a:pt x="16000" y="16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9420241" y="2656706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9458341" y="2723200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9800"/>
                    <a:pt x="6545" y="18000"/>
                    <a:pt x="10145" y="14400"/>
                  </a:cubicBezTo>
                  <a:cubicBezTo>
                    <a:pt x="13745" y="10800"/>
                    <a:pt x="17673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9756228" y="2583500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426591" y="1395859"/>
              <a:ext cx="203201" cy="19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0" y="5364"/>
                  </a:moveTo>
                  <a:cubicBezTo>
                    <a:pt x="0" y="9818"/>
                    <a:pt x="0" y="14272"/>
                    <a:pt x="113" y="17055"/>
                  </a:cubicBezTo>
                  <a:cubicBezTo>
                    <a:pt x="225" y="19839"/>
                    <a:pt x="450" y="20952"/>
                    <a:pt x="562" y="20729"/>
                  </a:cubicBezTo>
                  <a:cubicBezTo>
                    <a:pt x="675" y="20507"/>
                    <a:pt x="675" y="18948"/>
                    <a:pt x="1463" y="15385"/>
                  </a:cubicBezTo>
                  <a:cubicBezTo>
                    <a:pt x="2250" y="11822"/>
                    <a:pt x="3825" y="6255"/>
                    <a:pt x="5738" y="3138"/>
                  </a:cubicBezTo>
                  <a:cubicBezTo>
                    <a:pt x="7650" y="20"/>
                    <a:pt x="9900" y="-648"/>
                    <a:pt x="12150" y="577"/>
                  </a:cubicBezTo>
                  <a:cubicBezTo>
                    <a:pt x="14400" y="1801"/>
                    <a:pt x="16650" y="4919"/>
                    <a:pt x="18225" y="8593"/>
                  </a:cubicBezTo>
                  <a:cubicBezTo>
                    <a:pt x="19800" y="12267"/>
                    <a:pt x="20700" y="16498"/>
                    <a:pt x="21600" y="20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144567" y="1718182"/>
              <a:ext cx="291675" cy="55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06" fill="norm" stroke="1" extrusionOk="0">
                  <a:moveTo>
                    <a:pt x="21569" y="1289"/>
                  </a:moveTo>
                  <a:cubicBezTo>
                    <a:pt x="21412" y="881"/>
                    <a:pt x="21256" y="474"/>
                    <a:pt x="20786" y="229"/>
                  </a:cubicBezTo>
                  <a:cubicBezTo>
                    <a:pt x="20317" y="-15"/>
                    <a:pt x="19534" y="-97"/>
                    <a:pt x="17186" y="148"/>
                  </a:cubicBezTo>
                  <a:cubicBezTo>
                    <a:pt x="14839" y="392"/>
                    <a:pt x="10926" y="963"/>
                    <a:pt x="8186" y="1655"/>
                  </a:cubicBezTo>
                  <a:cubicBezTo>
                    <a:pt x="5447" y="2348"/>
                    <a:pt x="3882" y="3163"/>
                    <a:pt x="2786" y="4834"/>
                  </a:cubicBezTo>
                  <a:cubicBezTo>
                    <a:pt x="1691" y="6505"/>
                    <a:pt x="1065" y="9032"/>
                    <a:pt x="673" y="11477"/>
                  </a:cubicBezTo>
                  <a:cubicBezTo>
                    <a:pt x="282" y="13923"/>
                    <a:pt x="126" y="16286"/>
                    <a:pt x="47" y="17713"/>
                  </a:cubicBezTo>
                  <a:cubicBezTo>
                    <a:pt x="-31" y="19139"/>
                    <a:pt x="-31" y="19628"/>
                    <a:pt x="204" y="20077"/>
                  </a:cubicBezTo>
                  <a:cubicBezTo>
                    <a:pt x="439" y="20525"/>
                    <a:pt x="908" y="20932"/>
                    <a:pt x="2317" y="21177"/>
                  </a:cubicBezTo>
                  <a:cubicBezTo>
                    <a:pt x="3726" y="21421"/>
                    <a:pt x="6073" y="21503"/>
                    <a:pt x="8891" y="21258"/>
                  </a:cubicBezTo>
                  <a:cubicBezTo>
                    <a:pt x="11708" y="21014"/>
                    <a:pt x="14995" y="20443"/>
                    <a:pt x="16795" y="19954"/>
                  </a:cubicBezTo>
                  <a:cubicBezTo>
                    <a:pt x="18595" y="19465"/>
                    <a:pt x="18908" y="19058"/>
                    <a:pt x="19221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186475" y="2012000"/>
              <a:ext cx="21166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4" y="21600"/>
                  </a:moveTo>
                  <a:cubicBezTo>
                    <a:pt x="0" y="18000"/>
                    <a:pt x="-214" y="14400"/>
                    <a:pt x="428" y="11700"/>
                  </a:cubicBezTo>
                  <a:cubicBezTo>
                    <a:pt x="1069" y="9000"/>
                    <a:pt x="2566" y="7200"/>
                    <a:pt x="6202" y="5400"/>
                  </a:cubicBezTo>
                  <a:cubicBezTo>
                    <a:pt x="9837" y="3600"/>
                    <a:pt x="15612" y="180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567339" y="1729165"/>
              <a:ext cx="319753" cy="58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5" fill="norm" stroke="1" extrusionOk="0">
                  <a:moveTo>
                    <a:pt x="21467" y="1297"/>
                  </a:moveTo>
                  <a:cubicBezTo>
                    <a:pt x="21041" y="907"/>
                    <a:pt x="20614" y="517"/>
                    <a:pt x="20046" y="283"/>
                  </a:cubicBezTo>
                  <a:cubicBezTo>
                    <a:pt x="19478" y="49"/>
                    <a:pt x="18767" y="-29"/>
                    <a:pt x="17062" y="10"/>
                  </a:cubicBezTo>
                  <a:cubicBezTo>
                    <a:pt x="15356" y="49"/>
                    <a:pt x="12656" y="205"/>
                    <a:pt x="10312" y="712"/>
                  </a:cubicBezTo>
                  <a:cubicBezTo>
                    <a:pt x="7967" y="1219"/>
                    <a:pt x="5978" y="2076"/>
                    <a:pt x="4628" y="3675"/>
                  </a:cubicBezTo>
                  <a:cubicBezTo>
                    <a:pt x="3278" y="5274"/>
                    <a:pt x="2567" y="7613"/>
                    <a:pt x="1928" y="10225"/>
                  </a:cubicBezTo>
                  <a:cubicBezTo>
                    <a:pt x="1288" y="12837"/>
                    <a:pt x="720" y="15723"/>
                    <a:pt x="364" y="17633"/>
                  </a:cubicBezTo>
                  <a:cubicBezTo>
                    <a:pt x="9" y="19544"/>
                    <a:pt x="-133" y="20479"/>
                    <a:pt x="151" y="20986"/>
                  </a:cubicBezTo>
                  <a:cubicBezTo>
                    <a:pt x="435" y="21493"/>
                    <a:pt x="1146" y="21571"/>
                    <a:pt x="3846" y="21220"/>
                  </a:cubicBezTo>
                  <a:cubicBezTo>
                    <a:pt x="6546" y="20869"/>
                    <a:pt x="11235" y="20089"/>
                    <a:pt x="15925" y="19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0881682" y="1854197"/>
              <a:ext cx="329260" cy="42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2" fill="norm" stroke="1" extrusionOk="0">
                  <a:moveTo>
                    <a:pt x="21538" y="2531"/>
                  </a:moveTo>
                  <a:cubicBezTo>
                    <a:pt x="21538" y="1994"/>
                    <a:pt x="21538" y="1456"/>
                    <a:pt x="21261" y="973"/>
                  </a:cubicBezTo>
                  <a:cubicBezTo>
                    <a:pt x="20984" y="489"/>
                    <a:pt x="20430" y="59"/>
                    <a:pt x="19184" y="6"/>
                  </a:cubicBezTo>
                  <a:cubicBezTo>
                    <a:pt x="17938" y="-48"/>
                    <a:pt x="16000" y="274"/>
                    <a:pt x="13507" y="1295"/>
                  </a:cubicBezTo>
                  <a:cubicBezTo>
                    <a:pt x="11015" y="2316"/>
                    <a:pt x="7969" y="4036"/>
                    <a:pt x="5753" y="6400"/>
                  </a:cubicBezTo>
                  <a:cubicBezTo>
                    <a:pt x="3538" y="8764"/>
                    <a:pt x="2153" y="11773"/>
                    <a:pt x="1323" y="14137"/>
                  </a:cubicBezTo>
                  <a:cubicBezTo>
                    <a:pt x="492" y="16501"/>
                    <a:pt x="215" y="18221"/>
                    <a:pt x="76" y="19349"/>
                  </a:cubicBezTo>
                  <a:cubicBezTo>
                    <a:pt x="-62" y="20477"/>
                    <a:pt x="-62" y="21015"/>
                    <a:pt x="492" y="21283"/>
                  </a:cubicBezTo>
                  <a:cubicBezTo>
                    <a:pt x="1046" y="21552"/>
                    <a:pt x="2153" y="21552"/>
                    <a:pt x="4230" y="21445"/>
                  </a:cubicBezTo>
                  <a:cubicBezTo>
                    <a:pt x="6307" y="21337"/>
                    <a:pt x="9353" y="21122"/>
                    <a:pt x="11223" y="20961"/>
                  </a:cubicBezTo>
                  <a:cubicBezTo>
                    <a:pt x="13092" y="20800"/>
                    <a:pt x="13784" y="20692"/>
                    <a:pt x="14476" y="20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891325" y="2103249"/>
              <a:ext cx="211667" cy="4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01" fill="norm" stroke="1" extrusionOk="0">
                  <a:moveTo>
                    <a:pt x="214" y="20601"/>
                  </a:moveTo>
                  <a:cubicBezTo>
                    <a:pt x="0" y="15201"/>
                    <a:pt x="-214" y="9801"/>
                    <a:pt x="428" y="5751"/>
                  </a:cubicBezTo>
                  <a:cubicBezTo>
                    <a:pt x="1069" y="1701"/>
                    <a:pt x="2566" y="-999"/>
                    <a:pt x="6202" y="351"/>
                  </a:cubicBezTo>
                  <a:cubicBezTo>
                    <a:pt x="9837" y="1701"/>
                    <a:pt x="15612" y="7101"/>
                    <a:pt x="21386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1227996" y="2246950"/>
              <a:ext cx="4644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322"/>
                    <a:pt x="5581" y="10643"/>
                    <a:pt x="2294" y="14243"/>
                  </a:cubicBezTo>
                  <a:cubicBezTo>
                    <a:pt x="-993" y="17843"/>
                    <a:pt x="-54" y="19722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1282114" y="2126300"/>
              <a:ext cx="69747" cy="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66" fill="norm" stroke="1" extrusionOk="0">
                  <a:moveTo>
                    <a:pt x="9132" y="11109"/>
                  </a:moveTo>
                  <a:cubicBezTo>
                    <a:pt x="5956" y="10491"/>
                    <a:pt x="2779" y="9874"/>
                    <a:pt x="1191" y="11109"/>
                  </a:cubicBezTo>
                  <a:cubicBezTo>
                    <a:pt x="-397" y="12343"/>
                    <a:pt x="-397" y="15429"/>
                    <a:pt x="1191" y="17589"/>
                  </a:cubicBezTo>
                  <a:cubicBezTo>
                    <a:pt x="2779" y="19749"/>
                    <a:pt x="5956" y="20983"/>
                    <a:pt x="9132" y="21291"/>
                  </a:cubicBezTo>
                  <a:cubicBezTo>
                    <a:pt x="12309" y="21600"/>
                    <a:pt x="15485" y="20983"/>
                    <a:pt x="17709" y="18823"/>
                  </a:cubicBezTo>
                  <a:cubicBezTo>
                    <a:pt x="19932" y="16663"/>
                    <a:pt x="21203" y="12960"/>
                    <a:pt x="20885" y="9566"/>
                  </a:cubicBezTo>
                  <a:cubicBezTo>
                    <a:pt x="20568" y="6171"/>
                    <a:pt x="18662" y="3086"/>
                    <a:pt x="167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1299841" y="1747771"/>
              <a:ext cx="329536" cy="71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1" fill="norm" stroke="1" extrusionOk="0">
                  <a:moveTo>
                    <a:pt x="8255" y="1450"/>
                  </a:moveTo>
                  <a:cubicBezTo>
                    <a:pt x="8392" y="1006"/>
                    <a:pt x="8530" y="561"/>
                    <a:pt x="9287" y="275"/>
                  </a:cubicBezTo>
                  <a:cubicBezTo>
                    <a:pt x="10043" y="-11"/>
                    <a:pt x="11419" y="-138"/>
                    <a:pt x="13483" y="211"/>
                  </a:cubicBezTo>
                  <a:cubicBezTo>
                    <a:pt x="15546" y="561"/>
                    <a:pt x="18298" y="1387"/>
                    <a:pt x="19811" y="2340"/>
                  </a:cubicBezTo>
                  <a:cubicBezTo>
                    <a:pt x="21325" y="3293"/>
                    <a:pt x="21600" y="4373"/>
                    <a:pt x="21325" y="5802"/>
                  </a:cubicBezTo>
                  <a:cubicBezTo>
                    <a:pt x="21050" y="7231"/>
                    <a:pt x="20224" y="9010"/>
                    <a:pt x="19605" y="11011"/>
                  </a:cubicBezTo>
                  <a:cubicBezTo>
                    <a:pt x="18986" y="13013"/>
                    <a:pt x="18573" y="15236"/>
                    <a:pt x="18298" y="16729"/>
                  </a:cubicBezTo>
                  <a:cubicBezTo>
                    <a:pt x="18023" y="18222"/>
                    <a:pt x="17885" y="18984"/>
                    <a:pt x="17748" y="19524"/>
                  </a:cubicBezTo>
                  <a:cubicBezTo>
                    <a:pt x="17610" y="20064"/>
                    <a:pt x="17473" y="20382"/>
                    <a:pt x="16647" y="20700"/>
                  </a:cubicBezTo>
                  <a:cubicBezTo>
                    <a:pt x="15822" y="21017"/>
                    <a:pt x="14308" y="21335"/>
                    <a:pt x="11419" y="21398"/>
                  </a:cubicBezTo>
                  <a:cubicBezTo>
                    <a:pt x="8530" y="21462"/>
                    <a:pt x="4265" y="21271"/>
                    <a:pt x="0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578596" y="1521527"/>
              <a:ext cx="82875" cy="24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23" fill="norm" stroke="1" extrusionOk="0">
                  <a:moveTo>
                    <a:pt x="2499" y="7955"/>
                  </a:moveTo>
                  <a:cubicBezTo>
                    <a:pt x="2499" y="11121"/>
                    <a:pt x="2499" y="14286"/>
                    <a:pt x="2499" y="16707"/>
                  </a:cubicBezTo>
                  <a:cubicBezTo>
                    <a:pt x="2499" y="19128"/>
                    <a:pt x="2499" y="20803"/>
                    <a:pt x="1959" y="21083"/>
                  </a:cubicBezTo>
                  <a:cubicBezTo>
                    <a:pt x="1419" y="21362"/>
                    <a:pt x="339" y="20245"/>
                    <a:pt x="69" y="16986"/>
                  </a:cubicBezTo>
                  <a:cubicBezTo>
                    <a:pt x="-201" y="13728"/>
                    <a:pt x="339" y="8328"/>
                    <a:pt x="1419" y="5162"/>
                  </a:cubicBezTo>
                  <a:cubicBezTo>
                    <a:pt x="2499" y="1996"/>
                    <a:pt x="4119" y="1065"/>
                    <a:pt x="6279" y="507"/>
                  </a:cubicBezTo>
                  <a:cubicBezTo>
                    <a:pt x="8439" y="-52"/>
                    <a:pt x="11139" y="-238"/>
                    <a:pt x="14379" y="414"/>
                  </a:cubicBezTo>
                  <a:cubicBezTo>
                    <a:pt x="17619" y="1065"/>
                    <a:pt x="21399" y="2555"/>
                    <a:pt x="21129" y="4138"/>
                  </a:cubicBezTo>
                  <a:cubicBezTo>
                    <a:pt x="20859" y="5721"/>
                    <a:pt x="16539" y="7396"/>
                    <a:pt x="12489" y="8514"/>
                  </a:cubicBezTo>
                  <a:cubicBezTo>
                    <a:pt x="8439" y="9631"/>
                    <a:pt x="4659" y="10190"/>
                    <a:pt x="879" y="1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725414" y="1605600"/>
              <a:ext cx="70827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54" fill="norm" stroke="1" extrusionOk="0">
                  <a:moveTo>
                    <a:pt x="8186" y="0"/>
                  </a:moveTo>
                  <a:cubicBezTo>
                    <a:pt x="6335" y="2945"/>
                    <a:pt x="4483" y="5891"/>
                    <a:pt x="3249" y="8182"/>
                  </a:cubicBezTo>
                  <a:cubicBezTo>
                    <a:pt x="2015" y="10473"/>
                    <a:pt x="1397" y="12109"/>
                    <a:pt x="780" y="13909"/>
                  </a:cubicBezTo>
                  <a:cubicBezTo>
                    <a:pt x="163" y="15709"/>
                    <a:pt x="-454" y="17673"/>
                    <a:pt x="472" y="19145"/>
                  </a:cubicBezTo>
                  <a:cubicBezTo>
                    <a:pt x="1397" y="20618"/>
                    <a:pt x="3866" y="21600"/>
                    <a:pt x="6335" y="21436"/>
                  </a:cubicBezTo>
                  <a:cubicBezTo>
                    <a:pt x="8803" y="21273"/>
                    <a:pt x="11272" y="19964"/>
                    <a:pt x="14049" y="17018"/>
                  </a:cubicBezTo>
                  <a:cubicBezTo>
                    <a:pt x="16826" y="14073"/>
                    <a:pt x="19912" y="9491"/>
                    <a:pt x="20529" y="6382"/>
                  </a:cubicBezTo>
                  <a:cubicBezTo>
                    <a:pt x="21146" y="3273"/>
                    <a:pt x="19295" y="1636"/>
                    <a:pt x="17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855091" y="1554944"/>
              <a:ext cx="148728" cy="21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94" fill="norm" stroke="1" extrusionOk="0">
                  <a:moveTo>
                    <a:pt x="12777" y="2478"/>
                  </a:moveTo>
                  <a:cubicBezTo>
                    <a:pt x="12473" y="1440"/>
                    <a:pt x="12169" y="401"/>
                    <a:pt x="11256" y="90"/>
                  </a:cubicBezTo>
                  <a:cubicBezTo>
                    <a:pt x="10344" y="-222"/>
                    <a:pt x="8823" y="193"/>
                    <a:pt x="6845" y="2686"/>
                  </a:cubicBezTo>
                  <a:cubicBezTo>
                    <a:pt x="4868" y="5178"/>
                    <a:pt x="2434" y="9747"/>
                    <a:pt x="1217" y="12551"/>
                  </a:cubicBezTo>
                  <a:cubicBezTo>
                    <a:pt x="0" y="15355"/>
                    <a:pt x="0" y="16393"/>
                    <a:pt x="0" y="17640"/>
                  </a:cubicBezTo>
                  <a:cubicBezTo>
                    <a:pt x="0" y="18886"/>
                    <a:pt x="0" y="20340"/>
                    <a:pt x="3042" y="20859"/>
                  </a:cubicBezTo>
                  <a:cubicBezTo>
                    <a:pt x="6085" y="21378"/>
                    <a:pt x="12169" y="20963"/>
                    <a:pt x="15820" y="20340"/>
                  </a:cubicBezTo>
                  <a:cubicBezTo>
                    <a:pt x="19470" y="19716"/>
                    <a:pt x="20687" y="18886"/>
                    <a:pt x="21144" y="17847"/>
                  </a:cubicBezTo>
                  <a:cubicBezTo>
                    <a:pt x="21600" y="16809"/>
                    <a:pt x="21296" y="15563"/>
                    <a:pt x="20992" y="14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880491" y="165640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30191" y="2980556"/>
              <a:ext cx="10769601" cy="5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23"/>
                  </a:moveTo>
                  <a:cubicBezTo>
                    <a:pt x="153" y="36"/>
                    <a:pt x="306" y="-51"/>
                    <a:pt x="452" y="36"/>
                  </a:cubicBezTo>
                  <a:cubicBezTo>
                    <a:pt x="599" y="123"/>
                    <a:pt x="739" y="384"/>
                    <a:pt x="885" y="646"/>
                  </a:cubicBezTo>
                  <a:cubicBezTo>
                    <a:pt x="1032" y="907"/>
                    <a:pt x="1184" y="1168"/>
                    <a:pt x="1335" y="1386"/>
                  </a:cubicBezTo>
                  <a:cubicBezTo>
                    <a:pt x="1486" y="1604"/>
                    <a:pt x="1634" y="1778"/>
                    <a:pt x="1789" y="1952"/>
                  </a:cubicBezTo>
                  <a:cubicBezTo>
                    <a:pt x="1944" y="2126"/>
                    <a:pt x="2106" y="2301"/>
                    <a:pt x="2280" y="2431"/>
                  </a:cubicBezTo>
                  <a:cubicBezTo>
                    <a:pt x="2454" y="2562"/>
                    <a:pt x="2641" y="2649"/>
                    <a:pt x="2800" y="2780"/>
                  </a:cubicBezTo>
                  <a:cubicBezTo>
                    <a:pt x="2959" y="2910"/>
                    <a:pt x="3091" y="3084"/>
                    <a:pt x="3226" y="3172"/>
                  </a:cubicBezTo>
                  <a:cubicBezTo>
                    <a:pt x="3362" y="3259"/>
                    <a:pt x="3502" y="3259"/>
                    <a:pt x="3653" y="3302"/>
                  </a:cubicBezTo>
                  <a:cubicBezTo>
                    <a:pt x="3804" y="3346"/>
                    <a:pt x="3965" y="3433"/>
                    <a:pt x="4126" y="3476"/>
                  </a:cubicBezTo>
                  <a:cubicBezTo>
                    <a:pt x="4288" y="3520"/>
                    <a:pt x="4449" y="3520"/>
                    <a:pt x="4619" y="3564"/>
                  </a:cubicBezTo>
                  <a:cubicBezTo>
                    <a:pt x="4789" y="3607"/>
                    <a:pt x="4967" y="3694"/>
                    <a:pt x="5150" y="3738"/>
                  </a:cubicBezTo>
                  <a:cubicBezTo>
                    <a:pt x="5332" y="3781"/>
                    <a:pt x="5519" y="3781"/>
                    <a:pt x="5661" y="3781"/>
                  </a:cubicBezTo>
                  <a:cubicBezTo>
                    <a:pt x="5803" y="3781"/>
                    <a:pt x="5901" y="3781"/>
                    <a:pt x="6007" y="3781"/>
                  </a:cubicBezTo>
                  <a:cubicBezTo>
                    <a:pt x="6113" y="3781"/>
                    <a:pt x="6228" y="3781"/>
                    <a:pt x="6330" y="3781"/>
                  </a:cubicBezTo>
                  <a:cubicBezTo>
                    <a:pt x="6432" y="3781"/>
                    <a:pt x="6521" y="3781"/>
                    <a:pt x="6623" y="3781"/>
                  </a:cubicBezTo>
                  <a:cubicBezTo>
                    <a:pt x="6725" y="3781"/>
                    <a:pt x="6839" y="3781"/>
                    <a:pt x="6956" y="3738"/>
                  </a:cubicBezTo>
                  <a:cubicBezTo>
                    <a:pt x="7073" y="3694"/>
                    <a:pt x="7192" y="3607"/>
                    <a:pt x="7310" y="3564"/>
                  </a:cubicBezTo>
                  <a:cubicBezTo>
                    <a:pt x="7429" y="3520"/>
                    <a:pt x="7548" y="3520"/>
                    <a:pt x="7656" y="3520"/>
                  </a:cubicBezTo>
                  <a:cubicBezTo>
                    <a:pt x="7765" y="3520"/>
                    <a:pt x="7862" y="3520"/>
                    <a:pt x="7979" y="3520"/>
                  </a:cubicBezTo>
                  <a:cubicBezTo>
                    <a:pt x="8096" y="3520"/>
                    <a:pt x="8232" y="3520"/>
                    <a:pt x="8361" y="3520"/>
                  </a:cubicBezTo>
                  <a:cubicBezTo>
                    <a:pt x="8491" y="3520"/>
                    <a:pt x="8614" y="3520"/>
                    <a:pt x="8735" y="3520"/>
                  </a:cubicBezTo>
                  <a:cubicBezTo>
                    <a:pt x="8856" y="3520"/>
                    <a:pt x="8975" y="3520"/>
                    <a:pt x="9100" y="3520"/>
                  </a:cubicBezTo>
                  <a:cubicBezTo>
                    <a:pt x="9225" y="3520"/>
                    <a:pt x="9357" y="3520"/>
                    <a:pt x="9490" y="3520"/>
                  </a:cubicBezTo>
                  <a:cubicBezTo>
                    <a:pt x="9624" y="3520"/>
                    <a:pt x="9760" y="3520"/>
                    <a:pt x="9894" y="3564"/>
                  </a:cubicBezTo>
                  <a:cubicBezTo>
                    <a:pt x="10027" y="3607"/>
                    <a:pt x="10159" y="3694"/>
                    <a:pt x="10295" y="3781"/>
                  </a:cubicBezTo>
                  <a:cubicBezTo>
                    <a:pt x="10431" y="3868"/>
                    <a:pt x="10571" y="3955"/>
                    <a:pt x="10702" y="3999"/>
                  </a:cubicBezTo>
                  <a:cubicBezTo>
                    <a:pt x="10834" y="4043"/>
                    <a:pt x="10957" y="4043"/>
                    <a:pt x="11091" y="4130"/>
                  </a:cubicBezTo>
                  <a:cubicBezTo>
                    <a:pt x="11225" y="4217"/>
                    <a:pt x="11369" y="4391"/>
                    <a:pt x="11509" y="4522"/>
                  </a:cubicBezTo>
                  <a:cubicBezTo>
                    <a:pt x="11649" y="4652"/>
                    <a:pt x="11785" y="4739"/>
                    <a:pt x="11923" y="4870"/>
                  </a:cubicBezTo>
                  <a:cubicBezTo>
                    <a:pt x="12061" y="5001"/>
                    <a:pt x="12201" y="5175"/>
                    <a:pt x="12335" y="5305"/>
                  </a:cubicBezTo>
                  <a:cubicBezTo>
                    <a:pt x="12468" y="5436"/>
                    <a:pt x="12596" y="5523"/>
                    <a:pt x="12729" y="5654"/>
                  </a:cubicBezTo>
                  <a:cubicBezTo>
                    <a:pt x="12863" y="5784"/>
                    <a:pt x="13003" y="5959"/>
                    <a:pt x="13141" y="6133"/>
                  </a:cubicBezTo>
                  <a:cubicBezTo>
                    <a:pt x="13279" y="6307"/>
                    <a:pt x="13415" y="6481"/>
                    <a:pt x="13553" y="6655"/>
                  </a:cubicBezTo>
                  <a:cubicBezTo>
                    <a:pt x="13691" y="6830"/>
                    <a:pt x="13831" y="7004"/>
                    <a:pt x="13963" y="7134"/>
                  </a:cubicBezTo>
                  <a:cubicBezTo>
                    <a:pt x="14094" y="7265"/>
                    <a:pt x="14217" y="7352"/>
                    <a:pt x="14349" y="7483"/>
                  </a:cubicBezTo>
                  <a:cubicBezTo>
                    <a:pt x="14481" y="7614"/>
                    <a:pt x="14621" y="7788"/>
                    <a:pt x="14759" y="7962"/>
                  </a:cubicBezTo>
                  <a:cubicBezTo>
                    <a:pt x="14897" y="8136"/>
                    <a:pt x="15033" y="8310"/>
                    <a:pt x="15168" y="8484"/>
                  </a:cubicBezTo>
                  <a:cubicBezTo>
                    <a:pt x="15304" y="8659"/>
                    <a:pt x="15440" y="8833"/>
                    <a:pt x="15570" y="9007"/>
                  </a:cubicBezTo>
                  <a:cubicBezTo>
                    <a:pt x="15699" y="9181"/>
                    <a:pt x="15822" y="9355"/>
                    <a:pt x="15954" y="9530"/>
                  </a:cubicBezTo>
                  <a:cubicBezTo>
                    <a:pt x="16085" y="9704"/>
                    <a:pt x="16225" y="9878"/>
                    <a:pt x="16361" y="10052"/>
                  </a:cubicBezTo>
                  <a:cubicBezTo>
                    <a:pt x="16497" y="10226"/>
                    <a:pt x="16629" y="10401"/>
                    <a:pt x="16762" y="10575"/>
                  </a:cubicBezTo>
                  <a:cubicBezTo>
                    <a:pt x="16896" y="10749"/>
                    <a:pt x="17032" y="10923"/>
                    <a:pt x="17159" y="11097"/>
                  </a:cubicBezTo>
                  <a:cubicBezTo>
                    <a:pt x="17287" y="11272"/>
                    <a:pt x="17406" y="11446"/>
                    <a:pt x="17533" y="11620"/>
                  </a:cubicBezTo>
                  <a:cubicBezTo>
                    <a:pt x="17660" y="11794"/>
                    <a:pt x="17796" y="11968"/>
                    <a:pt x="17985" y="12230"/>
                  </a:cubicBezTo>
                  <a:cubicBezTo>
                    <a:pt x="18174" y="12491"/>
                    <a:pt x="18416" y="12839"/>
                    <a:pt x="18596" y="13101"/>
                  </a:cubicBezTo>
                  <a:cubicBezTo>
                    <a:pt x="18777" y="13362"/>
                    <a:pt x="18896" y="13536"/>
                    <a:pt x="19008" y="13710"/>
                  </a:cubicBezTo>
                  <a:cubicBezTo>
                    <a:pt x="19121" y="13884"/>
                    <a:pt x="19227" y="14059"/>
                    <a:pt x="19386" y="14364"/>
                  </a:cubicBezTo>
                  <a:cubicBezTo>
                    <a:pt x="19545" y="14668"/>
                    <a:pt x="19758" y="15104"/>
                    <a:pt x="19991" y="15626"/>
                  </a:cubicBezTo>
                  <a:cubicBezTo>
                    <a:pt x="20225" y="16149"/>
                    <a:pt x="20479" y="16759"/>
                    <a:pt x="20700" y="17455"/>
                  </a:cubicBezTo>
                  <a:cubicBezTo>
                    <a:pt x="20921" y="18152"/>
                    <a:pt x="21108" y="18936"/>
                    <a:pt x="21252" y="19633"/>
                  </a:cubicBezTo>
                  <a:cubicBezTo>
                    <a:pt x="21396" y="20330"/>
                    <a:pt x="21498" y="20939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5741" y="3457355"/>
              <a:ext cx="174628" cy="26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53" fill="norm" stroke="1" extrusionOk="0">
                  <a:moveTo>
                    <a:pt x="0" y="3828"/>
                  </a:moveTo>
                  <a:cubicBezTo>
                    <a:pt x="508" y="2964"/>
                    <a:pt x="1016" y="2100"/>
                    <a:pt x="2668" y="1323"/>
                  </a:cubicBezTo>
                  <a:cubicBezTo>
                    <a:pt x="4320" y="545"/>
                    <a:pt x="7115" y="-146"/>
                    <a:pt x="9529" y="27"/>
                  </a:cubicBezTo>
                  <a:cubicBezTo>
                    <a:pt x="11944" y="200"/>
                    <a:pt x="13976" y="1236"/>
                    <a:pt x="14485" y="2705"/>
                  </a:cubicBezTo>
                  <a:cubicBezTo>
                    <a:pt x="14993" y="4174"/>
                    <a:pt x="13976" y="6075"/>
                    <a:pt x="12833" y="7284"/>
                  </a:cubicBezTo>
                  <a:cubicBezTo>
                    <a:pt x="11689" y="8494"/>
                    <a:pt x="10419" y="9012"/>
                    <a:pt x="8767" y="9617"/>
                  </a:cubicBezTo>
                  <a:cubicBezTo>
                    <a:pt x="7115" y="10222"/>
                    <a:pt x="5082" y="10913"/>
                    <a:pt x="4701" y="11259"/>
                  </a:cubicBezTo>
                  <a:cubicBezTo>
                    <a:pt x="4320" y="11604"/>
                    <a:pt x="5591" y="11604"/>
                    <a:pt x="8513" y="12036"/>
                  </a:cubicBezTo>
                  <a:cubicBezTo>
                    <a:pt x="11435" y="12468"/>
                    <a:pt x="16009" y="13332"/>
                    <a:pt x="18551" y="14283"/>
                  </a:cubicBezTo>
                  <a:cubicBezTo>
                    <a:pt x="21092" y="15233"/>
                    <a:pt x="21600" y="16270"/>
                    <a:pt x="20202" y="17480"/>
                  </a:cubicBezTo>
                  <a:cubicBezTo>
                    <a:pt x="18805" y="18689"/>
                    <a:pt x="15501" y="20072"/>
                    <a:pt x="13087" y="20763"/>
                  </a:cubicBezTo>
                  <a:cubicBezTo>
                    <a:pt x="10673" y="21454"/>
                    <a:pt x="9148" y="21454"/>
                    <a:pt x="7624" y="20504"/>
                  </a:cubicBezTo>
                  <a:cubicBezTo>
                    <a:pt x="6099" y="19553"/>
                    <a:pt x="4574" y="17652"/>
                    <a:pt x="3049" y="15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-1" y="3319539"/>
              <a:ext cx="330695" cy="54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73" fill="norm" stroke="1" extrusionOk="0">
                  <a:moveTo>
                    <a:pt x="15284" y="1746"/>
                  </a:moveTo>
                  <a:cubicBezTo>
                    <a:pt x="12974" y="1089"/>
                    <a:pt x="10665" y="432"/>
                    <a:pt x="8831" y="144"/>
                  </a:cubicBezTo>
                  <a:cubicBezTo>
                    <a:pt x="6997" y="-143"/>
                    <a:pt x="5639" y="-61"/>
                    <a:pt x="4212" y="925"/>
                  </a:cubicBezTo>
                  <a:cubicBezTo>
                    <a:pt x="2786" y="1910"/>
                    <a:pt x="1291" y="3799"/>
                    <a:pt x="544" y="6222"/>
                  </a:cubicBezTo>
                  <a:cubicBezTo>
                    <a:pt x="-203" y="8645"/>
                    <a:pt x="-203" y="11601"/>
                    <a:pt x="680" y="14065"/>
                  </a:cubicBezTo>
                  <a:cubicBezTo>
                    <a:pt x="1563" y="16529"/>
                    <a:pt x="3329" y="18500"/>
                    <a:pt x="5299" y="19732"/>
                  </a:cubicBezTo>
                  <a:cubicBezTo>
                    <a:pt x="7269" y="20964"/>
                    <a:pt x="9442" y="21457"/>
                    <a:pt x="11888" y="21211"/>
                  </a:cubicBezTo>
                  <a:cubicBezTo>
                    <a:pt x="14333" y="20964"/>
                    <a:pt x="17050" y="19979"/>
                    <a:pt x="18816" y="18090"/>
                  </a:cubicBezTo>
                  <a:cubicBezTo>
                    <a:pt x="20582" y="16201"/>
                    <a:pt x="21397" y="13408"/>
                    <a:pt x="21193" y="11068"/>
                  </a:cubicBezTo>
                  <a:cubicBezTo>
                    <a:pt x="20989" y="8727"/>
                    <a:pt x="19767" y="6838"/>
                    <a:pt x="17797" y="5894"/>
                  </a:cubicBezTo>
                  <a:cubicBezTo>
                    <a:pt x="15827" y="4949"/>
                    <a:pt x="13110" y="4949"/>
                    <a:pt x="11412" y="5113"/>
                  </a:cubicBezTo>
                  <a:cubicBezTo>
                    <a:pt x="9714" y="5278"/>
                    <a:pt x="9035" y="5606"/>
                    <a:pt x="8355" y="5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28374" y="3415093"/>
              <a:ext cx="271768" cy="56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5" fill="norm" stroke="1" extrusionOk="0">
                  <a:moveTo>
                    <a:pt x="7936" y="1223"/>
                  </a:moveTo>
                  <a:cubicBezTo>
                    <a:pt x="7936" y="657"/>
                    <a:pt x="7936" y="91"/>
                    <a:pt x="7852" y="10"/>
                  </a:cubicBezTo>
                  <a:cubicBezTo>
                    <a:pt x="7769" y="-71"/>
                    <a:pt x="7601" y="333"/>
                    <a:pt x="7183" y="1830"/>
                  </a:cubicBezTo>
                  <a:cubicBezTo>
                    <a:pt x="6764" y="3327"/>
                    <a:pt x="6094" y="5916"/>
                    <a:pt x="5173" y="8545"/>
                  </a:cubicBezTo>
                  <a:cubicBezTo>
                    <a:pt x="4252" y="11174"/>
                    <a:pt x="3080" y="13844"/>
                    <a:pt x="2159" y="15785"/>
                  </a:cubicBezTo>
                  <a:cubicBezTo>
                    <a:pt x="1239" y="17727"/>
                    <a:pt x="569" y="18940"/>
                    <a:pt x="234" y="19790"/>
                  </a:cubicBezTo>
                  <a:cubicBezTo>
                    <a:pt x="-101" y="20639"/>
                    <a:pt x="-101" y="21125"/>
                    <a:pt x="401" y="21327"/>
                  </a:cubicBezTo>
                  <a:cubicBezTo>
                    <a:pt x="904" y="21529"/>
                    <a:pt x="1908" y="21448"/>
                    <a:pt x="4671" y="20801"/>
                  </a:cubicBezTo>
                  <a:cubicBezTo>
                    <a:pt x="7434" y="20154"/>
                    <a:pt x="11955" y="18940"/>
                    <a:pt x="15052" y="18091"/>
                  </a:cubicBezTo>
                  <a:cubicBezTo>
                    <a:pt x="18150" y="17241"/>
                    <a:pt x="19825" y="16756"/>
                    <a:pt x="21499" y="16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82691" y="370110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91"/>
                    <a:pt x="0" y="6982"/>
                    <a:pt x="0" y="10582"/>
                  </a:cubicBezTo>
                  <a:cubicBezTo>
                    <a:pt x="0" y="14182"/>
                    <a:pt x="10800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62418" y="3609544"/>
              <a:ext cx="13924" cy="7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19997" fill="norm" stroke="1" extrusionOk="0">
                  <a:moveTo>
                    <a:pt x="20297" y="19997"/>
                  </a:moveTo>
                  <a:cubicBezTo>
                    <a:pt x="11040" y="11824"/>
                    <a:pt x="1783" y="3651"/>
                    <a:pt x="240" y="1024"/>
                  </a:cubicBezTo>
                  <a:cubicBezTo>
                    <a:pt x="-1303" y="-1603"/>
                    <a:pt x="4868" y="1316"/>
                    <a:pt x="11040" y="4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165241" y="3659688"/>
              <a:ext cx="120651" cy="19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1017"/>
                  </a:moveTo>
                  <a:cubicBezTo>
                    <a:pt x="758" y="6806"/>
                    <a:pt x="1516" y="12596"/>
                    <a:pt x="1895" y="16159"/>
                  </a:cubicBezTo>
                  <a:cubicBezTo>
                    <a:pt x="2274" y="19722"/>
                    <a:pt x="2274" y="21058"/>
                    <a:pt x="2084" y="20947"/>
                  </a:cubicBezTo>
                  <a:cubicBezTo>
                    <a:pt x="1895" y="20835"/>
                    <a:pt x="1516" y="19277"/>
                    <a:pt x="1516" y="16270"/>
                  </a:cubicBezTo>
                  <a:cubicBezTo>
                    <a:pt x="1516" y="13264"/>
                    <a:pt x="1895" y="8811"/>
                    <a:pt x="2653" y="5916"/>
                  </a:cubicBezTo>
                  <a:cubicBezTo>
                    <a:pt x="3411" y="3021"/>
                    <a:pt x="4547" y="1685"/>
                    <a:pt x="6063" y="794"/>
                  </a:cubicBezTo>
                  <a:cubicBezTo>
                    <a:pt x="7579" y="-97"/>
                    <a:pt x="9474" y="-542"/>
                    <a:pt x="11558" y="1128"/>
                  </a:cubicBezTo>
                  <a:cubicBezTo>
                    <a:pt x="13642" y="2798"/>
                    <a:pt x="15916" y="6584"/>
                    <a:pt x="17621" y="9590"/>
                  </a:cubicBezTo>
                  <a:cubicBezTo>
                    <a:pt x="19326" y="12596"/>
                    <a:pt x="20463" y="14823"/>
                    <a:pt x="21600" y="17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390991" y="3635718"/>
              <a:ext cx="161601" cy="17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857" fill="norm" stroke="1" extrusionOk="0">
                  <a:moveTo>
                    <a:pt x="3696" y="7005"/>
                  </a:moveTo>
                  <a:cubicBezTo>
                    <a:pt x="6465" y="7256"/>
                    <a:pt x="9234" y="7507"/>
                    <a:pt x="11311" y="7130"/>
                  </a:cubicBezTo>
                  <a:cubicBezTo>
                    <a:pt x="13388" y="6754"/>
                    <a:pt x="14773" y="5749"/>
                    <a:pt x="15604" y="4619"/>
                  </a:cubicBezTo>
                  <a:cubicBezTo>
                    <a:pt x="16434" y="3489"/>
                    <a:pt x="16711" y="2233"/>
                    <a:pt x="16296" y="1228"/>
                  </a:cubicBezTo>
                  <a:cubicBezTo>
                    <a:pt x="15880" y="223"/>
                    <a:pt x="14773" y="-530"/>
                    <a:pt x="12142" y="475"/>
                  </a:cubicBezTo>
                  <a:cubicBezTo>
                    <a:pt x="9511" y="1479"/>
                    <a:pt x="5357" y="4242"/>
                    <a:pt x="2865" y="7382"/>
                  </a:cubicBezTo>
                  <a:cubicBezTo>
                    <a:pt x="373" y="10521"/>
                    <a:pt x="-458" y="14037"/>
                    <a:pt x="234" y="16423"/>
                  </a:cubicBezTo>
                  <a:cubicBezTo>
                    <a:pt x="927" y="18810"/>
                    <a:pt x="3142" y="20065"/>
                    <a:pt x="6880" y="20568"/>
                  </a:cubicBezTo>
                  <a:cubicBezTo>
                    <a:pt x="10619" y="21070"/>
                    <a:pt x="15880" y="20819"/>
                    <a:pt x="21142" y="2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616091" y="3633934"/>
              <a:ext cx="215901" cy="19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15247" y="8066"/>
                  </a:moveTo>
                  <a:cubicBezTo>
                    <a:pt x="14612" y="6208"/>
                    <a:pt x="13976" y="4350"/>
                    <a:pt x="12918" y="2724"/>
                  </a:cubicBezTo>
                  <a:cubicBezTo>
                    <a:pt x="11859" y="1099"/>
                    <a:pt x="10376" y="-295"/>
                    <a:pt x="8365" y="53"/>
                  </a:cubicBezTo>
                  <a:cubicBezTo>
                    <a:pt x="6353" y="402"/>
                    <a:pt x="3812" y="2492"/>
                    <a:pt x="2224" y="5976"/>
                  </a:cubicBezTo>
                  <a:cubicBezTo>
                    <a:pt x="635" y="9460"/>
                    <a:pt x="0" y="14337"/>
                    <a:pt x="0" y="17240"/>
                  </a:cubicBezTo>
                  <a:cubicBezTo>
                    <a:pt x="0" y="20144"/>
                    <a:pt x="635" y="21073"/>
                    <a:pt x="2118" y="21189"/>
                  </a:cubicBezTo>
                  <a:cubicBezTo>
                    <a:pt x="3600" y="21305"/>
                    <a:pt x="5929" y="20608"/>
                    <a:pt x="7624" y="18982"/>
                  </a:cubicBezTo>
                  <a:cubicBezTo>
                    <a:pt x="9318" y="17357"/>
                    <a:pt x="10376" y="14802"/>
                    <a:pt x="11118" y="12363"/>
                  </a:cubicBezTo>
                  <a:cubicBezTo>
                    <a:pt x="11859" y="9924"/>
                    <a:pt x="12282" y="7602"/>
                    <a:pt x="12600" y="7021"/>
                  </a:cubicBezTo>
                  <a:cubicBezTo>
                    <a:pt x="12918" y="6440"/>
                    <a:pt x="13129" y="7602"/>
                    <a:pt x="14612" y="10040"/>
                  </a:cubicBezTo>
                  <a:cubicBezTo>
                    <a:pt x="16094" y="12479"/>
                    <a:pt x="18847" y="16195"/>
                    <a:pt x="21600" y="1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854511" y="3627988"/>
              <a:ext cx="187031" cy="22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5" fill="norm" stroke="1" extrusionOk="0">
                  <a:moveTo>
                    <a:pt x="1787" y="5108"/>
                  </a:moveTo>
                  <a:cubicBezTo>
                    <a:pt x="1058" y="4108"/>
                    <a:pt x="330" y="3108"/>
                    <a:pt x="88" y="2108"/>
                  </a:cubicBezTo>
                  <a:cubicBezTo>
                    <a:pt x="-155" y="1108"/>
                    <a:pt x="88" y="108"/>
                    <a:pt x="1058" y="8"/>
                  </a:cubicBezTo>
                  <a:cubicBezTo>
                    <a:pt x="2029" y="-92"/>
                    <a:pt x="3728" y="708"/>
                    <a:pt x="5670" y="3308"/>
                  </a:cubicBezTo>
                  <a:cubicBezTo>
                    <a:pt x="7611" y="5908"/>
                    <a:pt x="9796" y="10308"/>
                    <a:pt x="11009" y="13308"/>
                  </a:cubicBezTo>
                  <a:cubicBezTo>
                    <a:pt x="12223" y="16308"/>
                    <a:pt x="12465" y="17908"/>
                    <a:pt x="12465" y="19208"/>
                  </a:cubicBezTo>
                  <a:cubicBezTo>
                    <a:pt x="12465" y="20508"/>
                    <a:pt x="12223" y="21508"/>
                    <a:pt x="11980" y="21408"/>
                  </a:cubicBezTo>
                  <a:cubicBezTo>
                    <a:pt x="11737" y="21308"/>
                    <a:pt x="11494" y="20108"/>
                    <a:pt x="11616" y="17808"/>
                  </a:cubicBezTo>
                  <a:cubicBezTo>
                    <a:pt x="11737" y="15508"/>
                    <a:pt x="12223" y="12108"/>
                    <a:pt x="13921" y="9508"/>
                  </a:cubicBezTo>
                  <a:cubicBezTo>
                    <a:pt x="15620" y="6908"/>
                    <a:pt x="18533" y="5108"/>
                    <a:pt x="21445" y="3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114748" y="3567750"/>
              <a:ext cx="79194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21" fill="norm" stroke="1" extrusionOk="0">
                  <a:moveTo>
                    <a:pt x="11035" y="9184"/>
                  </a:moveTo>
                  <a:cubicBezTo>
                    <a:pt x="8193" y="11906"/>
                    <a:pt x="5351" y="14627"/>
                    <a:pt x="3646" y="16413"/>
                  </a:cubicBezTo>
                  <a:cubicBezTo>
                    <a:pt x="1941" y="18198"/>
                    <a:pt x="1372" y="19049"/>
                    <a:pt x="804" y="19899"/>
                  </a:cubicBezTo>
                  <a:cubicBezTo>
                    <a:pt x="235" y="20750"/>
                    <a:pt x="-333" y="21600"/>
                    <a:pt x="235" y="21515"/>
                  </a:cubicBezTo>
                  <a:cubicBezTo>
                    <a:pt x="804" y="21430"/>
                    <a:pt x="2509" y="20409"/>
                    <a:pt x="4214" y="17773"/>
                  </a:cubicBezTo>
                  <a:cubicBezTo>
                    <a:pt x="5920" y="15137"/>
                    <a:pt x="7625" y="10885"/>
                    <a:pt x="10467" y="7654"/>
                  </a:cubicBezTo>
                  <a:cubicBezTo>
                    <a:pt x="13309" y="4422"/>
                    <a:pt x="17288" y="2211"/>
                    <a:pt x="212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254006" y="3314748"/>
              <a:ext cx="95793" cy="58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04" fill="norm" stroke="1" extrusionOk="0">
                  <a:moveTo>
                    <a:pt x="20484" y="1137"/>
                  </a:moveTo>
                  <a:cubicBezTo>
                    <a:pt x="20953" y="589"/>
                    <a:pt x="21423" y="41"/>
                    <a:pt x="21188" y="2"/>
                  </a:cubicBezTo>
                  <a:cubicBezTo>
                    <a:pt x="20953" y="-37"/>
                    <a:pt x="20014" y="433"/>
                    <a:pt x="18136" y="1959"/>
                  </a:cubicBezTo>
                  <a:cubicBezTo>
                    <a:pt x="16258" y="3485"/>
                    <a:pt x="13440" y="6067"/>
                    <a:pt x="10623" y="8806"/>
                  </a:cubicBezTo>
                  <a:cubicBezTo>
                    <a:pt x="7806" y="11546"/>
                    <a:pt x="4988" y="14441"/>
                    <a:pt x="3110" y="16359"/>
                  </a:cubicBezTo>
                  <a:cubicBezTo>
                    <a:pt x="1232" y="18276"/>
                    <a:pt x="293" y="19215"/>
                    <a:pt x="58" y="19920"/>
                  </a:cubicBezTo>
                  <a:cubicBezTo>
                    <a:pt x="-177" y="20624"/>
                    <a:pt x="293" y="21093"/>
                    <a:pt x="1701" y="21328"/>
                  </a:cubicBezTo>
                  <a:cubicBezTo>
                    <a:pt x="3110" y="21563"/>
                    <a:pt x="5458" y="21563"/>
                    <a:pt x="8275" y="21328"/>
                  </a:cubicBezTo>
                  <a:cubicBezTo>
                    <a:pt x="11093" y="21093"/>
                    <a:pt x="14380" y="20624"/>
                    <a:pt x="17666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257441" y="3641697"/>
              <a:ext cx="195133" cy="54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04" fill="norm" stroke="1" extrusionOk="0">
                  <a:moveTo>
                    <a:pt x="0" y="2580"/>
                  </a:moveTo>
                  <a:cubicBezTo>
                    <a:pt x="4413" y="2414"/>
                    <a:pt x="8826" y="2248"/>
                    <a:pt x="12194" y="1999"/>
                  </a:cubicBezTo>
                  <a:cubicBezTo>
                    <a:pt x="15561" y="1750"/>
                    <a:pt x="17884" y="1417"/>
                    <a:pt x="19394" y="1085"/>
                  </a:cubicBezTo>
                  <a:cubicBezTo>
                    <a:pt x="20903" y="753"/>
                    <a:pt x="21600" y="420"/>
                    <a:pt x="21368" y="213"/>
                  </a:cubicBezTo>
                  <a:cubicBezTo>
                    <a:pt x="21135" y="5"/>
                    <a:pt x="19974" y="-78"/>
                    <a:pt x="19045" y="88"/>
                  </a:cubicBezTo>
                  <a:cubicBezTo>
                    <a:pt x="18116" y="254"/>
                    <a:pt x="17419" y="670"/>
                    <a:pt x="17071" y="1916"/>
                  </a:cubicBezTo>
                  <a:cubicBezTo>
                    <a:pt x="16723" y="3162"/>
                    <a:pt x="16723" y="5239"/>
                    <a:pt x="17419" y="7773"/>
                  </a:cubicBezTo>
                  <a:cubicBezTo>
                    <a:pt x="18116" y="10307"/>
                    <a:pt x="19510" y="13297"/>
                    <a:pt x="19742" y="15499"/>
                  </a:cubicBezTo>
                  <a:cubicBezTo>
                    <a:pt x="19974" y="17700"/>
                    <a:pt x="19045" y="19113"/>
                    <a:pt x="17419" y="20068"/>
                  </a:cubicBezTo>
                  <a:cubicBezTo>
                    <a:pt x="15794" y="21024"/>
                    <a:pt x="13471" y="21522"/>
                    <a:pt x="11265" y="20982"/>
                  </a:cubicBezTo>
                  <a:cubicBezTo>
                    <a:pt x="9058" y="20442"/>
                    <a:pt x="6968" y="18864"/>
                    <a:pt x="4877" y="17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038953" y="3402734"/>
              <a:ext cx="469439" cy="8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8" fill="norm" stroke="1" extrusionOk="0">
                  <a:moveTo>
                    <a:pt x="6343" y="7821"/>
                  </a:moveTo>
                  <a:cubicBezTo>
                    <a:pt x="6440" y="7424"/>
                    <a:pt x="6536" y="7028"/>
                    <a:pt x="6295" y="6829"/>
                  </a:cubicBezTo>
                  <a:cubicBezTo>
                    <a:pt x="6054" y="6631"/>
                    <a:pt x="5475" y="6631"/>
                    <a:pt x="4366" y="7141"/>
                  </a:cubicBezTo>
                  <a:cubicBezTo>
                    <a:pt x="3257" y="7651"/>
                    <a:pt x="1618" y="8672"/>
                    <a:pt x="750" y="9494"/>
                  </a:cubicBezTo>
                  <a:cubicBezTo>
                    <a:pt x="-118" y="10316"/>
                    <a:pt x="-214" y="10939"/>
                    <a:pt x="365" y="11308"/>
                  </a:cubicBezTo>
                  <a:cubicBezTo>
                    <a:pt x="943" y="11676"/>
                    <a:pt x="2197" y="11790"/>
                    <a:pt x="3498" y="11336"/>
                  </a:cubicBezTo>
                  <a:cubicBezTo>
                    <a:pt x="4800" y="10883"/>
                    <a:pt x="6150" y="9862"/>
                    <a:pt x="6681" y="8927"/>
                  </a:cubicBezTo>
                  <a:cubicBezTo>
                    <a:pt x="7211" y="7991"/>
                    <a:pt x="6922" y="7141"/>
                    <a:pt x="6632" y="6546"/>
                  </a:cubicBezTo>
                  <a:cubicBezTo>
                    <a:pt x="6343" y="5950"/>
                    <a:pt x="6054" y="5610"/>
                    <a:pt x="5909" y="5298"/>
                  </a:cubicBezTo>
                  <a:cubicBezTo>
                    <a:pt x="5765" y="4987"/>
                    <a:pt x="5765" y="4703"/>
                    <a:pt x="6343" y="4250"/>
                  </a:cubicBezTo>
                  <a:cubicBezTo>
                    <a:pt x="6922" y="3796"/>
                    <a:pt x="8079" y="3172"/>
                    <a:pt x="9622" y="2464"/>
                  </a:cubicBezTo>
                  <a:cubicBezTo>
                    <a:pt x="11165" y="1755"/>
                    <a:pt x="13093" y="961"/>
                    <a:pt x="14299" y="508"/>
                  </a:cubicBezTo>
                  <a:cubicBezTo>
                    <a:pt x="15504" y="54"/>
                    <a:pt x="15986" y="-59"/>
                    <a:pt x="16227" y="26"/>
                  </a:cubicBezTo>
                  <a:cubicBezTo>
                    <a:pt x="16468" y="111"/>
                    <a:pt x="16468" y="395"/>
                    <a:pt x="15890" y="1387"/>
                  </a:cubicBezTo>
                  <a:cubicBezTo>
                    <a:pt x="15311" y="2379"/>
                    <a:pt x="14154" y="4080"/>
                    <a:pt x="13093" y="5979"/>
                  </a:cubicBezTo>
                  <a:cubicBezTo>
                    <a:pt x="12032" y="7878"/>
                    <a:pt x="11068" y="9976"/>
                    <a:pt x="10297" y="12130"/>
                  </a:cubicBezTo>
                  <a:cubicBezTo>
                    <a:pt x="9525" y="14284"/>
                    <a:pt x="8947" y="16495"/>
                    <a:pt x="8706" y="17969"/>
                  </a:cubicBezTo>
                  <a:cubicBezTo>
                    <a:pt x="8465" y="19443"/>
                    <a:pt x="8561" y="20180"/>
                    <a:pt x="8802" y="20662"/>
                  </a:cubicBezTo>
                  <a:cubicBezTo>
                    <a:pt x="9043" y="21144"/>
                    <a:pt x="9429" y="21371"/>
                    <a:pt x="9911" y="21456"/>
                  </a:cubicBezTo>
                  <a:cubicBezTo>
                    <a:pt x="10393" y="21541"/>
                    <a:pt x="10972" y="21484"/>
                    <a:pt x="11647" y="20917"/>
                  </a:cubicBezTo>
                  <a:cubicBezTo>
                    <a:pt x="12322" y="20350"/>
                    <a:pt x="13093" y="19273"/>
                    <a:pt x="13431" y="17941"/>
                  </a:cubicBezTo>
                  <a:cubicBezTo>
                    <a:pt x="13768" y="16609"/>
                    <a:pt x="13672" y="15021"/>
                    <a:pt x="13624" y="14086"/>
                  </a:cubicBezTo>
                  <a:cubicBezTo>
                    <a:pt x="13575" y="13150"/>
                    <a:pt x="13575" y="12867"/>
                    <a:pt x="13865" y="12640"/>
                  </a:cubicBezTo>
                  <a:cubicBezTo>
                    <a:pt x="14154" y="12413"/>
                    <a:pt x="14732" y="12243"/>
                    <a:pt x="16034" y="12102"/>
                  </a:cubicBezTo>
                  <a:cubicBezTo>
                    <a:pt x="17336" y="11960"/>
                    <a:pt x="19361" y="11847"/>
                    <a:pt x="21386" y="11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080317" y="3548700"/>
              <a:ext cx="272625" cy="3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6" fill="norm" stroke="1" extrusionOk="0">
                  <a:moveTo>
                    <a:pt x="468" y="3503"/>
                  </a:moveTo>
                  <a:cubicBezTo>
                    <a:pt x="301" y="2919"/>
                    <a:pt x="133" y="2335"/>
                    <a:pt x="50" y="1693"/>
                  </a:cubicBezTo>
                  <a:cubicBezTo>
                    <a:pt x="-34" y="1051"/>
                    <a:pt x="-34" y="350"/>
                    <a:pt x="217" y="234"/>
                  </a:cubicBezTo>
                  <a:cubicBezTo>
                    <a:pt x="468" y="117"/>
                    <a:pt x="971" y="584"/>
                    <a:pt x="1892" y="2802"/>
                  </a:cubicBezTo>
                  <a:cubicBezTo>
                    <a:pt x="2813" y="5021"/>
                    <a:pt x="4152" y="8990"/>
                    <a:pt x="5324" y="12201"/>
                  </a:cubicBezTo>
                  <a:cubicBezTo>
                    <a:pt x="6496" y="15412"/>
                    <a:pt x="7501" y="17864"/>
                    <a:pt x="8338" y="19382"/>
                  </a:cubicBezTo>
                  <a:cubicBezTo>
                    <a:pt x="9175" y="20899"/>
                    <a:pt x="9845" y="21483"/>
                    <a:pt x="10431" y="21542"/>
                  </a:cubicBezTo>
                  <a:cubicBezTo>
                    <a:pt x="11017" y="21600"/>
                    <a:pt x="11519" y="21133"/>
                    <a:pt x="12189" y="19090"/>
                  </a:cubicBezTo>
                  <a:cubicBezTo>
                    <a:pt x="12859" y="17046"/>
                    <a:pt x="13696" y="13427"/>
                    <a:pt x="14282" y="10333"/>
                  </a:cubicBezTo>
                  <a:cubicBezTo>
                    <a:pt x="14868" y="7239"/>
                    <a:pt x="15203" y="4670"/>
                    <a:pt x="15454" y="3036"/>
                  </a:cubicBezTo>
                  <a:cubicBezTo>
                    <a:pt x="15706" y="1401"/>
                    <a:pt x="15873" y="701"/>
                    <a:pt x="16878" y="350"/>
                  </a:cubicBezTo>
                  <a:cubicBezTo>
                    <a:pt x="17882" y="0"/>
                    <a:pt x="19724" y="0"/>
                    <a:pt x="215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333891" y="3751233"/>
              <a:ext cx="177801" cy="1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6" fill="norm" stroke="1" extrusionOk="0">
                  <a:moveTo>
                    <a:pt x="15429" y="5979"/>
                  </a:moveTo>
                  <a:cubicBezTo>
                    <a:pt x="13371" y="4015"/>
                    <a:pt x="11314" y="2052"/>
                    <a:pt x="9000" y="930"/>
                  </a:cubicBezTo>
                  <a:cubicBezTo>
                    <a:pt x="6686" y="-192"/>
                    <a:pt x="4114" y="-473"/>
                    <a:pt x="2443" y="1070"/>
                  </a:cubicBezTo>
                  <a:cubicBezTo>
                    <a:pt x="771" y="2613"/>
                    <a:pt x="0" y="5979"/>
                    <a:pt x="0" y="9345"/>
                  </a:cubicBezTo>
                  <a:cubicBezTo>
                    <a:pt x="0" y="12711"/>
                    <a:pt x="771" y="16078"/>
                    <a:pt x="1800" y="18182"/>
                  </a:cubicBezTo>
                  <a:cubicBezTo>
                    <a:pt x="2829" y="20285"/>
                    <a:pt x="4114" y="21127"/>
                    <a:pt x="5657" y="20566"/>
                  </a:cubicBezTo>
                  <a:cubicBezTo>
                    <a:pt x="7200" y="20005"/>
                    <a:pt x="9000" y="18041"/>
                    <a:pt x="10157" y="15937"/>
                  </a:cubicBezTo>
                  <a:cubicBezTo>
                    <a:pt x="11314" y="13833"/>
                    <a:pt x="11829" y="11589"/>
                    <a:pt x="12214" y="9766"/>
                  </a:cubicBezTo>
                  <a:cubicBezTo>
                    <a:pt x="12600" y="7943"/>
                    <a:pt x="12857" y="6540"/>
                    <a:pt x="13757" y="6821"/>
                  </a:cubicBezTo>
                  <a:cubicBezTo>
                    <a:pt x="14657" y="7101"/>
                    <a:pt x="16200" y="9065"/>
                    <a:pt x="17614" y="10187"/>
                  </a:cubicBezTo>
                  <a:cubicBezTo>
                    <a:pt x="19029" y="11309"/>
                    <a:pt x="20314" y="11589"/>
                    <a:pt x="21600" y="11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518041" y="3713800"/>
              <a:ext cx="1714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49"/>
                  </a:moveTo>
                  <a:cubicBezTo>
                    <a:pt x="1333" y="10298"/>
                    <a:pt x="2667" y="10047"/>
                    <a:pt x="4667" y="10800"/>
                  </a:cubicBezTo>
                  <a:cubicBezTo>
                    <a:pt x="6667" y="11553"/>
                    <a:pt x="9333" y="13312"/>
                    <a:pt x="10800" y="14944"/>
                  </a:cubicBezTo>
                  <a:cubicBezTo>
                    <a:pt x="12267" y="16577"/>
                    <a:pt x="12533" y="18084"/>
                    <a:pt x="12267" y="19340"/>
                  </a:cubicBezTo>
                  <a:cubicBezTo>
                    <a:pt x="12000" y="20595"/>
                    <a:pt x="11200" y="21600"/>
                    <a:pt x="10400" y="21600"/>
                  </a:cubicBezTo>
                  <a:cubicBezTo>
                    <a:pt x="9600" y="21600"/>
                    <a:pt x="8800" y="20595"/>
                    <a:pt x="8533" y="18460"/>
                  </a:cubicBezTo>
                  <a:cubicBezTo>
                    <a:pt x="8267" y="16326"/>
                    <a:pt x="8533" y="13060"/>
                    <a:pt x="10800" y="9795"/>
                  </a:cubicBezTo>
                  <a:cubicBezTo>
                    <a:pt x="13067" y="6530"/>
                    <a:pt x="17333" y="32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729708" y="3732850"/>
              <a:ext cx="16934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6125"/>
                    <a:pt x="0" y="12251"/>
                    <a:pt x="0" y="16119"/>
                  </a:cubicBezTo>
                  <a:cubicBezTo>
                    <a:pt x="0" y="19988"/>
                    <a:pt x="2700" y="21600"/>
                    <a:pt x="6750" y="21600"/>
                  </a:cubicBezTo>
                  <a:cubicBezTo>
                    <a:pt x="10800" y="21600"/>
                    <a:pt x="16200" y="19988"/>
                    <a:pt x="21600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763159" y="3643683"/>
              <a:ext cx="27933" cy="10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215" fill="norm" stroke="1" extrusionOk="0">
                  <a:moveTo>
                    <a:pt x="1846" y="21215"/>
                  </a:moveTo>
                  <a:cubicBezTo>
                    <a:pt x="1846" y="15484"/>
                    <a:pt x="1846" y="9754"/>
                    <a:pt x="1074" y="5786"/>
                  </a:cubicBezTo>
                  <a:cubicBezTo>
                    <a:pt x="303" y="1819"/>
                    <a:pt x="-1240" y="-385"/>
                    <a:pt x="1846" y="56"/>
                  </a:cubicBezTo>
                  <a:cubicBezTo>
                    <a:pt x="4931" y="497"/>
                    <a:pt x="12646" y="3582"/>
                    <a:pt x="20360" y="6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821124" y="3702272"/>
              <a:ext cx="154118" cy="14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21" fill="norm" stroke="1" extrusionOk="0">
                  <a:moveTo>
                    <a:pt x="14248" y="10012"/>
                  </a:moveTo>
                  <a:cubicBezTo>
                    <a:pt x="13372" y="7544"/>
                    <a:pt x="12496" y="5075"/>
                    <a:pt x="10891" y="3070"/>
                  </a:cubicBezTo>
                  <a:cubicBezTo>
                    <a:pt x="9285" y="1064"/>
                    <a:pt x="6950" y="-479"/>
                    <a:pt x="5053" y="138"/>
                  </a:cubicBezTo>
                  <a:cubicBezTo>
                    <a:pt x="3156" y="755"/>
                    <a:pt x="1696" y="3532"/>
                    <a:pt x="821" y="6618"/>
                  </a:cubicBezTo>
                  <a:cubicBezTo>
                    <a:pt x="-55" y="9704"/>
                    <a:pt x="-347" y="13098"/>
                    <a:pt x="529" y="15875"/>
                  </a:cubicBezTo>
                  <a:cubicBezTo>
                    <a:pt x="1404" y="18652"/>
                    <a:pt x="3448" y="20812"/>
                    <a:pt x="5929" y="20812"/>
                  </a:cubicBezTo>
                  <a:cubicBezTo>
                    <a:pt x="8410" y="20812"/>
                    <a:pt x="11329" y="18652"/>
                    <a:pt x="13080" y="16801"/>
                  </a:cubicBezTo>
                  <a:cubicBezTo>
                    <a:pt x="14831" y="14950"/>
                    <a:pt x="15415" y="13407"/>
                    <a:pt x="15707" y="13407"/>
                  </a:cubicBezTo>
                  <a:cubicBezTo>
                    <a:pt x="15999" y="13407"/>
                    <a:pt x="15999" y="14950"/>
                    <a:pt x="16875" y="16492"/>
                  </a:cubicBezTo>
                  <a:cubicBezTo>
                    <a:pt x="17750" y="18035"/>
                    <a:pt x="19502" y="19578"/>
                    <a:pt x="21253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028158" y="3695695"/>
              <a:ext cx="118534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771" y="9559"/>
                  </a:moveTo>
                  <a:cubicBezTo>
                    <a:pt x="386" y="11359"/>
                    <a:pt x="0" y="13159"/>
                    <a:pt x="0" y="15139"/>
                  </a:cubicBezTo>
                  <a:cubicBezTo>
                    <a:pt x="0" y="17119"/>
                    <a:pt x="386" y="19279"/>
                    <a:pt x="1157" y="18919"/>
                  </a:cubicBezTo>
                  <a:cubicBezTo>
                    <a:pt x="1929" y="18559"/>
                    <a:pt x="3086" y="15679"/>
                    <a:pt x="4436" y="12439"/>
                  </a:cubicBezTo>
                  <a:cubicBezTo>
                    <a:pt x="5786" y="9199"/>
                    <a:pt x="7329" y="5599"/>
                    <a:pt x="8871" y="3259"/>
                  </a:cubicBezTo>
                  <a:cubicBezTo>
                    <a:pt x="10414" y="919"/>
                    <a:pt x="11957" y="-161"/>
                    <a:pt x="13307" y="19"/>
                  </a:cubicBezTo>
                  <a:cubicBezTo>
                    <a:pt x="14657" y="199"/>
                    <a:pt x="15814" y="1639"/>
                    <a:pt x="16393" y="4519"/>
                  </a:cubicBezTo>
                  <a:cubicBezTo>
                    <a:pt x="16971" y="7399"/>
                    <a:pt x="16971" y="11719"/>
                    <a:pt x="17743" y="14779"/>
                  </a:cubicBezTo>
                  <a:cubicBezTo>
                    <a:pt x="18514" y="17839"/>
                    <a:pt x="20057" y="19639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193384" y="3723236"/>
              <a:ext cx="143808" cy="12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69" fill="norm" stroke="1" extrusionOk="0">
                  <a:moveTo>
                    <a:pt x="9998" y="3859"/>
                  </a:moveTo>
                  <a:cubicBezTo>
                    <a:pt x="10311" y="2029"/>
                    <a:pt x="10625" y="198"/>
                    <a:pt x="10155" y="15"/>
                  </a:cubicBezTo>
                  <a:cubicBezTo>
                    <a:pt x="9685" y="-168"/>
                    <a:pt x="8433" y="1296"/>
                    <a:pt x="6555" y="3859"/>
                  </a:cubicBezTo>
                  <a:cubicBezTo>
                    <a:pt x="4677" y="6422"/>
                    <a:pt x="2172" y="10083"/>
                    <a:pt x="920" y="12829"/>
                  </a:cubicBezTo>
                  <a:cubicBezTo>
                    <a:pt x="-332" y="15574"/>
                    <a:pt x="-332" y="17405"/>
                    <a:pt x="1077" y="18869"/>
                  </a:cubicBezTo>
                  <a:cubicBezTo>
                    <a:pt x="2485" y="20334"/>
                    <a:pt x="5303" y="21432"/>
                    <a:pt x="8903" y="21249"/>
                  </a:cubicBezTo>
                  <a:cubicBezTo>
                    <a:pt x="12503" y="21066"/>
                    <a:pt x="16885" y="19601"/>
                    <a:pt x="21268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5369026" y="3721797"/>
              <a:ext cx="234866" cy="12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46" fill="norm" stroke="1" extrusionOk="0">
                  <a:moveTo>
                    <a:pt x="3463" y="7403"/>
                  </a:moveTo>
                  <a:cubicBezTo>
                    <a:pt x="5585" y="6305"/>
                    <a:pt x="7706" y="5207"/>
                    <a:pt x="9056" y="3925"/>
                  </a:cubicBezTo>
                  <a:cubicBezTo>
                    <a:pt x="10406" y="2644"/>
                    <a:pt x="10985" y="1179"/>
                    <a:pt x="10792" y="447"/>
                  </a:cubicBezTo>
                  <a:cubicBezTo>
                    <a:pt x="10599" y="-285"/>
                    <a:pt x="9635" y="-285"/>
                    <a:pt x="7803" y="1729"/>
                  </a:cubicBezTo>
                  <a:cubicBezTo>
                    <a:pt x="5970" y="3742"/>
                    <a:pt x="3270" y="7769"/>
                    <a:pt x="1728" y="10698"/>
                  </a:cubicBezTo>
                  <a:cubicBezTo>
                    <a:pt x="185" y="13627"/>
                    <a:pt x="-201" y="15457"/>
                    <a:pt x="88" y="17105"/>
                  </a:cubicBezTo>
                  <a:cubicBezTo>
                    <a:pt x="378" y="18752"/>
                    <a:pt x="1342" y="20217"/>
                    <a:pt x="5006" y="20766"/>
                  </a:cubicBezTo>
                  <a:cubicBezTo>
                    <a:pt x="8670" y="21315"/>
                    <a:pt x="15035" y="20949"/>
                    <a:pt x="21399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931166" y="3532202"/>
              <a:ext cx="160777" cy="36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64" fill="norm" stroke="1" extrusionOk="0">
                  <a:moveTo>
                    <a:pt x="19490" y="4665"/>
                  </a:moveTo>
                  <a:cubicBezTo>
                    <a:pt x="20044" y="3801"/>
                    <a:pt x="20598" y="2937"/>
                    <a:pt x="20875" y="2134"/>
                  </a:cubicBezTo>
                  <a:cubicBezTo>
                    <a:pt x="21152" y="1332"/>
                    <a:pt x="21152" y="592"/>
                    <a:pt x="20183" y="221"/>
                  </a:cubicBezTo>
                  <a:cubicBezTo>
                    <a:pt x="19214" y="-149"/>
                    <a:pt x="17275" y="-149"/>
                    <a:pt x="14229" y="962"/>
                  </a:cubicBezTo>
                  <a:cubicBezTo>
                    <a:pt x="11183" y="2073"/>
                    <a:pt x="7029" y="4294"/>
                    <a:pt x="4121" y="7257"/>
                  </a:cubicBezTo>
                  <a:cubicBezTo>
                    <a:pt x="1214" y="10219"/>
                    <a:pt x="-448" y="13922"/>
                    <a:pt x="106" y="16514"/>
                  </a:cubicBezTo>
                  <a:cubicBezTo>
                    <a:pt x="660" y="19106"/>
                    <a:pt x="3429" y="20587"/>
                    <a:pt x="6890" y="21019"/>
                  </a:cubicBezTo>
                  <a:cubicBezTo>
                    <a:pt x="10352" y="21451"/>
                    <a:pt x="14506" y="20834"/>
                    <a:pt x="18660" y="20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171158" y="3593150"/>
              <a:ext cx="175684" cy="31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9889" y="0"/>
                  </a:moveTo>
                  <a:cubicBezTo>
                    <a:pt x="8328" y="0"/>
                    <a:pt x="6766" y="0"/>
                    <a:pt x="5205" y="876"/>
                  </a:cubicBezTo>
                  <a:cubicBezTo>
                    <a:pt x="3643" y="1751"/>
                    <a:pt x="2082" y="3503"/>
                    <a:pt x="1171" y="6495"/>
                  </a:cubicBezTo>
                  <a:cubicBezTo>
                    <a:pt x="260" y="9486"/>
                    <a:pt x="0" y="13719"/>
                    <a:pt x="0" y="16346"/>
                  </a:cubicBezTo>
                  <a:cubicBezTo>
                    <a:pt x="0" y="18973"/>
                    <a:pt x="260" y="19995"/>
                    <a:pt x="1041" y="20651"/>
                  </a:cubicBezTo>
                  <a:cubicBezTo>
                    <a:pt x="1822" y="21308"/>
                    <a:pt x="3123" y="21600"/>
                    <a:pt x="5075" y="21381"/>
                  </a:cubicBezTo>
                  <a:cubicBezTo>
                    <a:pt x="7027" y="21162"/>
                    <a:pt x="9629" y="20432"/>
                    <a:pt x="12492" y="19557"/>
                  </a:cubicBezTo>
                  <a:cubicBezTo>
                    <a:pt x="15354" y="18681"/>
                    <a:pt x="18477" y="17659"/>
                    <a:pt x="21600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435470" y="3652630"/>
              <a:ext cx="119976" cy="20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81" fill="norm" stroke="1" extrusionOk="0">
                  <a:moveTo>
                    <a:pt x="17923" y="1048"/>
                  </a:moveTo>
                  <a:cubicBezTo>
                    <a:pt x="15689" y="407"/>
                    <a:pt x="13454" y="-235"/>
                    <a:pt x="11034" y="86"/>
                  </a:cubicBezTo>
                  <a:cubicBezTo>
                    <a:pt x="8613" y="407"/>
                    <a:pt x="6006" y="1690"/>
                    <a:pt x="3772" y="4577"/>
                  </a:cubicBezTo>
                  <a:cubicBezTo>
                    <a:pt x="1537" y="7464"/>
                    <a:pt x="-325" y="11955"/>
                    <a:pt x="47" y="15163"/>
                  </a:cubicBezTo>
                  <a:cubicBezTo>
                    <a:pt x="420" y="18371"/>
                    <a:pt x="3027" y="20296"/>
                    <a:pt x="6565" y="20830"/>
                  </a:cubicBezTo>
                  <a:cubicBezTo>
                    <a:pt x="10103" y="21365"/>
                    <a:pt x="14572" y="20510"/>
                    <a:pt x="17365" y="17729"/>
                  </a:cubicBezTo>
                  <a:cubicBezTo>
                    <a:pt x="20158" y="14949"/>
                    <a:pt x="21275" y="10244"/>
                    <a:pt x="21089" y="7250"/>
                  </a:cubicBezTo>
                  <a:cubicBezTo>
                    <a:pt x="20903" y="4256"/>
                    <a:pt x="19413" y="2973"/>
                    <a:pt x="17923" y="2011"/>
                  </a:cubicBezTo>
                  <a:cubicBezTo>
                    <a:pt x="16434" y="1048"/>
                    <a:pt x="14944" y="407"/>
                    <a:pt x="14944" y="514"/>
                  </a:cubicBezTo>
                  <a:cubicBezTo>
                    <a:pt x="14944" y="620"/>
                    <a:pt x="16434" y="1476"/>
                    <a:pt x="17923" y="2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638941" y="3586800"/>
              <a:ext cx="203201" cy="24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7821"/>
                  </a:moveTo>
                  <a:cubicBezTo>
                    <a:pt x="1575" y="11359"/>
                    <a:pt x="3150" y="14897"/>
                    <a:pt x="4275" y="17131"/>
                  </a:cubicBezTo>
                  <a:cubicBezTo>
                    <a:pt x="5400" y="19366"/>
                    <a:pt x="6075" y="20297"/>
                    <a:pt x="6975" y="20855"/>
                  </a:cubicBezTo>
                  <a:cubicBezTo>
                    <a:pt x="7875" y="21414"/>
                    <a:pt x="9000" y="21600"/>
                    <a:pt x="10912" y="19272"/>
                  </a:cubicBezTo>
                  <a:cubicBezTo>
                    <a:pt x="12825" y="16945"/>
                    <a:pt x="15525" y="12103"/>
                    <a:pt x="17438" y="8472"/>
                  </a:cubicBezTo>
                  <a:cubicBezTo>
                    <a:pt x="19350" y="4841"/>
                    <a:pt x="20475" y="24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810391" y="3555050"/>
              <a:ext cx="12175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4524" y="0"/>
                  </a:moveTo>
                  <a:cubicBezTo>
                    <a:pt x="17876" y="3840"/>
                    <a:pt x="21228" y="7680"/>
                    <a:pt x="21414" y="10740"/>
                  </a:cubicBezTo>
                  <a:cubicBezTo>
                    <a:pt x="21600" y="13800"/>
                    <a:pt x="18621" y="16080"/>
                    <a:pt x="14524" y="17760"/>
                  </a:cubicBezTo>
                  <a:cubicBezTo>
                    <a:pt x="10428" y="19440"/>
                    <a:pt x="5214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663591" y="4151950"/>
              <a:ext cx="636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251" y="16200"/>
                    <a:pt x="502" y="18000"/>
                    <a:pt x="757" y="19200"/>
                  </a:cubicBezTo>
                  <a:cubicBezTo>
                    <a:pt x="1012" y="20400"/>
                    <a:pt x="1271" y="21000"/>
                    <a:pt x="1522" y="21300"/>
                  </a:cubicBezTo>
                  <a:cubicBezTo>
                    <a:pt x="1773" y="21600"/>
                    <a:pt x="2017" y="21600"/>
                    <a:pt x="2290" y="21600"/>
                  </a:cubicBezTo>
                  <a:cubicBezTo>
                    <a:pt x="2563" y="21600"/>
                    <a:pt x="2864" y="21600"/>
                    <a:pt x="3173" y="21600"/>
                  </a:cubicBezTo>
                  <a:cubicBezTo>
                    <a:pt x="3482" y="21600"/>
                    <a:pt x="3797" y="21600"/>
                    <a:pt x="4077" y="21600"/>
                  </a:cubicBezTo>
                  <a:cubicBezTo>
                    <a:pt x="4357" y="21600"/>
                    <a:pt x="4601" y="21600"/>
                    <a:pt x="4853" y="21600"/>
                  </a:cubicBezTo>
                  <a:cubicBezTo>
                    <a:pt x="5104" y="21600"/>
                    <a:pt x="5362" y="21600"/>
                    <a:pt x="5621" y="21600"/>
                  </a:cubicBezTo>
                  <a:cubicBezTo>
                    <a:pt x="5879" y="21600"/>
                    <a:pt x="6138" y="21600"/>
                    <a:pt x="6410" y="21600"/>
                  </a:cubicBezTo>
                  <a:cubicBezTo>
                    <a:pt x="6683" y="21600"/>
                    <a:pt x="6970" y="21600"/>
                    <a:pt x="7257" y="21450"/>
                  </a:cubicBezTo>
                  <a:cubicBezTo>
                    <a:pt x="7545" y="21300"/>
                    <a:pt x="7832" y="21000"/>
                    <a:pt x="8133" y="20550"/>
                  </a:cubicBezTo>
                  <a:cubicBezTo>
                    <a:pt x="8435" y="20100"/>
                    <a:pt x="8751" y="19500"/>
                    <a:pt x="8991" y="19050"/>
                  </a:cubicBezTo>
                  <a:cubicBezTo>
                    <a:pt x="9232" y="18600"/>
                    <a:pt x="9397" y="18300"/>
                    <a:pt x="9565" y="18150"/>
                  </a:cubicBezTo>
                  <a:cubicBezTo>
                    <a:pt x="9734" y="18000"/>
                    <a:pt x="9906" y="18000"/>
                    <a:pt x="10071" y="17850"/>
                  </a:cubicBezTo>
                  <a:cubicBezTo>
                    <a:pt x="10236" y="17700"/>
                    <a:pt x="10394" y="17400"/>
                    <a:pt x="10552" y="17250"/>
                  </a:cubicBezTo>
                  <a:cubicBezTo>
                    <a:pt x="10710" y="17100"/>
                    <a:pt x="10868" y="17100"/>
                    <a:pt x="11037" y="16950"/>
                  </a:cubicBezTo>
                  <a:cubicBezTo>
                    <a:pt x="11206" y="16800"/>
                    <a:pt x="11385" y="16500"/>
                    <a:pt x="11550" y="16350"/>
                  </a:cubicBezTo>
                  <a:cubicBezTo>
                    <a:pt x="11715" y="16200"/>
                    <a:pt x="11866" y="16200"/>
                    <a:pt x="12028" y="16050"/>
                  </a:cubicBezTo>
                  <a:cubicBezTo>
                    <a:pt x="12189" y="15900"/>
                    <a:pt x="12361" y="15600"/>
                    <a:pt x="12530" y="15450"/>
                  </a:cubicBezTo>
                  <a:cubicBezTo>
                    <a:pt x="12699" y="15300"/>
                    <a:pt x="12864" y="15300"/>
                    <a:pt x="13101" y="15150"/>
                  </a:cubicBezTo>
                  <a:cubicBezTo>
                    <a:pt x="13338" y="15000"/>
                    <a:pt x="13646" y="14700"/>
                    <a:pt x="13955" y="14400"/>
                  </a:cubicBezTo>
                  <a:cubicBezTo>
                    <a:pt x="14264" y="14100"/>
                    <a:pt x="14572" y="13800"/>
                    <a:pt x="14867" y="13350"/>
                  </a:cubicBezTo>
                  <a:cubicBezTo>
                    <a:pt x="15161" y="12900"/>
                    <a:pt x="15441" y="12300"/>
                    <a:pt x="15721" y="11850"/>
                  </a:cubicBezTo>
                  <a:cubicBezTo>
                    <a:pt x="16001" y="11400"/>
                    <a:pt x="16281" y="11100"/>
                    <a:pt x="16543" y="10650"/>
                  </a:cubicBezTo>
                  <a:cubicBezTo>
                    <a:pt x="16805" y="10200"/>
                    <a:pt x="17049" y="9600"/>
                    <a:pt x="17297" y="9150"/>
                  </a:cubicBezTo>
                  <a:cubicBezTo>
                    <a:pt x="17544" y="8700"/>
                    <a:pt x="17795" y="8400"/>
                    <a:pt x="18032" y="8100"/>
                  </a:cubicBezTo>
                  <a:cubicBezTo>
                    <a:pt x="18269" y="7800"/>
                    <a:pt x="18492" y="7500"/>
                    <a:pt x="18750" y="7200"/>
                  </a:cubicBezTo>
                  <a:cubicBezTo>
                    <a:pt x="19009" y="6900"/>
                    <a:pt x="19303" y="6600"/>
                    <a:pt x="19608" y="6300"/>
                  </a:cubicBezTo>
                  <a:cubicBezTo>
                    <a:pt x="19913" y="6000"/>
                    <a:pt x="20229" y="5700"/>
                    <a:pt x="20505" y="5100"/>
                  </a:cubicBezTo>
                  <a:cubicBezTo>
                    <a:pt x="20782" y="4500"/>
                    <a:pt x="21019" y="3600"/>
                    <a:pt x="21194" y="2700"/>
                  </a:cubicBezTo>
                  <a:cubicBezTo>
                    <a:pt x="21370" y="1800"/>
                    <a:pt x="2148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7312041" y="365030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7267591" y="391700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308241" y="4788265"/>
              <a:ext cx="349251" cy="57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370"/>
                  </a:moveTo>
                  <a:cubicBezTo>
                    <a:pt x="0" y="2237"/>
                    <a:pt x="0" y="3104"/>
                    <a:pt x="851" y="4878"/>
                  </a:cubicBezTo>
                  <a:cubicBezTo>
                    <a:pt x="1702" y="6652"/>
                    <a:pt x="3404" y="9332"/>
                    <a:pt x="5171" y="11697"/>
                  </a:cubicBezTo>
                  <a:cubicBezTo>
                    <a:pt x="6938" y="14062"/>
                    <a:pt x="8771" y="16111"/>
                    <a:pt x="10211" y="17609"/>
                  </a:cubicBezTo>
                  <a:cubicBezTo>
                    <a:pt x="11651" y="19107"/>
                    <a:pt x="12698" y="20053"/>
                    <a:pt x="13484" y="20644"/>
                  </a:cubicBezTo>
                  <a:cubicBezTo>
                    <a:pt x="14269" y="21236"/>
                    <a:pt x="14793" y="21472"/>
                    <a:pt x="15055" y="21354"/>
                  </a:cubicBezTo>
                  <a:cubicBezTo>
                    <a:pt x="15316" y="21236"/>
                    <a:pt x="15316" y="20763"/>
                    <a:pt x="15185" y="19225"/>
                  </a:cubicBezTo>
                  <a:cubicBezTo>
                    <a:pt x="15055" y="17688"/>
                    <a:pt x="14793" y="15087"/>
                    <a:pt x="14727" y="12327"/>
                  </a:cubicBezTo>
                  <a:cubicBezTo>
                    <a:pt x="14662" y="9568"/>
                    <a:pt x="14793" y="6652"/>
                    <a:pt x="14924" y="4838"/>
                  </a:cubicBezTo>
                  <a:cubicBezTo>
                    <a:pt x="15055" y="3025"/>
                    <a:pt x="15185" y="2316"/>
                    <a:pt x="15382" y="1646"/>
                  </a:cubicBezTo>
                  <a:cubicBezTo>
                    <a:pt x="15578" y="976"/>
                    <a:pt x="15840" y="345"/>
                    <a:pt x="16364" y="108"/>
                  </a:cubicBezTo>
                  <a:cubicBezTo>
                    <a:pt x="16887" y="-128"/>
                    <a:pt x="17673" y="30"/>
                    <a:pt x="18589" y="503"/>
                  </a:cubicBezTo>
                  <a:cubicBezTo>
                    <a:pt x="19505" y="976"/>
                    <a:pt x="20553" y="1764"/>
                    <a:pt x="21600" y="2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687658" y="5055766"/>
              <a:ext cx="268284" cy="29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62" fill="norm" stroke="1" extrusionOk="0">
                  <a:moveTo>
                    <a:pt x="12181" y="8062"/>
                  </a:moveTo>
                  <a:cubicBezTo>
                    <a:pt x="11846" y="5780"/>
                    <a:pt x="11511" y="3499"/>
                    <a:pt x="11093" y="2054"/>
                  </a:cubicBezTo>
                  <a:cubicBezTo>
                    <a:pt x="10674" y="608"/>
                    <a:pt x="10172" y="0"/>
                    <a:pt x="9167" y="0"/>
                  </a:cubicBezTo>
                  <a:cubicBezTo>
                    <a:pt x="8163" y="0"/>
                    <a:pt x="6656" y="608"/>
                    <a:pt x="4897" y="3270"/>
                  </a:cubicBezTo>
                  <a:cubicBezTo>
                    <a:pt x="3139" y="5932"/>
                    <a:pt x="1130" y="10648"/>
                    <a:pt x="376" y="13994"/>
                  </a:cubicBezTo>
                  <a:cubicBezTo>
                    <a:pt x="-377" y="17341"/>
                    <a:pt x="125" y="19318"/>
                    <a:pt x="795" y="20383"/>
                  </a:cubicBezTo>
                  <a:cubicBezTo>
                    <a:pt x="1465" y="21448"/>
                    <a:pt x="2302" y="21600"/>
                    <a:pt x="4144" y="19699"/>
                  </a:cubicBezTo>
                  <a:cubicBezTo>
                    <a:pt x="5986" y="17797"/>
                    <a:pt x="8832" y="13842"/>
                    <a:pt x="10507" y="11332"/>
                  </a:cubicBezTo>
                  <a:cubicBezTo>
                    <a:pt x="12181" y="8823"/>
                    <a:pt x="12683" y="7758"/>
                    <a:pt x="13186" y="6921"/>
                  </a:cubicBezTo>
                  <a:cubicBezTo>
                    <a:pt x="13688" y="6085"/>
                    <a:pt x="14190" y="5476"/>
                    <a:pt x="14860" y="5780"/>
                  </a:cubicBezTo>
                  <a:cubicBezTo>
                    <a:pt x="15530" y="6085"/>
                    <a:pt x="16367" y="7301"/>
                    <a:pt x="17456" y="8442"/>
                  </a:cubicBezTo>
                  <a:cubicBezTo>
                    <a:pt x="18544" y="9583"/>
                    <a:pt x="19883" y="10648"/>
                    <a:pt x="21223" y="11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013041" y="4996500"/>
              <a:ext cx="279451" cy="3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2" fill="norm" stroke="1" extrusionOk="0">
                  <a:moveTo>
                    <a:pt x="491" y="7200"/>
                  </a:moveTo>
                  <a:cubicBezTo>
                    <a:pt x="166" y="5850"/>
                    <a:pt x="-159" y="4500"/>
                    <a:pt x="85" y="3900"/>
                  </a:cubicBezTo>
                  <a:cubicBezTo>
                    <a:pt x="328" y="3300"/>
                    <a:pt x="1140" y="3450"/>
                    <a:pt x="2927" y="5100"/>
                  </a:cubicBezTo>
                  <a:cubicBezTo>
                    <a:pt x="4713" y="6750"/>
                    <a:pt x="7474" y="9900"/>
                    <a:pt x="9261" y="12225"/>
                  </a:cubicBezTo>
                  <a:cubicBezTo>
                    <a:pt x="11047" y="14550"/>
                    <a:pt x="11859" y="16050"/>
                    <a:pt x="12265" y="17550"/>
                  </a:cubicBezTo>
                  <a:cubicBezTo>
                    <a:pt x="12671" y="19050"/>
                    <a:pt x="12671" y="20550"/>
                    <a:pt x="12346" y="21075"/>
                  </a:cubicBezTo>
                  <a:cubicBezTo>
                    <a:pt x="12021" y="21600"/>
                    <a:pt x="11372" y="21150"/>
                    <a:pt x="10803" y="19425"/>
                  </a:cubicBezTo>
                  <a:cubicBezTo>
                    <a:pt x="10235" y="17700"/>
                    <a:pt x="9748" y="14700"/>
                    <a:pt x="10966" y="11475"/>
                  </a:cubicBezTo>
                  <a:cubicBezTo>
                    <a:pt x="12184" y="8250"/>
                    <a:pt x="15107" y="4800"/>
                    <a:pt x="17137" y="2850"/>
                  </a:cubicBezTo>
                  <a:cubicBezTo>
                    <a:pt x="19167" y="900"/>
                    <a:pt x="20304" y="45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378954" y="4890438"/>
              <a:ext cx="154838" cy="42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4" fill="norm" stroke="1" extrusionOk="0">
                  <a:moveTo>
                    <a:pt x="21352" y="1516"/>
                  </a:moveTo>
                  <a:cubicBezTo>
                    <a:pt x="19893" y="979"/>
                    <a:pt x="18433" y="441"/>
                    <a:pt x="16828" y="173"/>
                  </a:cubicBezTo>
                  <a:cubicBezTo>
                    <a:pt x="15222" y="-96"/>
                    <a:pt x="13471" y="-96"/>
                    <a:pt x="10990" y="495"/>
                  </a:cubicBezTo>
                  <a:cubicBezTo>
                    <a:pt x="8509" y="1086"/>
                    <a:pt x="5298" y="2268"/>
                    <a:pt x="3109" y="4686"/>
                  </a:cubicBezTo>
                  <a:cubicBezTo>
                    <a:pt x="920" y="7104"/>
                    <a:pt x="-248" y="10758"/>
                    <a:pt x="44" y="13552"/>
                  </a:cubicBezTo>
                  <a:cubicBezTo>
                    <a:pt x="336" y="16346"/>
                    <a:pt x="2087" y="18280"/>
                    <a:pt x="5590" y="19462"/>
                  </a:cubicBezTo>
                  <a:cubicBezTo>
                    <a:pt x="9093" y="20644"/>
                    <a:pt x="14347" y="21074"/>
                    <a:pt x="19601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641741" y="4977450"/>
              <a:ext cx="260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5" y="1120"/>
                    <a:pt x="2810" y="2240"/>
                    <a:pt x="5005" y="4560"/>
                  </a:cubicBezTo>
                  <a:cubicBezTo>
                    <a:pt x="7200" y="6880"/>
                    <a:pt x="10185" y="10400"/>
                    <a:pt x="13083" y="13440"/>
                  </a:cubicBezTo>
                  <a:cubicBezTo>
                    <a:pt x="15980" y="16480"/>
                    <a:pt x="18790" y="19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698891" y="4981375"/>
              <a:ext cx="222251" cy="31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868"/>
                  </a:moveTo>
                  <a:cubicBezTo>
                    <a:pt x="21394" y="1016"/>
                    <a:pt x="21189" y="163"/>
                    <a:pt x="20571" y="21"/>
                  </a:cubicBezTo>
                  <a:cubicBezTo>
                    <a:pt x="19954" y="-121"/>
                    <a:pt x="18926" y="447"/>
                    <a:pt x="16663" y="2437"/>
                  </a:cubicBezTo>
                  <a:cubicBezTo>
                    <a:pt x="14400" y="4426"/>
                    <a:pt x="10903" y="7837"/>
                    <a:pt x="7920" y="11247"/>
                  </a:cubicBezTo>
                  <a:cubicBezTo>
                    <a:pt x="4937" y="14658"/>
                    <a:pt x="2469" y="18068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997341" y="5091750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8514"/>
                    <a:pt x="8123" y="15429"/>
                    <a:pt x="11723" y="11829"/>
                  </a:cubicBezTo>
                  <a:cubicBezTo>
                    <a:pt x="15323" y="8229"/>
                    <a:pt x="18462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149741" y="4952050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1910"/>
                    <a:pt x="0" y="3820"/>
                    <a:pt x="0" y="6980"/>
                  </a:cubicBezTo>
                  <a:cubicBezTo>
                    <a:pt x="0" y="10139"/>
                    <a:pt x="7200" y="14547"/>
                    <a:pt x="12000" y="17192"/>
                  </a:cubicBezTo>
                  <a:cubicBezTo>
                    <a:pt x="16800" y="19837"/>
                    <a:pt x="19200" y="207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346591" y="4875850"/>
              <a:ext cx="266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13"/>
                    <a:pt x="6171" y="8826"/>
                    <a:pt x="9771" y="12426"/>
                  </a:cubicBezTo>
                  <a:cubicBezTo>
                    <a:pt x="13371" y="16026"/>
                    <a:pt x="17486" y="188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573968" y="4921804"/>
              <a:ext cx="121874" cy="39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2" fill="norm" stroke="1" extrusionOk="0">
                  <a:moveTo>
                    <a:pt x="21443" y="2343"/>
                  </a:moveTo>
                  <a:cubicBezTo>
                    <a:pt x="21443" y="1419"/>
                    <a:pt x="21443" y="495"/>
                    <a:pt x="20512" y="149"/>
                  </a:cubicBezTo>
                  <a:cubicBezTo>
                    <a:pt x="19581" y="-198"/>
                    <a:pt x="17719" y="33"/>
                    <a:pt x="14553" y="1130"/>
                  </a:cubicBezTo>
                  <a:cubicBezTo>
                    <a:pt x="11388" y="2228"/>
                    <a:pt x="6919" y="4191"/>
                    <a:pt x="4126" y="6963"/>
                  </a:cubicBezTo>
                  <a:cubicBezTo>
                    <a:pt x="1333" y="9736"/>
                    <a:pt x="215" y="13316"/>
                    <a:pt x="29" y="15858"/>
                  </a:cubicBezTo>
                  <a:cubicBezTo>
                    <a:pt x="-157" y="18399"/>
                    <a:pt x="588" y="19900"/>
                    <a:pt x="1333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733941" y="4825050"/>
              <a:ext cx="19435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8272" y="0"/>
                  </a:moveTo>
                  <a:cubicBezTo>
                    <a:pt x="9421" y="0"/>
                    <a:pt x="10570" y="0"/>
                    <a:pt x="11719" y="445"/>
                  </a:cubicBezTo>
                  <a:cubicBezTo>
                    <a:pt x="12868" y="890"/>
                    <a:pt x="14017" y="1780"/>
                    <a:pt x="15855" y="3479"/>
                  </a:cubicBezTo>
                  <a:cubicBezTo>
                    <a:pt x="17694" y="5178"/>
                    <a:pt x="20221" y="7685"/>
                    <a:pt x="20911" y="9829"/>
                  </a:cubicBezTo>
                  <a:cubicBezTo>
                    <a:pt x="21600" y="11973"/>
                    <a:pt x="20451" y="13753"/>
                    <a:pt x="16660" y="15654"/>
                  </a:cubicBezTo>
                  <a:cubicBezTo>
                    <a:pt x="12868" y="17555"/>
                    <a:pt x="6434" y="195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5375291" y="5146783"/>
              <a:ext cx="4889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5709"/>
                    <a:pt x="7106" y="9818"/>
                    <a:pt x="10379" y="5891"/>
                  </a:cubicBezTo>
                  <a:cubicBezTo>
                    <a:pt x="13652" y="1964"/>
                    <a:pt x="16644" y="0"/>
                    <a:pt x="18468" y="0"/>
                  </a:cubicBezTo>
                  <a:cubicBezTo>
                    <a:pt x="20291" y="0"/>
                    <a:pt x="20945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426091" y="5320350"/>
              <a:ext cx="552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3" y="21600"/>
                  </a:moveTo>
                  <a:cubicBezTo>
                    <a:pt x="497" y="21600"/>
                    <a:pt x="0" y="21600"/>
                    <a:pt x="0" y="21600"/>
                  </a:cubicBezTo>
                  <a:cubicBezTo>
                    <a:pt x="0" y="21600"/>
                    <a:pt x="497" y="21600"/>
                    <a:pt x="2069" y="19080"/>
                  </a:cubicBezTo>
                  <a:cubicBezTo>
                    <a:pt x="3641" y="16560"/>
                    <a:pt x="6290" y="11520"/>
                    <a:pt x="9476" y="7920"/>
                  </a:cubicBezTo>
                  <a:cubicBezTo>
                    <a:pt x="12662" y="4320"/>
                    <a:pt x="16386" y="2160"/>
                    <a:pt x="18497" y="1080"/>
                  </a:cubicBezTo>
                  <a:cubicBezTo>
                    <a:pt x="20607" y="0"/>
                    <a:pt x="2110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420247" y="4892888"/>
              <a:ext cx="307595" cy="4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0" fill="norm" stroke="1" extrusionOk="0">
                  <a:moveTo>
                    <a:pt x="1083" y="6573"/>
                  </a:moveTo>
                  <a:cubicBezTo>
                    <a:pt x="1083" y="5984"/>
                    <a:pt x="1083" y="5395"/>
                    <a:pt x="861" y="4904"/>
                  </a:cubicBezTo>
                  <a:cubicBezTo>
                    <a:pt x="639" y="4413"/>
                    <a:pt x="195" y="4021"/>
                    <a:pt x="47" y="4070"/>
                  </a:cubicBezTo>
                  <a:cubicBezTo>
                    <a:pt x="-101" y="4119"/>
                    <a:pt x="47" y="4610"/>
                    <a:pt x="1231" y="6230"/>
                  </a:cubicBezTo>
                  <a:cubicBezTo>
                    <a:pt x="2414" y="7850"/>
                    <a:pt x="4633" y="10599"/>
                    <a:pt x="6778" y="13201"/>
                  </a:cubicBezTo>
                  <a:cubicBezTo>
                    <a:pt x="8924" y="15802"/>
                    <a:pt x="10995" y="18257"/>
                    <a:pt x="12326" y="19681"/>
                  </a:cubicBezTo>
                  <a:cubicBezTo>
                    <a:pt x="13658" y="21104"/>
                    <a:pt x="14250" y="21497"/>
                    <a:pt x="14546" y="21252"/>
                  </a:cubicBezTo>
                  <a:cubicBezTo>
                    <a:pt x="14841" y="21006"/>
                    <a:pt x="14841" y="20122"/>
                    <a:pt x="14841" y="17815"/>
                  </a:cubicBezTo>
                  <a:cubicBezTo>
                    <a:pt x="14841" y="15508"/>
                    <a:pt x="14841" y="11777"/>
                    <a:pt x="15063" y="9077"/>
                  </a:cubicBezTo>
                  <a:cubicBezTo>
                    <a:pt x="15285" y="6377"/>
                    <a:pt x="15729" y="4708"/>
                    <a:pt x="16247" y="3382"/>
                  </a:cubicBezTo>
                  <a:cubicBezTo>
                    <a:pt x="16765" y="2057"/>
                    <a:pt x="17357" y="1075"/>
                    <a:pt x="18022" y="535"/>
                  </a:cubicBezTo>
                  <a:cubicBezTo>
                    <a:pt x="18688" y="-5"/>
                    <a:pt x="19428" y="-103"/>
                    <a:pt x="20020" y="93"/>
                  </a:cubicBezTo>
                  <a:cubicBezTo>
                    <a:pt x="20611" y="290"/>
                    <a:pt x="21055" y="781"/>
                    <a:pt x="21499" y="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734667" y="5143764"/>
              <a:ext cx="272575" cy="20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36" fill="norm" stroke="1" extrusionOk="0">
                  <a:moveTo>
                    <a:pt x="16911" y="4961"/>
                  </a:moveTo>
                  <a:cubicBezTo>
                    <a:pt x="15582" y="3479"/>
                    <a:pt x="14252" y="1996"/>
                    <a:pt x="12508" y="1043"/>
                  </a:cubicBezTo>
                  <a:cubicBezTo>
                    <a:pt x="10763" y="91"/>
                    <a:pt x="8603" y="-333"/>
                    <a:pt x="6859" y="302"/>
                  </a:cubicBezTo>
                  <a:cubicBezTo>
                    <a:pt x="5114" y="938"/>
                    <a:pt x="3785" y="2632"/>
                    <a:pt x="2622" y="5596"/>
                  </a:cubicBezTo>
                  <a:cubicBezTo>
                    <a:pt x="1459" y="8561"/>
                    <a:pt x="462" y="12796"/>
                    <a:pt x="129" y="15549"/>
                  </a:cubicBezTo>
                  <a:cubicBezTo>
                    <a:pt x="-203" y="18302"/>
                    <a:pt x="129" y="19573"/>
                    <a:pt x="877" y="20314"/>
                  </a:cubicBezTo>
                  <a:cubicBezTo>
                    <a:pt x="1625" y="21055"/>
                    <a:pt x="2788" y="21267"/>
                    <a:pt x="4366" y="20208"/>
                  </a:cubicBezTo>
                  <a:cubicBezTo>
                    <a:pt x="5945" y="19149"/>
                    <a:pt x="7939" y="16820"/>
                    <a:pt x="9185" y="15020"/>
                  </a:cubicBezTo>
                  <a:cubicBezTo>
                    <a:pt x="10431" y="13220"/>
                    <a:pt x="10929" y="11949"/>
                    <a:pt x="11760" y="9938"/>
                  </a:cubicBezTo>
                  <a:cubicBezTo>
                    <a:pt x="12591" y="7926"/>
                    <a:pt x="13754" y="5173"/>
                    <a:pt x="14668" y="4538"/>
                  </a:cubicBezTo>
                  <a:cubicBezTo>
                    <a:pt x="15582" y="3902"/>
                    <a:pt x="16246" y="5385"/>
                    <a:pt x="17326" y="6761"/>
                  </a:cubicBezTo>
                  <a:cubicBezTo>
                    <a:pt x="18406" y="8138"/>
                    <a:pt x="19902" y="9408"/>
                    <a:pt x="21397" y="10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7051691" y="5066350"/>
              <a:ext cx="22225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41"/>
                  </a:moveTo>
                  <a:cubicBezTo>
                    <a:pt x="1029" y="6041"/>
                    <a:pt x="2057" y="6041"/>
                    <a:pt x="4011" y="7597"/>
                  </a:cubicBezTo>
                  <a:cubicBezTo>
                    <a:pt x="5966" y="9153"/>
                    <a:pt x="8846" y="12264"/>
                    <a:pt x="10491" y="14369"/>
                  </a:cubicBezTo>
                  <a:cubicBezTo>
                    <a:pt x="12137" y="16475"/>
                    <a:pt x="12549" y="17573"/>
                    <a:pt x="12960" y="18854"/>
                  </a:cubicBezTo>
                  <a:cubicBezTo>
                    <a:pt x="13371" y="20136"/>
                    <a:pt x="13783" y="21600"/>
                    <a:pt x="13680" y="21600"/>
                  </a:cubicBezTo>
                  <a:cubicBezTo>
                    <a:pt x="13577" y="21600"/>
                    <a:pt x="12960" y="20136"/>
                    <a:pt x="12651" y="17390"/>
                  </a:cubicBezTo>
                  <a:cubicBezTo>
                    <a:pt x="12343" y="14644"/>
                    <a:pt x="12343" y="10617"/>
                    <a:pt x="13886" y="7505"/>
                  </a:cubicBezTo>
                  <a:cubicBezTo>
                    <a:pt x="15429" y="4393"/>
                    <a:pt x="18514" y="21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445540" y="4894428"/>
              <a:ext cx="222102" cy="41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03" fill="norm" stroke="1" extrusionOk="0">
                  <a:moveTo>
                    <a:pt x="20986" y="2656"/>
                  </a:moveTo>
                  <a:cubicBezTo>
                    <a:pt x="20786" y="2108"/>
                    <a:pt x="20586" y="1560"/>
                    <a:pt x="19986" y="1066"/>
                  </a:cubicBezTo>
                  <a:cubicBezTo>
                    <a:pt x="19386" y="573"/>
                    <a:pt x="18386" y="134"/>
                    <a:pt x="16286" y="25"/>
                  </a:cubicBezTo>
                  <a:cubicBezTo>
                    <a:pt x="14186" y="-85"/>
                    <a:pt x="10986" y="134"/>
                    <a:pt x="7886" y="1505"/>
                  </a:cubicBezTo>
                  <a:cubicBezTo>
                    <a:pt x="4786" y="2875"/>
                    <a:pt x="1786" y="5397"/>
                    <a:pt x="586" y="8248"/>
                  </a:cubicBezTo>
                  <a:cubicBezTo>
                    <a:pt x="-614" y="11099"/>
                    <a:pt x="-14" y="14278"/>
                    <a:pt x="2786" y="16581"/>
                  </a:cubicBezTo>
                  <a:cubicBezTo>
                    <a:pt x="5586" y="18884"/>
                    <a:pt x="10586" y="20309"/>
                    <a:pt x="13786" y="20912"/>
                  </a:cubicBezTo>
                  <a:cubicBezTo>
                    <a:pt x="16986" y="21515"/>
                    <a:pt x="18386" y="21296"/>
                    <a:pt x="19786" y="2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718441" y="4990150"/>
              <a:ext cx="298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7" y="3764"/>
                    <a:pt x="7353" y="7527"/>
                    <a:pt x="10953" y="11127"/>
                  </a:cubicBezTo>
                  <a:cubicBezTo>
                    <a:pt x="14553" y="14727"/>
                    <a:pt x="18077" y="18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820041" y="4996500"/>
              <a:ext cx="228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1694"/>
                    <a:pt x="14800" y="3388"/>
                    <a:pt x="11400" y="6212"/>
                  </a:cubicBezTo>
                  <a:cubicBezTo>
                    <a:pt x="8000" y="9035"/>
                    <a:pt x="4600" y="12988"/>
                    <a:pt x="2700" y="15741"/>
                  </a:cubicBezTo>
                  <a:cubicBezTo>
                    <a:pt x="800" y="18494"/>
                    <a:pt x="400" y="200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105791" y="4858501"/>
              <a:ext cx="131872" cy="5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536" fill="norm" stroke="1" extrusionOk="0">
                  <a:moveTo>
                    <a:pt x="0" y="416"/>
                  </a:moveTo>
                  <a:cubicBezTo>
                    <a:pt x="1290" y="176"/>
                    <a:pt x="2579" y="-64"/>
                    <a:pt x="3869" y="16"/>
                  </a:cubicBezTo>
                  <a:cubicBezTo>
                    <a:pt x="5158" y="96"/>
                    <a:pt x="6448" y="496"/>
                    <a:pt x="8543" y="1736"/>
                  </a:cubicBezTo>
                  <a:cubicBezTo>
                    <a:pt x="10639" y="2976"/>
                    <a:pt x="13540" y="5056"/>
                    <a:pt x="16281" y="7456"/>
                  </a:cubicBezTo>
                  <a:cubicBezTo>
                    <a:pt x="19021" y="9856"/>
                    <a:pt x="21600" y="12576"/>
                    <a:pt x="19021" y="14976"/>
                  </a:cubicBezTo>
                  <a:cubicBezTo>
                    <a:pt x="16442" y="17376"/>
                    <a:pt x="8704" y="19456"/>
                    <a:pt x="967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8410591" y="5161600"/>
              <a:ext cx="387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5600"/>
                    <a:pt x="8026" y="9600"/>
                    <a:pt x="11626" y="6000"/>
                  </a:cubicBezTo>
                  <a:cubicBezTo>
                    <a:pt x="15226" y="2400"/>
                    <a:pt x="1841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592746" y="5034600"/>
              <a:ext cx="464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7790" y="0"/>
                  </a:moveTo>
                  <a:cubicBezTo>
                    <a:pt x="13094" y="294"/>
                    <a:pt x="8398" y="588"/>
                    <a:pt x="5581" y="1543"/>
                  </a:cubicBezTo>
                  <a:cubicBezTo>
                    <a:pt x="2764" y="2498"/>
                    <a:pt x="1824" y="4114"/>
                    <a:pt x="885" y="7053"/>
                  </a:cubicBezTo>
                  <a:cubicBezTo>
                    <a:pt x="-54" y="9992"/>
                    <a:pt x="-993" y="14253"/>
                    <a:pt x="2294" y="16898"/>
                  </a:cubicBezTo>
                  <a:cubicBezTo>
                    <a:pt x="5581" y="19543"/>
                    <a:pt x="13094" y="20571"/>
                    <a:pt x="206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886841" y="4922189"/>
              <a:ext cx="304801" cy="45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111"/>
                  </a:moveTo>
                  <a:cubicBezTo>
                    <a:pt x="750" y="4711"/>
                    <a:pt x="1500" y="8311"/>
                    <a:pt x="2775" y="11511"/>
                  </a:cubicBezTo>
                  <a:cubicBezTo>
                    <a:pt x="4050" y="14711"/>
                    <a:pt x="5850" y="17511"/>
                    <a:pt x="7125" y="19111"/>
                  </a:cubicBezTo>
                  <a:cubicBezTo>
                    <a:pt x="8400" y="20711"/>
                    <a:pt x="9150" y="21111"/>
                    <a:pt x="10050" y="21311"/>
                  </a:cubicBezTo>
                  <a:cubicBezTo>
                    <a:pt x="10950" y="21511"/>
                    <a:pt x="12000" y="21511"/>
                    <a:pt x="12900" y="20861"/>
                  </a:cubicBezTo>
                  <a:cubicBezTo>
                    <a:pt x="13800" y="20211"/>
                    <a:pt x="14550" y="18911"/>
                    <a:pt x="15225" y="16511"/>
                  </a:cubicBezTo>
                  <a:cubicBezTo>
                    <a:pt x="15900" y="14111"/>
                    <a:pt x="16500" y="10611"/>
                    <a:pt x="17100" y="7861"/>
                  </a:cubicBezTo>
                  <a:cubicBezTo>
                    <a:pt x="17700" y="5111"/>
                    <a:pt x="18300" y="3111"/>
                    <a:pt x="18750" y="1811"/>
                  </a:cubicBezTo>
                  <a:cubicBezTo>
                    <a:pt x="19200" y="511"/>
                    <a:pt x="19500" y="-89"/>
                    <a:pt x="19950" y="11"/>
                  </a:cubicBezTo>
                  <a:cubicBezTo>
                    <a:pt x="20400" y="111"/>
                    <a:pt x="21000" y="911"/>
                    <a:pt x="21600" y="1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9219158" y="5100054"/>
              <a:ext cx="220134" cy="23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9762" y="9658"/>
                  </a:moveTo>
                  <a:cubicBezTo>
                    <a:pt x="8931" y="7343"/>
                    <a:pt x="8100" y="5029"/>
                    <a:pt x="7477" y="3390"/>
                  </a:cubicBezTo>
                  <a:cubicBezTo>
                    <a:pt x="6854" y="1751"/>
                    <a:pt x="6438" y="786"/>
                    <a:pt x="5712" y="304"/>
                  </a:cubicBezTo>
                  <a:cubicBezTo>
                    <a:pt x="4985" y="-178"/>
                    <a:pt x="3946" y="-178"/>
                    <a:pt x="3012" y="979"/>
                  </a:cubicBezTo>
                  <a:cubicBezTo>
                    <a:pt x="2077" y="2136"/>
                    <a:pt x="1246" y="4451"/>
                    <a:pt x="727" y="7633"/>
                  </a:cubicBezTo>
                  <a:cubicBezTo>
                    <a:pt x="208" y="10815"/>
                    <a:pt x="0" y="14865"/>
                    <a:pt x="0" y="17372"/>
                  </a:cubicBezTo>
                  <a:cubicBezTo>
                    <a:pt x="0" y="19879"/>
                    <a:pt x="208" y="20843"/>
                    <a:pt x="1246" y="21133"/>
                  </a:cubicBezTo>
                  <a:cubicBezTo>
                    <a:pt x="2285" y="21422"/>
                    <a:pt x="4154" y="21036"/>
                    <a:pt x="5919" y="19204"/>
                  </a:cubicBezTo>
                  <a:cubicBezTo>
                    <a:pt x="7685" y="17372"/>
                    <a:pt x="9346" y="14093"/>
                    <a:pt x="10488" y="11779"/>
                  </a:cubicBezTo>
                  <a:cubicBezTo>
                    <a:pt x="11631" y="9465"/>
                    <a:pt x="12254" y="8115"/>
                    <a:pt x="13085" y="8404"/>
                  </a:cubicBezTo>
                  <a:cubicBezTo>
                    <a:pt x="13915" y="8693"/>
                    <a:pt x="14954" y="10622"/>
                    <a:pt x="16408" y="12647"/>
                  </a:cubicBezTo>
                  <a:cubicBezTo>
                    <a:pt x="17862" y="14672"/>
                    <a:pt x="19731" y="16793"/>
                    <a:pt x="21600" y="18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9448726" y="5079050"/>
              <a:ext cx="257266" cy="30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5" fill="norm" stroke="1" extrusionOk="0">
                  <a:moveTo>
                    <a:pt x="1335" y="6750"/>
                  </a:moveTo>
                  <a:cubicBezTo>
                    <a:pt x="627" y="5550"/>
                    <a:pt x="-81" y="4350"/>
                    <a:pt x="8" y="3825"/>
                  </a:cubicBezTo>
                  <a:cubicBezTo>
                    <a:pt x="96" y="3300"/>
                    <a:pt x="981" y="3450"/>
                    <a:pt x="2929" y="5475"/>
                  </a:cubicBezTo>
                  <a:cubicBezTo>
                    <a:pt x="4876" y="7500"/>
                    <a:pt x="7886" y="11400"/>
                    <a:pt x="9391" y="14250"/>
                  </a:cubicBezTo>
                  <a:cubicBezTo>
                    <a:pt x="10896" y="17100"/>
                    <a:pt x="10896" y="18900"/>
                    <a:pt x="10542" y="20025"/>
                  </a:cubicBezTo>
                  <a:cubicBezTo>
                    <a:pt x="10188" y="21150"/>
                    <a:pt x="9480" y="21600"/>
                    <a:pt x="8949" y="21225"/>
                  </a:cubicBezTo>
                  <a:cubicBezTo>
                    <a:pt x="8417" y="20850"/>
                    <a:pt x="8063" y="19650"/>
                    <a:pt x="8417" y="16725"/>
                  </a:cubicBezTo>
                  <a:cubicBezTo>
                    <a:pt x="8771" y="13800"/>
                    <a:pt x="9834" y="9150"/>
                    <a:pt x="12135" y="6075"/>
                  </a:cubicBezTo>
                  <a:cubicBezTo>
                    <a:pt x="14437" y="3000"/>
                    <a:pt x="17978" y="150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764089" y="4989128"/>
              <a:ext cx="240353" cy="42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6" fill="norm" stroke="1" extrusionOk="0">
                  <a:moveTo>
                    <a:pt x="21515" y="1996"/>
                  </a:moveTo>
                  <a:cubicBezTo>
                    <a:pt x="19999" y="1132"/>
                    <a:pt x="18483" y="268"/>
                    <a:pt x="16683" y="52"/>
                  </a:cubicBezTo>
                  <a:cubicBezTo>
                    <a:pt x="14883" y="-164"/>
                    <a:pt x="12799" y="268"/>
                    <a:pt x="10147" y="1780"/>
                  </a:cubicBezTo>
                  <a:cubicBezTo>
                    <a:pt x="7494" y="3292"/>
                    <a:pt x="4273" y="5884"/>
                    <a:pt x="2378" y="8800"/>
                  </a:cubicBezTo>
                  <a:cubicBezTo>
                    <a:pt x="483" y="11716"/>
                    <a:pt x="-85" y="14956"/>
                    <a:pt x="10" y="17116"/>
                  </a:cubicBezTo>
                  <a:cubicBezTo>
                    <a:pt x="104" y="19276"/>
                    <a:pt x="862" y="20356"/>
                    <a:pt x="2568" y="20896"/>
                  </a:cubicBezTo>
                  <a:cubicBezTo>
                    <a:pt x="4273" y="21436"/>
                    <a:pt x="6926" y="21436"/>
                    <a:pt x="9578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042541" y="5072700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731"/>
                    <a:pt x="1029" y="5462"/>
                    <a:pt x="4114" y="8938"/>
                  </a:cubicBezTo>
                  <a:cubicBezTo>
                    <a:pt x="7200" y="12414"/>
                    <a:pt x="12857" y="16634"/>
                    <a:pt x="16200" y="18869"/>
                  </a:cubicBezTo>
                  <a:cubicBezTo>
                    <a:pt x="19543" y="21103"/>
                    <a:pt x="20571" y="213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0208821" y="5123008"/>
              <a:ext cx="163921" cy="3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2" fill="norm" stroke="1" extrusionOk="0">
                  <a:moveTo>
                    <a:pt x="21446" y="1295"/>
                  </a:moveTo>
                  <a:cubicBezTo>
                    <a:pt x="20615" y="734"/>
                    <a:pt x="19784" y="173"/>
                    <a:pt x="18677" y="32"/>
                  </a:cubicBezTo>
                  <a:cubicBezTo>
                    <a:pt x="17569" y="-108"/>
                    <a:pt x="16184" y="173"/>
                    <a:pt x="13692" y="1505"/>
                  </a:cubicBezTo>
                  <a:cubicBezTo>
                    <a:pt x="11200" y="2837"/>
                    <a:pt x="7600" y="5222"/>
                    <a:pt x="5108" y="8097"/>
                  </a:cubicBezTo>
                  <a:cubicBezTo>
                    <a:pt x="2615" y="10973"/>
                    <a:pt x="1231" y="14339"/>
                    <a:pt x="538" y="16443"/>
                  </a:cubicBezTo>
                  <a:cubicBezTo>
                    <a:pt x="-154" y="18547"/>
                    <a:pt x="-154" y="19388"/>
                    <a:pt x="400" y="20019"/>
                  </a:cubicBezTo>
                  <a:cubicBezTo>
                    <a:pt x="954" y="20650"/>
                    <a:pt x="2061" y="21071"/>
                    <a:pt x="316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309241" y="5053650"/>
              <a:ext cx="23827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8189" y="0"/>
                  </a:moveTo>
                  <a:cubicBezTo>
                    <a:pt x="19516" y="900"/>
                    <a:pt x="20842" y="1800"/>
                    <a:pt x="21221" y="3800"/>
                  </a:cubicBezTo>
                  <a:cubicBezTo>
                    <a:pt x="21600" y="5800"/>
                    <a:pt x="21032" y="8900"/>
                    <a:pt x="18758" y="11600"/>
                  </a:cubicBezTo>
                  <a:cubicBezTo>
                    <a:pt x="16484" y="14300"/>
                    <a:pt x="12505" y="16600"/>
                    <a:pt x="9095" y="18200"/>
                  </a:cubicBezTo>
                  <a:cubicBezTo>
                    <a:pt x="5684" y="19800"/>
                    <a:pt x="2842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248291" y="4789077"/>
              <a:ext cx="285751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583"/>
                  </a:moveTo>
                  <a:cubicBezTo>
                    <a:pt x="480" y="1660"/>
                    <a:pt x="960" y="737"/>
                    <a:pt x="1760" y="276"/>
                  </a:cubicBezTo>
                  <a:cubicBezTo>
                    <a:pt x="2560" y="-186"/>
                    <a:pt x="3680" y="-186"/>
                    <a:pt x="5120" y="1199"/>
                  </a:cubicBezTo>
                  <a:cubicBezTo>
                    <a:pt x="6560" y="2583"/>
                    <a:pt x="8320" y="5352"/>
                    <a:pt x="10720" y="8676"/>
                  </a:cubicBezTo>
                  <a:cubicBezTo>
                    <a:pt x="13120" y="11999"/>
                    <a:pt x="16160" y="15876"/>
                    <a:pt x="18080" y="18091"/>
                  </a:cubicBezTo>
                  <a:cubicBezTo>
                    <a:pt x="20000" y="20306"/>
                    <a:pt x="20800" y="20860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356241" y="4755200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211"/>
                    <a:pt x="13200" y="8423"/>
                    <a:pt x="9600" y="12023"/>
                  </a:cubicBezTo>
                  <a:cubicBezTo>
                    <a:pt x="6000" y="15623"/>
                    <a:pt x="3000" y="18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745708" y="4774250"/>
              <a:ext cx="42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616591" y="4983800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21600"/>
                    <a:pt x="7367" y="21600"/>
                    <a:pt x="10967" y="18000"/>
                  </a:cubicBezTo>
                  <a:cubicBezTo>
                    <a:pt x="14567" y="14400"/>
                    <a:pt x="1808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889641" y="4742500"/>
              <a:ext cx="177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815"/>
                    <a:pt x="11829" y="11631"/>
                    <a:pt x="15429" y="15231"/>
                  </a:cubicBezTo>
                  <a:cubicBezTo>
                    <a:pt x="19029" y="18831"/>
                    <a:pt x="20314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026394" y="4767900"/>
              <a:ext cx="11089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5239" y="2133"/>
                    <a:pt x="9126" y="4267"/>
                    <a:pt x="5458" y="5600"/>
                  </a:cubicBezTo>
                  <a:cubicBezTo>
                    <a:pt x="1790" y="6933"/>
                    <a:pt x="567" y="7467"/>
                    <a:pt x="160" y="8467"/>
                  </a:cubicBezTo>
                  <a:cubicBezTo>
                    <a:pt x="-248" y="9467"/>
                    <a:pt x="160" y="10933"/>
                    <a:pt x="975" y="13200"/>
                  </a:cubicBezTo>
                  <a:cubicBezTo>
                    <a:pt x="1790" y="15467"/>
                    <a:pt x="3012" y="18533"/>
                    <a:pt x="4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0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200987" y="6097351"/>
              <a:ext cx="183883" cy="797800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324854" y="6545900"/>
              <a:ext cx="317138" cy="289758"/>
            </a:xfrm>
            <a:prstGeom prst="rect">
              <a:avLst/>
            </a:prstGeom>
            <a:effectLst/>
          </p:spPr>
        </p:pic>
        <p:pic>
          <p:nvPicPr>
            <p:cNvPr id="281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620016" y="6598589"/>
              <a:ext cx="155326" cy="187983"/>
            </a:xfrm>
            <a:prstGeom prst="rect">
              <a:avLst/>
            </a:prstGeom>
            <a:effectLst/>
          </p:spPr>
        </p:pic>
        <p:pic>
          <p:nvPicPr>
            <p:cNvPr id="281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845191" y="6545900"/>
              <a:ext cx="209551" cy="212814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061091" y="6517174"/>
              <a:ext cx="241301" cy="250976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617214" y="6552250"/>
              <a:ext cx="47128" cy="184151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620899" y="6380800"/>
              <a:ext cx="56143" cy="127001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798485" y="6227405"/>
              <a:ext cx="145257" cy="460398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57903" y="6437950"/>
              <a:ext cx="262039" cy="127001"/>
            </a:xfrm>
            <a:prstGeom prst="rect">
              <a:avLst/>
            </a:prstGeom>
            <a:effectLst/>
          </p:spPr>
        </p:pic>
        <p:pic>
          <p:nvPicPr>
            <p:cNvPr id="282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134241" y="6225135"/>
              <a:ext cx="139701" cy="358866"/>
            </a:xfrm>
            <a:prstGeom prst="rect">
              <a:avLst/>
            </a:prstGeom>
            <a:effectLst/>
          </p:spPr>
        </p:pic>
        <p:pic>
          <p:nvPicPr>
            <p:cNvPr id="282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071921" y="6742750"/>
              <a:ext cx="137513" cy="10411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0" name="Drawing"/>
          <p:cNvGrpSpPr/>
          <p:nvPr/>
        </p:nvGrpSpPr>
        <p:grpSpPr>
          <a:xfrm>
            <a:off x="1816633" y="1477433"/>
            <a:ext cx="10662247" cy="6758518"/>
            <a:chOff x="0" y="0"/>
            <a:chExt cx="10662245" cy="6758516"/>
          </a:xfrm>
        </p:grpSpPr>
        <p:sp>
          <p:nvSpPr>
            <p:cNvPr id="2830" name="Line"/>
            <p:cNvSpPr/>
            <p:nvPr/>
          </p:nvSpPr>
          <p:spPr>
            <a:xfrm>
              <a:off x="217072" y="0"/>
              <a:ext cx="271345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4386" y="2839"/>
                  </a:moveTo>
                  <a:cubicBezTo>
                    <a:pt x="8739" y="2028"/>
                    <a:pt x="13093" y="1217"/>
                    <a:pt x="15688" y="710"/>
                  </a:cubicBezTo>
                  <a:cubicBezTo>
                    <a:pt x="18284" y="203"/>
                    <a:pt x="19121" y="0"/>
                    <a:pt x="19037" y="0"/>
                  </a:cubicBezTo>
                  <a:cubicBezTo>
                    <a:pt x="18953" y="0"/>
                    <a:pt x="17949" y="203"/>
                    <a:pt x="14935" y="1623"/>
                  </a:cubicBezTo>
                  <a:cubicBezTo>
                    <a:pt x="11921" y="3042"/>
                    <a:pt x="6898" y="5679"/>
                    <a:pt x="3967" y="7504"/>
                  </a:cubicBezTo>
                  <a:cubicBezTo>
                    <a:pt x="1037" y="9330"/>
                    <a:pt x="200" y="10344"/>
                    <a:pt x="32" y="11054"/>
                  </a:cubicBezTo>
                  <a:cubicBezTo>
                    <a:pt x="-135" y="11763"/>
                    <a:pt x="367" y="12169"/>
                    <a:pt x="1037" y="12524"/>
                  </a:cubicBezTo>
                  <a:cubicBezTo>
                    <a:pt x="1707" y="12879"/>
                    <a:pt x="2544" y="13183"/>
                    <a:pt x="3046" y="13589"/>
                  </a:cubicBezTo>
                  <a:cubicBezTo>
                    <a:pt x="3549" y="13994"/>
                    <a:pt x="3716" y="14501"/>
                    <a:pt x="3549" y="15262"/>
                  </a:cubicBezTo>
                  <a:cubicBezTo>
                    <a:pt x="3381" y="16023"/>
                    <a:pt x="2879" y="17037"/>
                    <a:pt x="2544" y="18000"/>
                  </a:cubicBezTo>
                  <a:cubicBezTo>
                    <a:pt x="2209" y="18963"/>
                    <a:pt x="2042" y="19876"/>
                    <a:pt x="2209" y="20535"/>
                  </a:cubicBezTo>
                  <a:cubicBezTo>
                    <a:pt x="2377" y="21194"/>
                    <a:pt x="2879" y="21600"/>
                    <a:pt x="5139" y="21600"/>
                  </a:cubicBezTo>
                  <a:cubicBezTo>
                    <a:pt x="7400" y="21600"/>
                    <a:pt x="11418" y="21194"/>
                    <a:pt x="14432" y="20738"/>
                  </a:cubicBezTo>
                  <a:cubicBezTo>
                    <a:pt x="17446" y="20282"/>
                    <a:pt x="19456" y="19775"/>
                    <a:pt x="21465" y="19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483767" y="234864"/>
              <a:ext cx="322150" cy="16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00" fill="norm" stroke="1" extrusionOk="0">
                  <a:moveTo>
                    <a:pt x="734" y="4331"/>
                  </a:moveTo>
                  <a:cubicBezTo>
                    <a:pt x="311" y="2981"/>
                    <a:pt x="-113" y="1631"/>
                    <a:pt x="28" y="821"/>
                  </a:cubicBezTo>
                  <a:cubicBezTo>
                    <a:pt x="169" y="11"/>
                    <a:pt x="875" y="-259"/>
                    <a:pt x="1934" y="281"/>
                  </a:cubicBezTo>
                  <a:cubicBezTo>
                    <a:pt x="2993" y="821"/>
                    <a:pt x="4405" y="2171"/>
                    <a:pt x="5181" y="5006"/>
                  </a:cubicBezTo>
                  <a:cubicBezTo>
                    <a:pt x="5958" y="7841"/>
                    <a:pt x="6099" y="12161"/>
                    <a:pt x="5746" y="15401"/>
                  </a:cubicBezTo>
                  <a:cubicBezTo>
                    <a:pt x="5393" y="18641"/>
                    <a:pt x="4546" y="20801"/>
                    <a:pt x="4122" y="21071"/>
                  </a:cubicBezTo>
                  <a:cubicBezTo>
                    <a:pt x="3699" y="21341"/>
                    <a:pt x="3699" y="19721"/>
                    <a:pt x="4616" y="16346"/>
                  </a:cubicBezTo>
                  <a:cubicBezTo>
                    <a:pt x="5534" y="12971"/>
                    <a:pt x="7369" y="7841"/>
                    <a:pt x="8569" y="4871"/>
                  </a:cubicBezTo>
                  <a:cubicBezTo>
                    <a:pt x="9769" y="1901"/>
                    <a:pt x="10334" y="1091"/>
                    <a:pt x="10758" y="1361"/>
                  </a:cubicBezTo>
                  <a:cubicBezTo>
                    <a:pt x="11181" y="1631"/>
                    <a:pt x="11463" y="2981"/>
                    <a:pt x="11605" y="4736"/>
                  </a:cubicBezTo>
                  <a:cubicBezTo>
                    <a:pt x="11746" y="6491"/>
                    <a:pt x="11746" y="8651"/>
                    <a:pt x="13369" y="10406"/>
                  </a:cubicBezTo>
                  <a:cubicBezTo>
                    <a:pt x="14993" y="12161"/>
                    <a:pt x="18240" y="13511"/>
                    <a:pt x="21487" y="14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60287" y="491066"/>
              <a:ext cx="350380" cy="7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69" fill="norm" stroke="1" extrusionOk="0">
                  <a:moveTo>
                    <a:pt x="1631" y="14811"/>
                  </a:moveTo>
                  <a:cubicBezTo>
                    <a:pt x="850" y="17280"/>
                    <a:pt x="69" y="19749"/>
                    <a:pt x="4" y="20674"/>
                  </a:cubicBezTo>
                  <a:cubicBezTo>
                    <a:pt x="-61" y="21600"/>
                    <a:pt x="590" y="20983"/>
                    <a:pt x="2802" y="17897"/>
                  </a:cubicBezTo>
                  <a:cubicBezTo>
                    <a:pt x="5014" y="14811"/>
                    <a:pt x="8787" y="9257"/>
                    <a:pt x="12170" y="5863"/>
                  </a:cubicBezTo>
                  <a:cubicBezTo>
                    <a:pt x="15553" y="2469"/>
                    <a:pt x="18546" y="1234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03071" y="529166"/>
              <a:ext cx="271096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1" fill="norm" stroke="1" extrusionOk="0">
                  <a:moveTo>
                    <a:pt x="2859" y="18514"/>
                  </a:moveTo>
                  <a:cubicBezTo>
                    <a:pt x="1352" y="20057"/>
                    <a:pt x="-155" y="21600"/>
                    <a:pt x="12" y="21343"/>
                  </a:cubicBezTo>
                  <a:cubicBezTo>
                    <a:pt x="180" y="21086"/>
                    <a:pt x="2022" y="19029"/>
                    <a:pt x="5873" y="15171"/>
                  </a:cubicBezTo>
                  <a:cubicBezTo>
                    <a:pt x="9724" y="11314"/>
                    <a:pt x="15585" y="5657"/>
                    <a:pt x="21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71016" y="268816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034516" y="4212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606379" y="86411"/>
              <a:ext cx="406038" cy="46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0" fill="norm" stroke="1" extrusionOk="0">
                  <a:moveTo>
                    <a:pt x="317" y="1088"/>
                  </a:moveTo>
                  <a:cubicBezTo>
                    <a:pt x="93" y="601"/>
                    <a:pt x="-131" y="115"/>
                    <a:pt x="93" y="17"/>
                  </a:cubicBezTo>
                  <a:cubicBezTo>
                    <a:pt x="317" y="-80"/>
                    <a:pt x="988" y="212"/>
                    <a:pt x="2611" y="1574"/>
                  </a:cubicBezTo>
                  <a:cubicBezTo>
                    <a:pt x="4234" y="2936"/>
                    <a:pt x="6808" y="5369"/>
                    <a:pt x="9214" y="8093"/>
                  </a:cubicBezTo>
                  <a:cubicBezTo>
                    <a:pt x="11620" y="10817"/>
                    <a:pt x="13859" y="13834"/>
                    <a:pt x="15481" y="15925"/>
                  </a:cubicBezTo>
                  <a:cubicBezTo>
                    <a:pt x="17104" y="18017"/>
                    <a:pt x="18111" y="19185"/>
                    <a:pt x="18895" y="20061"/>
                  </a:cubicBezTo>
                  <a:cubicBezTo>
                    <a:pt x="19678" y="20936"/>
                    <a:pt x="20238" y="21520"/>
                    <a:pt x="20574" y="21520"/>
                  </a:cubicBezTo>
                  <a:cubicBezTo>
                    <a:pt x="20909" y="21520"/>
                    <a:pt x="21021" y="20936"/>
                    <a:pt x="21133" y="20304"/>
                  </a:cubicBezTo>
                  <a:cubicBezTo>
                    <a:pt x="21245" y="19671"/>
                    <a:pt x="21357" y="18990"/>
                    <a:pt x="21469" y="18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710531" y="103716"/>
              <a:ext cx="308236" cy="54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02" fill="norm" stroke="1" extrusionOk="0">
                  <a:moveTo>
                    <a:pt x="21544" y="0"/>
                  </a:moveTo>
                  <a:cubicBezTo>
                    <a:pt x="20804" y="0"/>
                    <a:pt x="20065" y="0"/>
                    <a:pt x="18659" y="959"/>
                  </a:cubicBezTo>
                  <a:cubicBezTo>
                    <a:pt x="17254" y="1918"/>
                    <a:pt x="15182" y="3836"/>
                    <a:pt x="12889" y="6005"/>
                  </a:cubicBezTo>
                  <a:cubicBezTo>
                    <a:pt x="10596" y="8173"/>
                    <a:pt x="8081" y="10592"/>
                    <a:pt x="6010" y="12718"/>
                  </a:cubicBezTo>
                  <a:cubicBezTo>
                    <a:pt x="3939" y="14845"/>
                    <a:pt x="2311" y="16680"/>
                    <a:pt x="1349" y="17889"/>
                  </a:cubicBezTo>
                  <a:cubicBezTo>
                    <a:pt x="388" y="19098"/>
                    <a:pt x="92" y="19682"/>
                    <a:pt x="18" y="20224"/>
                  </a:cubicBezTo>
                  <a:cubicBezTo>
                    <a:pt x="-56" y="20766"/>
                    <a:pt x="92" y="21266"/>
                    <a:pt x="536" y="21433"/>
                  </a:cubicBezTo>
                  <a:cubicBezTo>
                    <a:pt x="980" y="21600"/>
                    <a:pt x="1719" y="21433"/>
                    <a:pt x="2459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526766" y="94087"/>
              <a:ext cx="25401" cy="54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21600" y="1104"/>
                  </a:moveTo>
                  <a:cubicBezTo>
                    <a:pt x="18000" y="208"/>
                    <a:pt x="14400" y="-689"/>
                    <a:pt x="12600" y="778"/>
                  </a:cubicBezTo>
                  <a:cubicBezTo>
                    <a:pt x="10800" y="2245"/>
                    <a:pt x="10800" y="6076"/>
                    <a:pt x="9900" y="9377"/>
                  </a:cubicBezTo>
                  <a:cubicBezTo>
                    <a:pt x="9000" y="12679"/>
                    <a:pt x="7200" y="15450"/>
                    <a:pt x="5400" y="17284"/>
                  </a:cubicBezTo>
                  <a:cubicBezTo>
                    <a:pt x="3600" y="19118"/>
                    <a:pt x="1800" y="20014"/>
                    <a:pt x="0" y="20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357237" y="615949"/>
              <a:ext cx="43623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398" y="21600"/>
                  </a:moveTo>
                  <a:cubicBezTo>
                    <a:pt x="1360" y="18514"/>
                    <a:pt x="321" y="15429"/>
                    <a:pt x="62" y="13886"/>
                  </a:cubicBezTo>
                  <a:cubicBezTo>
                    <a:pt x="-198" y="12343"/>
                    <a:pt x="321" y="12343"/>
                    <a:pt x="2450" y="9257"/>
                  </a:cubicBezTo>
                  <a:cubicBezTo>
                    <a:pt x="4579" y="6171"/>
                    <a:pt x="8317" y="0"/>
                    <a:pt x="11744" y="0"/>
                  </a:cubicBezTo>
                  <a:cubicBezTo>
                    <a:pt x="15171" y="0"/>
                    <a:pt x="18287" y="6171"/>
                    <a:pt x="21402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3066516" y="70469"/>
              <a:ext cx="228601" cy="24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1"/>
                  </a:moveTo>
                  <a:cubicBezTo>
                    <a:pt x="1000" y="-55"/>
                    <a:pt x="2000" y="-241"/>
                    <a:pt x="3800" y="1062"/>
                  </a:cubicBezTo>
                  <a:cubicBezTo>
                    <a:pt x="5600" y="2366"/>
                    <a:pt x="8200" y="5159"/>
                    <a:pt x="10800" y="8418"/>
                  </a:cubicBezTo>
                  <a:cubicBezTo>
                    <a:pt x="13400" y="11676"/>
                    <a:pt x="16000" y="15400"/>
                    <a:pt x="17800" y="17635"/>
                  </a:cubicBezTo>
                  <a:cubicBezTo>
                    <a:pt x="19600" y="19869"/>
                    <a:pt x="20600" y="20614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239944" y="66844"/>
              <a:ext cx="169473" cy="53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5" fill="norm" stroke="1" extrusionOk="0">
                  <a:moveTo>
                    <a:pt x="21351" y="1487"/>
                  </a:moveTo>
                  <a:cubicBezTo>
                    <a:pt x="21084" y="890"/>
                    <a:pt x="20818" y="292"/>
                    <a:pt x="20018" y="78"/>
                  </a:cubicBezTo>
                  <a:cubicBezTo>
                    <a:pt x="19218" y="-135"/>
                    <a:pt x="17884" y="36"/>
                    <a:pt x="15484" y="1231"/>
                  </a:cubicBezTo>
                  <a:cubicBezTo>
                    <a:pt x="13084" y="2426"/>
                    <a:pt x="9618" y="4646"/>
                    <a:pt x="6818" y="7037"/>
                  </a:cubicBezTo>
                  <a:cubicBezTo>
                    <a:pt x="4018" y="9427"/>
                    <a:pt x="1884" y="11988"/>
                    <a:pt x="818" y="13952"/>
                  </a:cubicBezTo>
                  <a:cubicBezTo>
                    <a:pt x="-249" y="15916"/>
                    <a:pt x="-249" y="17282"/>
                    <a:pt x="684" y="18391"/>
                  </a:cubicBezTo>
                  <a:cubicBezTo>
                    <a:pt x="1618" y="19501"/>
                    <a:pt x="3484" y="20355"/>
                    <a:pt x="5084" y="20825"/>
                  </a:cubicBezTo>
                  <a:cubicBezTo>
                    <a:pt x="6684" y="21294"/>
                    <a:pt x="8018" y="21380"/>
                    <a:pt x="9351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866616" y="4148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953555" y="107624"/>
              <a:ext cx="379912" cy="55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9" fill="norm" stroke="1" extrusionOk="0">
                  <a:moveTo>
                    <a:pt x="2098" y="7213"/>
                  </a:moveTo>
                  <a:cubicBezTo>
                    <a:pt x="1378" y="6640"/>
                    <a:pt x="658" y="6067"/>
                    <a:pt x="298" y="5986"/>
                  </a:cubicBezTo>
                  <a:cubicBezTo>
                    <a:pt x="-62" y="5904"/>
                    <a:pt x="-62" y="6313"/>
                    <a:pt x="118" y="7786"/>
                  </a:cubicBezTo>
                  <a:cubicBezTo>
                    <a:pt x="298" y="9258"/>
                    <a:pt x="658" y="11795"/>
                    <a:pt x="778" y="14126"/>
                  </a:cubicBezTo>
                  <a:cubicBezTo>
                    <a:pt x="898" y="16458"/>
                    <a:pt x="778" y="18586"/>
                    <a:pt x="718" y="19854"/>
                  </a:cubicBezTo>
                  <a:cubicBezTo>
                    <a:pt x="658" y="21122"/>
                    <a:pt x="658" y="21531"/>
                    <a:pt x="598" y="21449"/>
                  </a:cubicBezTo>
                  <a:cubicBezTo>
                    <a:pt x="538" y="21367"/>
                    <a:pt x="418" y="20795"/>
                    <a:pt x="418" y="19117"/>
                  </a:cubicBezTo>
                  <a:cubicBezTo>
                    <a:pt x="418" y="17440"/>
                    <a:pt x="538" y="14658"/>
                    <a:pt x="958" y="11672"/>
                  </a:cubicBezTo>
                  <a:cubicBezTo>
                    <a:pt x="1378" y="8686"/>
                    <a:pt x="2098" y="5495"/>
                    <a:pt x="2638" y="3613"/>
                  </a:cubicBezTo>
                  <a:cubicBezTo>
                    <a:pt x="3178" y="1731"/>
                    <a:pt x="3538" y="1158"/>
                    <a:pt x="3958" y="708"/>
                  </a:cubicBezTo>
                  <a:cubicBezTo>
                    <a:pt x="4378" y="258"/>
                    <a:pt x="4858" y="-69"/>
                    <a:pt x="5158" y="13"/>
                  </a:cubicBezTo>
                  <a:cubicBezTo>
                    <a:pt x="5458" y="95"/>
                    <a:pt x="5578" y="586"/>
                    <a:pt x="5878" y="1895"/>
                  </a:cubicBezTo>
                  <a:cubicBezTo>
                    <a:pt x="6178" y="3204"/>
                    <a:pt x="6658" y="5331"/>
                    <a:pt x="7078" y="6558"/>
                  </a:cubicBezTo>
                  <a:cubicBezTo>
                    <a:pt x="7498" y="7786"/>
                    <a:pt x="7858" y="8113"/>
                    <a:pt x="8338" y="8317"/>
                  </a:cubicBezTo>
                  <a:cubicBezTo>
                    <a:pt x="8818" y="8522"/>
                    <a:pt x="9418" y="8604"/>
                    <a:pt x="10258" y="8399"/>
                  </a:cubicBezTo>
                  <a:cubicBezTo>
                    <a:pt x="11098" y="8195"/>
                    <a:pt x="12178" y="7704"/>
                    <a:pt x="13438" y="6640"/>
                  </a:cubicBezTo>
                  <a:cubicBezTo>
                    <a:pt x="14698" y="5576"/>
                    <a:pt x="16138" y="3940"/>
                    <a:pt x="17158" y="2917"/>
                  </a:cubicBezTo>
                  <a:cubicBezTo>
                    <a:pt x="18178" y="1895"/>
                    <a:pt x="18778" y="1486"/>
                    <a:pt x="19138" y="1649"/>
                  </a:cubicBezTo>
                  <a:cubicBezTo>
                    <a:pt x="19498" y="1813"/>
                    <a:pt x="19618" y="2549"/>
                    <a:pt x="19738" y="4431"/>
                  </a:cubicBezTo>
                  <a:cubicBezTo>
                    <a:pt x="19858" y="6313"/>
                    <a:pt x="19978" y="9340"/>
                    <a:pt x="20038" y="12040"/>
                  </a:cubicBezTo>
                  <a:cubicBezTo>
                    <a:pt x="20098" y="14740"/>
                    <a:pt x="20098" y="17113"/>
                    <a:pt x="20098" y="18626"/>
                  </a:cubicBezTo>
                  <a:cubicBezTo>
                    <a:pt x="20098" y="20140"/>
                    <a:pt x="20098" y="20795"/>
                    <a:pt x="20338" y="20958"/>
                  </a:cubicBezTo>
                  <a:cubicBezTo>
                    <a:pt x="20578" y="21122"/>
                    <a:pt x="21058" y="20795"/>
                    <a:pt x="21538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536666" y="455860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00" y="11375"/>
                    <a:pt x="9000" y="2735"/>
                    <a:pt x="12600" y="575"/>
                  </a:cubicBezTo>
                  <a:cubicBezTo>
                    <a:pt x="16200" y="-1585"/>
                    <a:pt x="189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562066" y="592666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8000"/>
                    <a:pt x="8951" y="14400"/>
                    <a:pt x="12551" y="10800"/>
                  </a:cubicBezTo>
                  <a:cubicBezTo>
                    <a:pt x="16151" y="7200"/>
                    <a:pt x="1887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048338" y="380398"/>
              <a:ext cx="313829" cy="23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8" fill="norm" stroke="1" extrusionOk="0">
                  <a:moveTo>
                    <a:pt x="183" y="5313"/>
                  </a:moveTo>
                  <a:cubicBezTo>
                    <a:pt x="38" y="4186"/>
                    <a:pt x="-107" y="3059"/>
                    <a:pt x="110" y="2965"/>
                  </a:cubicBezTo>
                  <a:cubicBezTo>
                    <a:pt x="328" y="2871"/>
                    <a:pt x="908" y="3810"/>
                    <a:pt x="1343" y="6721"/>
                  </a:cubicBezTo>
                  <a:cubicBezTo>
                    <a:pt x="1778" y="9633"/>
                    <a:pt x="2067" y="14516"/>
                    <a:pt x="2212" y="17428"/>
                  </a:cubicBezTo>
                  <a:cubicBezTo>
                    <a:pt x="2357" y="20339"/>
                    <a:pt x="2357" y="21278"/>
                    <a:pt x="2357" y="21278"/>
                  </a:cubicBezTo>
                  <a:cubicBezTo>
                    <a:pt x="2357" y="21278"/>
                    <a:pt x="2357" y="20339"/>
                    <a:pt x="2357" y="17521"/>
                  </a:cubicBezTo>
                  <a:cubicBezTo>
                    <a:pt x="2357" y="14704"/>
                    <a:pt x="2357" y="10008"/>
                    <a:pt x="2937" y="6721"/>
                  </a:cubicBezTo>
                  <a:cubicBezTo>
                    <a:pt x="3517" y="3435"/>
                    <a:pt x="4677" y="1556"/>
                    <a:pt x="5619" y="617"/>
                  </a:cubicBezTo>
                  <a:cubicBezTo>
                    <a:pt x="6561" y="-322"/>
                    <a:pt x="7286" y="-322"/>
                    <a:pt x="8084" y="1556"/>
                  </a:cubicBezTo>
                  <a:cubicBezTo>
                    <a:pt x="8881" y="3435"/>
                    <a:pt x="9751" y="7191"/>
                    <a:pt x="10186" y="9633"/>
                  </a:cubicBezTo>
                  <a:cubicBezTo>
                    <a:pt x="10621" y="12075"/>
                    <a:pt x="10621" y="13201"/>
                    <a:pt x="10621" y="13201"/>
                  </a:cubicBezTo>
                  <a:cubicBezTo>
                    <a:pt x="10621" y="13201"/>
                    <a:pt x="10621" y="12075"/>
                    <a:pt x="10910" y="10478"/>
                  </a:cubicBezTo>
                  <a:cubicBezTo>
                    <a:pt x="11200" y="8881"/>
                    <a:pt x="11780" y="6815"/>
                    <a:pt x="12505" y="5313"/>
                  </a:cubicBezTo>
                  <a:cubicBezTo>
                    <a:pt x="13230" y="3810"/>
                    <a:pt x="14100" y="2871"/>
                    <a:pt x="15042" y="2401"/>
                  </a:cubicBezTo>
                  <a:cubicBezTo>
                    <a:pt x="15984" y="1932"/>
                    <a:pt x="16999" y="1932"/>
                    <a:pt x="17724" y="2401"/>
                  </a:cubicBezTo>
                  <a:cubicBezTo>
                    <a:pt x="18449" y="2871"/>
                    <a:pt x="18884" y="3810"/>
                    <a:pt x="19246" y="6158"/>
                  </a:cubicBezTo>
                  <a:cubicBezTo>
                    <a:pt x="19608" y="8506"/>
                    <a:pt x="19898" y="12262"/>
                    <a:pt x="20261" y="14986"/>
                  </a:cubicBezTo>
                  <a:cubicBezTo>
                    <a:pt x="20623" y="17709"/>
                    <a:pt x="21058" y="19400"/>
                    <a:pt x="21493" y="21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429105" y="401076"/>
              <a:ext cx="225162" cy="17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17" fill="norm" stroke="1" extrusionOk="0">
                  <a:moveTo>
                    <a:pt x="11784" y="9279"/>
                  </a:moveTo>
                  <a:cubicBezTo>
                    <a:pt x="11986" y="6738"/>
                    <a:pt x="12188" y="4197"/>
                    <a:pt x="11986" y="2418"/>
                  </a:cubicBezTo>
                  <a:cubicBezTo>
                    <a:pt x="11784" y="639"/>
                    <a:pt x="11179" y="-377"/>
                    <a:pt x="9362" y="131"/>
                  </a:cubicBezTo>
                  <a:cubicBezTo>
                    <a:pt x="7545" y="639"/>
                    <a:pt x="4517" y="2672"/>
                    <a:pt x="2700" y="5722"/>
                  </a:cubicBezTo>
                  <a:cubicBezTo>
                    <a:pt x="883" y="8771"/>
                    <a:pt x="278" y="12837"/>
                    <a:pt x="76" y="15505"/>
                  </a:cubicBezTo>
                  <a:cubicBezTo>
                    <a:pt x="-126" y="18174"/>
                    <a:pt x="76" y="19444"/>
                    <a:pt x="681" y="20207"/>
                  </a:cubicBezTo>
                  <a:cubicBezTo>
                    <a:pt x="1287" y="20969"/>
                    <a:pt x="2296" y="21223"/>
                    <a:pt x="3710" y="20842"/>
                  </a:cubicBezTo>
                  <a:cubicBezTo>
                    <a:pt x="5123" y="20461"/>
                    <a:pt x="6939" y="19444"/>
                    <a:pt x="8353" y="17665"/>
                  </a:cubicBezTo>
                  <a:cubicBezTo>
                    <a:pt x="9766" y="15887"/>
                    <a:pt x="10775" y="13345"/>
                    <a:pt x="11381" y="11185"/>
                  </a:cubicBezTo>
                  <a:cubicBezTo>
                    <a:pt x="11986" y="9025"/>
                    <a:pt x="12188" y="7247"/>
                    <a:pt x="12289" y="7501"/>
                  </a:cubicBezTo>
                  <a:cubicBezTo>
                    <a:pt x="12390" y="7755"/>
                    <a:pt x="12390" y="10042"/>
                    <a:pt x="13197" y="12329"/>
                  </a:cubicBezTo>
                  <a:cubicBezTo>
                    <a:pt x="14005" y="14616"/>
                    <a:pt x="15620" y="16903"/>
                    <a:pt x="17134" y="18301"/>
                  </a:cubicBezTo>
                  <a:cubicBezTo>
                    <a:pt x="18648" y="19698"/>
                    <a:pt x="20061" y="20207"/>
                    <a:pt x="21474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675017" y="412750"/>
              <a:ext cx="214200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101" y="1742"/>
                  </a:moveTo>
                  <a:cubicBezTo>
                    <a:pt x="465" y="871"/>
                    <a:pt x="-170" y="0"/>
                    <a:pt x="42" y="0"/>
                  </a:cubicBezTo>
                  <a:cubicBezTo>
                    <a:pt x="254" y="0"/>
                    <a:pt x="1312" y="871"/>
                    <a:pt x="3324" y="2787"/>
                  </a:cubicBezTo>
                  <a:cubicBezTo>
                    <a:pt x="5336" y="4703"/>
                    <a:pt x="8301" y="7665"/>
                    <a:pt x="11477" y="10974"/>
                  </a:cubicBezTo>
                  <a:cubicBezTo>
                    <a:pt x="14654" y="14284"/>
                    <a:pt x="18042" y="17942"/>
                    <a:pt x="21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711416" y="427566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014"/>
                    <a:pt x="13655" y="6028"/>
                    <a:pt x="10055" y="9628"/>
                  </a:cubicBezTo>
                  <a:cubicBezTo>
                    <a:pt x="6455" y="13228"/>
                    <a:pt x="3228" y="17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054825" y="254724"/>
              <a:ext cx="158242" cy="49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6" fill="norm" stroke="1" extrusionOk="0">
                  <a:moveTo>
                    <a:pt x="21247" y="2843"/>
                  </a:moveTo>
                  <a:cubicBezTo>
                    <a:pt x="21247" y="2379"/>
                    <a:pt x="21247" y="1915"/>
                    <a:pt x="21247" y="1406"/>
                  </a:cubicBezTo>
                  <a:cubicBezTo>
                    <a:pt x="21247" y="896"/>
                    <a:pt x="21247" y="340"/>
                    <a:pt x="20536" y="108"/>
                  </a:cubicBezTo>
                  <a:cubicBezTo>
                    <a:pt x="19826" y="-124"/>
                    <a:pt x="18405" y="-31"/>
                    <a:pt x="15705" y="896"/>
                  </a:cubicBezTo>
                  <a:cubicBezTo>
                    <a:pt x="13005" y="1823"/>
                    <a:pt x="9026" y="3584"/>
                    <a:pt x="5900" y="6134"/>
                  </a:cubicBezTo>
                  <a:cubicBezTo>
                    <a:pt x="2773" y="8683"/>
                    <a:pt x="500" y="12020"/>
                    <a:pt x="73" y="14477"/>
                  </a:cubicBezTo>
                  <a:cubicBezTo>
                    <a:pt x="-353" y="16934"/>
                    <a:pt x="1068" y="18509"/>
                    <a:pt x="4336" y="19529"/>
                  </a:cubicBezTo>
                  <a:cubicBezTo>
                    <a:pt x="7605" y="20549"/>
                    <a:pt x="12721" y="21012"/>
                    <a:pt x="1783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288043" y="344029"/>
              <a:ext cx="267924" cy="38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1" fill="norm" stroke="1" extrusionOk="0">
                  <a:moveTo>
                    <a:pt x="608" y="2156"/>
                  </a:moveTo>
                  <a:cubicBezTo>
                    <a:pt x="268" y="1222"/>
                    <a:pt x="-72" y="288"/>
                    <a:pt x="13" y="55"/>
                  </a:cubicBezTo>
                  <a:cubicBezTo>
                    <a:pt x="98" y="-179"/>
                    <a:pt x="608" y="288"/>
                    <a:pt x="2649" y="2448"/>
                  </a:cubicBezTo>
                  <a:cubicBezTo>
                    <a:pt x="4690" y="4608"/>
                    <a:pt x="8262" y="8461"/>
                    <a:pt x="11663" y="11905"/>
                  </a:cubicBezTo>
                  <a:cubicBezTo>
                    <a:pt x="15065" y="15350"/>
                    <a:pt x="18297" y="18385"/>
                    <a:pt x="21528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365466" y="383116"/>
              <a:ext cx="228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26"/>
                    <a:pt x="19600" y="253"/>
                    <a:pt x="18200" y="1768"/>
                  </a:cubicBezTo>
                  <a:cubicBezTo>
                    <a:pt x="16800" y="3284"/>
                    <a:pt x="15000" y="6189"/>
                    <a:pt x="12700" y="9221"/>
                  </a:cubicBezTo>
                  <a:cubicBezTo>
                    <a:pt x="10400" y="12253"/>
                    <a:pt x="7600" y="15411"/>
                    <a:pt x="5400" y="17495"/>
                  </a:cubicBezTo>
                  <a:cubicBezTo>
                    <a:pt x="3200" y="19579"/>
                    <a:pt x="1600" y="20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689316" y="751416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0"/>
                    <a:pt x="12960" y="0"/>
                    <a:pt x="9360" y="3600"/>
                  </a:cubicBezTo>
                  <a:cubicBezTo>
                    <a:pt x="5760" y="7200"/>
                    <a:pt x="288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873466" y="338666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700" y="2400"/>
                  </a:cubicBezTo>
                  <a:cubicBezTo>
                    <a:pt x="8400" y="4800"/>
                    <a:pt x="12300" y="9600"/>
                    <a:pt x="1515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8013115" y="374010"/>
              <a:ext cx="165152" cy="33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6" fill="norm" stroke="1" extrusionOk="0">
                  <a:moveTo>
                    <a:pt x="21333" y="979"/>
                  </a:moveTo>
                  <a:cubicBezTo>
                    <a:pt x="20239" y="577"/>
                    <a:pt x="19146" y="174"/>
                    <a:pt x="17915" y="40"/>
                  </a:cubicBezTo>
                  <a:cubicBezTo>
                    <a:pt x="16685" y="-94"/>
                    <a:pt x="15318" y="40"/>
                    <a:pt x="12857" y="1449"/>
                  </a:cubicBezTo>
                  <a:cubicBezTo>
                    <a:pt x="10396" y="2858"/>
                    <a:pt x="6842" y="5541"/>
                    <a:pt x="4381" y="8291"/>
                  </a:cubicBezTo>
                  <a:cubicBezTo>
                    <a:pt x="1920" y="11041"/>
                    <a:pt x="553" y="13859"/>
                    <a:pt x="143" y="16072"/>
                  </a:cubicBezTo>
                  <a:cubicBezTo>
                    <a:pt x="-267" y="18286"/>
                    <a:pt x="280" y="19896"/>
                    <a:pt x="827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171916" y="345016"/>
              <a:ext cx="9871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2150" y="0"/>
                  </a:moveTo>
                  <a:cubicBezTo>
                    <a:pt x="14400" y="939"/>
                    <a:pt x="16650" y="1878"/>
                    <a:pt x="18450" y="4017"/>
                  </a:cubicBezTo>
                  <a:cubicBezTo>
                    <a:pt x="20250" y="6157"/>
                    <a:pt x="21600" y="9496"/>
                    <a:pt x="20700" y="12209"/>
                  </a:cubicBezTo>
                  <a:cubicBezTo>
                    <a:pt x="19800" y="14922"/>
                    <a:pt x="16650" y="17009"/>
                    <a:pt x="12825" y="18470"/>
                  </a:cubicBezTo>
                  <a:cubicBezTo>
                    <a:pt x="9000" y="19930"/>
                    <a:pt x="4500" y="20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55066" y="1488016"/>
              <a:ext cx="317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971"/>
                    <a:pt x="6912" y="5943"/>
                    <a:pt x="9936" y="8914"/>
                  </a:cubicBezTo>
                  <a:cubicBezTo>
                    <a:pt x="12960" y="11886"/>
                    <a:pt x="15552" y="14857"/>
                    <a:pt x="17424" y="16971"/>
                  </a:cubicBezTo>
                  <a:cubicBezTo>
                    <a:pt x="19296" y="19086"/>
                    <a:pt x="20448" y="20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24916" y="1450858"/>
              <a:ext cx="279401" cy="5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488"/>
                  </a:moveTo>
                  <a:cubicBezTo>
                    <a:pt x="20945" y="224"/>
                    <a:pt x="20291" y="-39"/>
                    <a:pt x="19636" y="5"/>
                  </a:cubicBezTo>
                  <a:cubicBezTo>
                    <a:pt x="18982" y="49"/>
                    <a:pt x="18327" y="400"/>
                    <a:pt x="16609" y="2112"/>
                  </a:cubicBezTo>
                  <a:cubicBezTo>
                    <a:pt x="14891" y="3824"/>
                    <a:pt x="12109" y="6898"/>
                    <a:pt x="9409" y="10015"/>
                  </a:cubicBezTo>
                  <a:cubicBezTo>
                    <a:pt x="6709" y="13132"/>
                    <a:pt x="4091" y="16293"/>
                    <a:pt x="2536" y="18224"/>
                  </a:cubicBezTo>
                  <a:cubicBezTo>
                    <a:pt x="982" y="20156"/>
                    <a:pt x="491" y="20859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87186" y="1665816"/>
              <a:ext cx="364831" cy="1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4" fill="norm" stroke="1" extrusionOk="0">
                  <a:moveTo>
                    <a:pt x="2792" y="16405"/>
                  </a:moveTo>
                  <a:cubicBezTo>
                    <a:pt x="1918" y="16678"/>
                    <a:pt x="1044" y="16952"/>
                    <a:pt x="544" y="16268"/>
                  </a:cubicBezTo>
                  <a:cubicBezTo>
                    <a:pt x="45" y="15585"/>
                    <a:pt x="-80" y="13944"/>
                    <a:pt x="45" y="11620"/>
                  </a:cubicBezTo>
                  <a:cubicBezTo>
                    <a:pt x="170" y="9296"/>
                    <a:pt x="544" y="6289"/>
                    <a:pt x="1918" y="4238"/>
                  </a:cubicBezTo>
                  <a:cubicBezTo>
                    <a:pt x="3291" y="2187"/>
                    <a:pt x="5663" y="1094"/>
                    <a:pt x="7536" y="3008"/>
                  </a:cubicBezTo>
                  <a:cubicBezTo>
                    <a:pt x="9409" y="4922"/>
                    <a:pt x="10782" y="9843"/>
                    <a:pt x="11781" y="13261"/>
                  </a:cubicBezTo>
                  <a:cubicBezTo>
                    <a:pt x="12780" y="16678"/>
                    <a:pt x="13404" y="18592"/>
                    <a:pt x="14029" y="19823"/>
                  </a:cubicBezTo>
                  <a:cubicBezTo>
                    <a:pt x="14653" y="21053"/>
                    <a:pt x="15277" y="21600"/>
                    <a:pt x="15839" y="21463"/>
                  </a:cubicBezTo>
                  <a:cubicBezTo>
                    <a:pt x="16401" y="21327"/>
                    <a:pt x="16900" y="20506"/>
                    <a:pt x="17525" y="18456"/>
                  </a:cubicBezTo>
                  <a:cubicBezTo>
                    <a:pt x="18149" y="16405"/>
                    <a:pt x="18898" y="13124"/>
                    <a:pt x="19585" y="9843"/>
                  </a:cubicBezTo>
                  <a:cubicBezTo>
                    <a:pt x="20271" y="6562"/>
                    <a:pt x="20896" y="3281"/>
                    <a:pt x="21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521844" y="1437216"/>
              <a:ext cx="241385" cy="45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0" fill="norm" stroke="1" extrusionOk="0">
                  <a:moveTo>
                    <a:pt x="3464" y="1194"/>
                  </a:moveTo>
                  <a:cubicBezTo>
                    <a:pt x="2726" y="597"/>
                    <a:pt x="1987" y="0"/>
                    <a:pt x="1434" y="0"/>
                  </a:cubicBezTo>
                  <a:cubicBezTo>
                    <a:pt x="880" y="0"/>
                    <a:pt x="510" y="597"/>
                    <a:pt x="234" y="2289"/>
                  </a:cubicBezTo>
                  <a:cubicBezTo>
                    <a:pt x="-43" y="3982"/>
                    <a:pt x="-228" y="6769"/>
                    <a:pt x="603" y="9854"/>
                  </a:cubicBezTo>
                  <a:cubicBezTo>
                    <a:pt x="1434" y="12940"/>
                    <a:pt x="3280" y="16324"/>
                    <a:pt x="5034" y="18365"/>
                  </a:cubicBezTo>
                  <a:cubicBezTo>
                    <a:pt x="6787" y="20406"/>
                    <a:pt x="8449" y="21102"/>
                    <a:pt x="10295" y="21351"/>
                  </a:cubicBezTo>
                  <a:cubicBezTo>
                    <a:pt x="12141" y="21600"/>
                    <a:pt x="14172" y="21401"/>
                    <a:pt x="16110" y="19759"/>
                  </a:cubicBezTo>
                  <a:cubicBezTo>
                    <a:pt x="18049" y="18116"/>
                    <a:pt x="19895" y="15030"/>
                    <a:pt x="20634" y="11994"/>
                  </a:cubicBezTo>
                  <a:cubicBezTo>
                    <a:pt x="21372" y="8959"/>
                    <a:pt x="21003" y="5972"/>
                    <a:pt x="20541" y="4280"/>
                  </a:cubicBezTo>
                  <a:cubicBezTo>
                    <a:pt x="20080" y="2588"/>
                    <a:pt x="19526" y="2190"/>
                    <a:pt x="19157" y="2289"/>
                  </a:cubicBezTo>
                  <a:cubicBezTo>
                    <a:pt x="18787" y="2389"/>
                    <a:pt x="18603" y="2986"/>
                    <a:pt x="18880" y="3683"/>
                  </a:cubicBezTo>
                  <a:cubicBezTo>
                    <a:pt x="19157" y="4380"/>
                    <a:pt x="19895" y="5176"/>
                    <a:pt x="20634" y="5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837943" y="1696270"/>
              <a:ext cx="149074" cy="20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55" fill="norm" stroke="1" extrusionOk="0">
                  <a:moveTo>
                    <a:pt x="2260" y="6547"/>
                  </a:moveTo>
                  <a:cubicBezTo>
                    <a:pt x="1347" y="8685"/>
                    <a:pt x="434" y="10824"/>
                    <a:pt x="130" y="12428"/>
                  </a:cubicBezTo>
                  <a:cubicBezTo>
                    <a:pt x="-174" y="14032"/>
                    <a:pt x="130" y="15101"/>
                    <a:pt x="282" y="16705"/>
                  </a:cubicBezTo>
                  <a:cubicBezTo>
                    <a:pt x="434" y="18309"/>
                    <a:pt x="434" y="20448"/>
                    <a:pt x="739" y="20875"/>
                  </a:cubicBezTo>
                  <a:cubicBezTo>
                    <a:pt x="1043" y="21303"/>
                    <a:pt x="1651" y="20020"/>
                    <a:pt x="2564" y="16812"/>
                  </a:cubicBezTo>
                  <a:cubicBezTo>
                    <a:pt x="3477" y="13604"/>
                    <a:pt x="4694" y="8471"/>
                    <a:pt x="5911" y="5263"/>
                  </a:cubicBezTo>
                  <a:cubicBezTo>
                    <a:pt x="7127" y="2055"/>
                    <a:pt x="8344" y="772"/>
                    <a:pt x="9713" y="238"/>
                  </a:cubicBezTo>
                  <a:cubicBezTo>
                    <a:pt x="11082" y="-297"/>
                    <a:pt x="12603" y="-83"/>
                    <a:pt x="14277" y="2483"/>
                  </a:cubicBezTo>
                  <a:cubicBezTo>
                    <a:pt x="15950" y="5050"/>
                    <a:pt x="17775" y="9968"/>
                    <a:pt x="18992" y="12962"/>
                  </a:cubicBezTo>
                  <a:cubicBezTo>
                    <a:pt x="20209" y="15956"/>
                    <a:pt x="20818" y="17026"/>
                    <a:pt x="21426" y="18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037816" y="1754716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092520" y="1564216"/>
              <a:ext cx="278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200"/>
                    <a:pt x="-1303" y="8800"/>
                    <a:pt x="240" y="5200"/>
                  </a:cubicBezTo>
                  <a:cubicBezTo>
                    <a:pt x="1783" y="1600"/>
                    <a:pt x="11040" y="800"/>
                    <a:pt x="20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200799" y="1388304"/>
              <a:ext cx="97368" cy="56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769"/>
                  </a:moveTo>
                  <a:cubicBezTo>
                    <a:pt x="21600" y="2889"/>
                    <a:pt x="21600" y="2009"/>
                    <a:pt x="20896" y="1369"/>
                  </a:cubicBezTo>
                  <a:cubicBezTo>
                    <a:pt x="20191" y="729"/>
                    <a:pt x="18783" y="329"/>
                    <a:pt x="16670" y="129"/>
                  </a:cubicBezTo>
                  <a:cubicBezTo>
                    <a:pt x="14557" y="-71"/>
                    <a:pt x="11739" y="-71"/>
                    <a:pt x="9157" y="369"/>
                  </a:cubicBezTo>
                  <a:cubicBezTo>
                    <a:pt x="6574" y="809"/>
                    <a:pt x="4226" y="1689"/>
                    <a:pt x="2583" y="3689"/>
                  </a:cubicBezTo>
                  <a:cubicBezTo>
                    <a:pt x="939" y="5689"/>
                    <a:pt x="0" y="8809"/>
                    <a:pt x="0" y="11769"/>
                  </a:cubicBezTo>
                  <a:cubicBezTo>
                    <a:pt x="0" y="14729"/>
                    <a:pt x="939" y="17529"/>
                    <a:pt x="1409" y="19129"/>
                  </a:cubicBezTo>
                  <a:cubicBezTo>
                    <a:pt x="1878" y="20729"/>
                    <a:pt x="1878" y="21129"/>
                    <a:pt x="1878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145766" y="1703916"/>
              <a:ext cx="209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750"/>
                    <a:pt x="9600" y="9900"/>
                    <a:pt x="13200" y="6300"/>
                  </a:cubicBezTo>
                  <a:cubicBezTo>
                    <a:pt x="16800" y="2700"/>
                    <a:pt x="192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632280" y="1441311"/>
              <a:ext cx="154837" cy="42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4" fill="norm" stroke="1" extrusionOk="0">
                  <a:moveTo>
                    <a:pt x="19601" y="2642"/>
                  </a:moveTo>
                  <a:cubicBezTo>
                    <a:pt x="19601" y="2115"/>
                    <a:pt x="19601" y="1588"/>
                    <a:pt x="19017" y="1114"/>
                  </a:cubicBezTo>
                  <a:cubicBezTo>
                    <a:pt x="18433" y="640"/>
                    <a:pt x="17266" y="218"/>
                    <a:pt x="15952" y="60"/>
                  </a:cubicBezTo>
                  <a:cubicBezTo>
                    <a:pt x="14638" y="-98"/>
                    <a:pt x="13179" y="7"/>
                    <a:pt x="11136" y="1008"/>
                  </a:cubicBezTo>
                  <a:cubicBezTo>
                    <a:pt x="9093" y="2009"/>
                    <a:pt x="6466" y="3906"/>
                    <a:pt x="4276" y="6487"/>
                  </a:cubicBezTo>
                  <a:cubicBezTo>
                    <a:pt x="2087" y="9069"/>
                    <a:pt x="336" y="12335"/>
                    <a:pt x="44" y="14917"/>
                  </a:cubicBezTo>
                  <a:cubicBezTo>
                    <a:pt x="-248" y="17498"/>
                    <a:pt x="920" y="19395"/>
                    <a:pt x="3255" y="20396"/>
                  </a:cubicBezTo>
                  <a:cubicBezTo>
                    <a:pt x="5590" y="21397"/>
                    <a:pt x="9093" y="21502"/>
                    <a:pt x="12303" y="21186"/>
                  </a:cubicBezTo>
                  <a:cubicBezTo>
                    <a:pt x="15514" y="20870"/>
                    <a:pt x="18433" y="20132"/>
                    <a:pt x="21352" y="19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26213" y="1592006"/>
              <a:ext cx="145326" cy="20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792" fill="norm" stroke="1" extrusionOk="0">
                  <a:moveTo>
                    <a:pt x="12815" y="2909"/>
                  </a:moveTo>
                  <a:cubicBezTo>
                    <a:pt x="11581" y="1860"/>
                    <a:pt x="10346" y="812"/>
                    <a:pt x="8958" y="287"/>
                  </a:cubicBezTo>
                  <a:cubicBezTo>
                    <a:pt x="7569" y="-237"/>
                    <a:pt x="6026" y="-237"/>
                    <a:pt x="4175" y="1965"/>
                  </a:cubicBezTo>
                  <a:cubicBezTo>
                    <a:pt x="2324" y="4167"/>
                    <a:pt x="164" y="8571"/>
                    <a:pt x="9" y="12241"/>
                  </a:cubicBezTo>
                  <a:cubicBezTo>
                    <a:pt x="-145" y="15911"/>
                    <a:pt x="1706" y="18846"/>
                    <a:pt x="4792" y="20105"/>
                  </a:cubicBezTo>
                  <a:cubicBezTo>
                    <a:pt x="7878" y="21363"/>
                    <a:pt x="12198" y="20944"/>
                    <a:pt x="15438" y="18427"/>
                  </a:cubicBezTo>
                  <a:cubicBezTo>
                    <a:pt x="18678" y="15911"/>
                    <a:pt x="20838" y="11297"/>
                    <a:pt x="21146" y="7942"/>
                  </a:cubicBezTo>
                  <a:cubicBezTo>
                    <a:pt x="21455" y="4586"/>
                    <a:pt x="19912" y="2489"/>
                    <a:pt x="18369" y="1546"/>
                  </a:cubicBezTo>
                  <a:cubicBezTo>
                    <a:pt x="16826" y="602"/>
                    <a:pt x="15284" y="812"/>
                    <a:pt x="13741" y="2175"/>
                  </a:cubicBezTo>
                  <a:cubicBezTo>
                    <a:pt x="12198" y="3538"/>
                    <a:pt x="10655" y="6054"/>
                    <a:pt x="10346" y="7732"/>
                  </a:cubicBezTo>
                  <a:cubicBezTo>
                    <a:pt x="10038" y="9410"/>
                    <a:pt x="10964" y="10248"/>
                    <a:pt x="11889" y="11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072866" y="1792816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326866" y="1595966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428466" y="1425458"/>
              <a:ext cx="105733" cy="45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55" fill="norm" stroke="1" extrusionOk="0">
                  <a:moveTo>
                    <a:pt x="0" y="555"/>
                  </a:moveTo>
                  <a:cubicBezTo>
                    <a:pt x="1662" y="255"/>
                    <a:pt x="3323" y="-45"/>
                    <a:pt x="4777" y="5"/>
                  </a:cubicBezTo>
                  <a:cubicBezTo>
                    <a:pt x="6231" y="55"/>
                    <a:pt x="7477" y="455"/>
                    <a:pt x="10385" y="2205"/>
                  </a:cubicBezTo>
                  <a:cubicBezTo>
                    <a:pt x="13292" y="3955"/>
                    <a:pt x="17862" y="7055"/>
                    <a:pt x="19731" y="10005"/>
                  </a:cubicBezTo>
                  <a:cubicBezTo>
                    <a:pt x="21600" y="12955"/>
                    <a:pt x="20769" y="15755"/>
                    <a:pt x="18277" y="17655"/>
                  </a:cubicBezTo>
                  <a:cubicBezTo>
                    <a:pt x="15785" y="19555"/>
                    <a:pt x="11631" y="20555"/>
                    <a:pt x="7477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717516" y="1404264"/>
              <a:ext cx="234951" cy="19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542"/>
                  </a:moveTo>
                  <a:cubicBezTo>
                    <a:pt x="778" y="838"/>
                    <a:pt x="1557" y="134"/>
                    <a:pt x="2432" y="16"/>
                  </a:cubicBezTo>
                  <a:cubicBezTo>
                    <a:pt x="3308" y="-101"/>
                    <a:pt x="4281" y="369"/>
                    <a:pt x="6130" y="3538"/>
                  </a:cubicBezTo>
                  <a:cubicBezTo>
                    <a:pt x="7978" y="6708"/>
                    <a:pt x="10703" y="12577"/>
                    <a:pt x="12649" y="16216"/>
                  </a:cubicBezTo>
                  <a:cubicBezTo>
                    <a:pt x="14595" y="19856"/>
                    <a:pt x="15762" y="21264"/>
                    <a:pt x="17124" y="21382"/>
                  </a:cubicBezTo>
                  <a:cubicBezTo>
                    <a:pt x="18486" y="21499"/>
                    <a:pt x="20043" y="20325"/>
                    <a:pt x="21600" y="1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909666" y="1371199"/>
              <a:ext cx="176151" cy="44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7" fill="norm" stroke="1" extrusionOk="0">
                  <a:moveTo>
                    <a:pt x="21399" y="1649"/>
                  </a:moveTo>
                  <a:cubicBezTo>
                    <a:pt x="20885" y="1140"/>
                    <a:pt x="20370" y="630"/>
                    <a:pt x="19470" y="325"/>
                  </a:cubicBezTo>
                  <a:cubicBezTo>
                    <a:pt x="18570" y="19"/>
                    <a:pt x="17285" y="-83"/>
                    <a:pt x="16128" y="70"/>
                  </a:cubicBezTo>
                  <a:cubicBezTo>
                    <a:pt x="14970" y="223"/>
                    <a:pt x="13942" y="630"/>
                    <a:pt x="12270" y="2566"/>
                  </a:cubicBezTo>
                  <a:cubicBezTo>
                    <a:pt x="10599" y="4502"/>
                    <a:pt x="8285" y="7966"/>
                    <a:pt x="6099" y="11023"/>
                  </a:cubicBezTo>
                  <a:cubicBezTo>
                    <a:pt x="3913" y="14079"/>
                    <a:pt x="1856" y="16728"/>
                    <a:pt x="828" y="18308"/>
                  </a:cubicBezTo>
                  <a:cubicBezTo>
                    <a:pt x="-201" y="19887"/>
                    <a:pt x="-201" y="20396"/>
                    <a:pt x="442" y="20753"/>
                  </a:cubicBezTo>
                  <a:cubicBezTo>
                    <a:pt x="1085" y="21109"/>
                    <a:pt x="2370" y="21313"/>
                    <a:pt x="3656" y="21415"/>
                  </a:cubicBezTo>
                  <a:cubicBezTo>
                    <a:pt x="4942" y="21517"/>
                    <a:pt x="6228" y="21517"/>
                    <a:pt x="7513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164108" y="1586002"/>
              <a:ext cx="328109" cy="12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50" fill="norm" stroke="1" extrusionOk="0">
                  <a:moveTo>
                    <a:pt x="2771" y="18071"/>
                  </a:moveTo>
                  <a:cubicBezTo>
                    <a:pt x="1801" y="17043"/>
                    <a:pt x="832" y="16014"/>
                    <a:pt x="348" y="14471"/>
                  </a:cubicBezTo>
                  <a:cubicBezTo>
                    <a:pt x="-137" y="12928"/>
                    <a:pt x="-137" y="10871"/>
                    <a:pt x="486" y="8300"/>
                  </a:cubicBezTo>
                  <a:cubicBezTo>
                    <a:pt x="1109" y="5728"/>
                    <a:pt x="2355" y="2643"/>
                    <a:pt x="3878" y="1100"/>
                  </a:cubicBezTo>
                  <a:cubicBezTo>
                    <a:pt x="5401" y="-443"/>
                    <a:pt x="7201" y="-443"/>
                    <a:pt x="8863" y="1614"/>
                  </a:cubicBezTo>
                  <a:cubicBezTo>
                    <a:pt x="10525" y="3671"/>
                    <a:pt x="12048" y="7786"/>
                    <a:pt x="13225" y="11386"/>
                  </a:cubicBezTo>
                  <a:cubicBezTo>
                    <a:pt x="14401" y="14986"/>
                    <a:pt x="15232" y="18071"/>
                    <a:pt x="15994" y="19614"/>
                  </a:cubicBezTo>
                  <a:cubicBezTo>
                    <a:pt x="16755" y="21157"/>
                    <a:pt x="17448" y="21157"/>
                    <a:pt x="18071" y="20643"/>
                  </a:cubicBezTo>
                  <a:cubicBezTo>
                    <a:pt x="18694" y="20128"/>
                    <a:pt x="19248" y="19100"/>
                    <a:pt x="19801" y="18071"/>
                  </a:cubicBezTo>
                  <a:cubicBezTo>
                    <a:pt x="20355" y="17043"/>
                    <a:pt x="20909" y="16014"/>
                    <a:pt x="21186" y="14471"/>
                  </a:cubicBezTo>
                  <a:cubicBezTo>
                    <a:pt x="21463" y="12928"/>
                    <a:pt x="21463" y="10871"/>
                    <a:pt x="21463" y="8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676366" y="1381890"/>
              <a:ext cx="241939" cy="39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5" fill="norm" stroke="1" extrusionOk="0">
                  <a:moveTo>
                    <a:pt x="0" y="2687"/>
                  </a:moveTo>
                  <a:cubicBezTo>
                    <a:pt x="0" y="1990"/>
                    <a:pt x="0" y="1294"/>
                    <a:pt x="93" y="1235"/>
                  </a:cubicBezTo>
                  <a:cubicBezTo>
                    <a:pt x="186" y="1177"/>
                    <a:pt x="372" y="1758"/>
                    <a:pt x="466" y="4255"/>
                  </a:cubicBezTo>
                  <a:cubicBezTo>
                    <a:pt x="559" y="6752"/>
                    <a:pt x="559" y="11165"/>
                    <a:pt x="745" y="14242"/>
                  </a:cubicBezTo>
                  <a:cubicBezTo>
                    <a:pt x="931" y="17319"/>
                    <a:pt x="1303" y="19061"/>
                    <a:pt x="1862" y="20106"/>
                  </a:cubicBezTo>
                  <a:cubicBezTo>
                    <a:pt x="2421" y="21152"/>
                    <a:pt x="3166" y="21500"/>
                    <a:pt x="4934" y="21384"/>
                  </a:cubicBezTo>
                  <a:cubicBezTo>
                    <a:pt x="6703" y="21268"/>
                    <a:pt x="9497" y="20687"/>
                    <a:pt x="12476" y="19294"/>
                  </a:cubicBezTo>
                  <a:cubicBezTo>
                    <a:pt x="15455" y="17900"/>
                    <a:pt x="18621" y="15694"/>
                    <a:pt x="20110" y="12790"/>
                  </a:cubicBezTo>
                  <a:cubicBezTo>
                    <a:pt x="21600" y="9887"/>
                    <a:pt x="21414" y="6287"/>
                    <a:pt x="20948" y="4023"/>
                  </a:cubicBezTo>
                  <a:cubicBezTo>
                    <a:pt x="20483" y="1758"/>
                    <a:pt x="19738" y="829"/>
                    <a:pt x="18900" y="365"/>
                  </a:cubicBezTo>
                  <a:cubicBezTo>
                    <a:pt x="18062" y="-100"/>
                    <a:pt x="17131" y="-100"/>
                    <a:pt x="16572" y="248"/>
                  </a:cubicBezTo>
                  <a:cubicBezTo>
                    <a:pt x="16014" y="597"/>
                    <a:pt x="15828" y="1294"/>
                    <a:pt x="15734" y="2339"/>
                  </a:cubicBezTo>
                  <a:cubicBezTo>
                    <a:pt x="15641" y="3384"/>
                    <a:pt x="15641" y="4777"/>
                    <a:pt x="15641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931649" y="1589117"/>
              <a:ext cx="119368" cy="1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4" fill="norm" stroke="1" extrusionOk="0">
                  <a:moveTo>
                    <a:pt x="4317" y="6553"/>
                  </a:moveTo>
                  <a:cubicBezTo>
                    <a:pt x="2802" y="7478"/>
                    <a:pt x="1286" y="8404"/>
                    <a:pt x="528" y="9793"/>
                  </a:cubicBezTo>
                  <a:cubicBezTo>
                    <a:pt x="-230" y="11181"/>
                    <a:pt x="-230" y="13033"/>
                    <a:pt x="907" y="11644"/>
                  </a:cubicBezTo>
                  <a:cubicBezTo>
                    <a:pt x="2044" y="10255"/>
                    <a:pt x="4317" y="5627"/>
                    <a:pt x="6402" y="3004"/>
                  </a:cubicBezTo>
                  <a:cubicBezTo>
                    <a:pt x="8486" y="381"/>
                    <a:pt x="10381" y="-236"/>
                    <a:pt x="11896" y="73"/>
                  </a:cubicBezTo>
                  <a:cubicBezTo>
                    <a:pt x="13412" y="381"/>
                    <a:pt x="14549" y="1615"/>
                    <a:pt x="16065" y="5318"/>
                  </a:cubicBezTo>
                  <a:cubicBezTo>
                    <a:pt x="17581" y="9021"/>
                    <a:pt x="19475" y="15193"/>
                    <a:pt x="2137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108166" y="158961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133566" y="14689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241516" y="1327467"/>
              <a:ext cx="104594" cy="47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91" fill="norm" stroke="1" extrusionOk="0">
                  <a:moveTo>
                    <a:pt x="20736" y="5220"/>
                  </a:moveTo>
                  <a:cubicBezTo>
                    <a:pt x="21168" y="3887"/>
                    <a:pt x="21600" y="2555"/>
                    <a:pt x="21168" y="1699"/>
                  </a:cubicBezTo>
                  <a:cubicBezTo>
                    <a:pt x="20736" y="843"/>
                    <a:pt x="19440" y="462"/>
                    <a:pt x="17712" y="224"/>
                  </a:cubicBezTo>
                  <a:cubicBezTo>
                    <a:pt x="15984" y="-14"/>
                    <a:pt x="13824" y="-109"/>
                    <a:pt x="12312" y="176"/>
                  </a:cubicBezTo>
                  <a:cubicBezTo>
                    <a:pt x="10800" y="462"/>
                    <a:pt x="9936" y="1128"/>
                    <a:pt x="8424" y="3031"/>
                  </a:cubicBezTo>
                  <a:cubicBezTo>
                    <a:pt x="6912" y="4934"/>
                    <a:pt x="4752" y="8074"/>
                    <a:pt x="3240" y="11357"/>
                  </a:cubicBezTo>
                  <a:cubicBezTo>
                    <a:pt x="1728" y="14640"/>
                    <a:pt x="864" y="18065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171666" y="1576916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125" y="12300"/>
                  </a:cubicBezTo>
                  <a:cubicBezTo>
                    <a:pt x="2250" y="9000"/>
                    <a:pt x="4500" y="5400"/>
                    <a:pt x="8100" y="3300"/>
                  </a:cubicBezTo>
                  <a:cubicBezTo>
                    <a:pt x="11700" y="1200"/>
                    <a:pt x="1665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542976" y="1351384"/>
              <a:ext cx="136691" cy="44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74" fill="norm" stroke="1" extrusionOk="0">
                  <a:moveTo>
                    <a:pt x="21135" y="1671"/>
                  </a:moveTo>
                  <a:cubicBezTo>
                    <a:pt x="20808" y="964"/>
                    <a:pt x="20480" y="258"/>
                    <a:pt x="19499" y="56"/>
                  </a:cubicBezTo>
                  <a:cubicBezTo>
                    <a:pt x="18517" y="-146"/>
                    <a:pt x="16880" y="157"/>
                    <a:pt x="14426" y="1721"/>
                  </a:cubicBezTo>
                  <a:cubicBezTo>
                    <a:pt x="11971" y="3286"/>
                    <a:pt x="8699" y="6112"/>
                    <a:pt x="5917" y="9090"/>
                  </a:cubicBezTo>
                  <a:cubicBezTo>
                    <a:pt x="3135" y="12067"/>
                    <a:pt x="844" y="15196"/>
                    <a:pt x="190" y="17316"/>
                  </a:cubicBezTo>
                  <a:cubicBezTo>
                    <a:pt x="-465" y="19435"/>
                    <a:pt x="517" y="20546"/>
                    <a:pt x="4117" y="21000"/>
                  </a:cubicBezTo>
                  <a:cubicBezTo>
                    <a:pt x="7717" y="21454"/>
                    <a:pt x="13935" y="21252"/>
                    <a:pt x="20153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6745509" y="1496108"/>
              <a:ext cx="119434" cy="25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3" h="20995" fill="norm" stroke="1" extrusionOk="0">
                  <a:moveTo>
                    <a:pt x="11481" y="4524"/>
                  </a:moveTo>
                  <a:cubicBezTo>
                    <a:pt x="11481" y="3660"/>
                    <a:pt x="11481" y="2796"/>
                    <a:pt x="11301" y="1932"/>
                  </a:cubicBezTo>
                  <a:cubicBezTo>
                    <a:pt x="11121" y="1068"/>
                    <a:pt x="10761" y="204"/>
                    <a:pt x="9681" y="31"/>
                  </a:cubicBezTo>
                  <a:cubicBezTo>
                    <a:pt x="8601" y="-142"/>
                    <a:pt x="6801" y="376"/>
                    <a:pt x="4821" y="2623"/>
                  </a:cubicBezTo>
                  <a:cubicBezTo>
                    <a:pt x="2841" y="4869"/>
                    <a:pt x="681" y="8844"/>
                    <a:pt x="141" y="12213"/>
                  </a:cubicBezTo>
                  <a:cubicBezTo>
                    <a:pt x="-399" y="15583"/>
                    <a:pt x="681" y="18348"/>
                    <a:pt x="2121" y="19816"/>
                  </a:cubicBezTo>
                  <a:cubicBezTo>
                    <a:pt x="3561" y="21285"/>
                    <a:pt x="5361" y="21458"/>
                    <a:pt x="8781" y="19903"/>
                  </a:cubicBezTo>
                  <a:cubicBezTo>
                    <a:pt x="12201" y="18348"/>
                    <a:pt x="17241" y="15064"/>
                    <a:pt x="19221" y="12040"/>
                  </a:cubicBezTo>
                  <a:cubicBezTo>
                    <a:pt x="21201" y="9016"/>
                    <a:pt x="20121" y="6252"/>
                    <a:pt x="18861" y="4610"/>
                  </a:cubicBezTo>
                  <a:cubicBezTo>
                    <a:pt x="17601" y="2968"/>
                    <a:pt x="16161" y="2450"/>
                    <a:pt x="14181" y="2277"/>
                  </a:cubicBezTo>
                  <a:cubicBezTo>
                    <a:pt x="12201" y="2104"/>
                    <a:pt x="9681" y="2277"/>
                    <a:pt x="8961" y="3314"/>
                  </a:cubicBezTo>
                  <a:cubicBezTo>
                    <a:pt x="8241" y="4351"/>
                    <a:pt x="9321" y="6252"/>
                    <a:pt x="10401" y="8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933666" y="1716616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124166" y="1513416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00"/>
                    <a:pt x="9600" y="11600"/>
                    <a:pt x="13200" y="15200"/>
                  </a:cubicBezTo>
                  <a:cubicBezTo>
                    <a:pt x="16800" y="18800"/>
                    <a:pt x="192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187666" y="1399116"/>
              <a:ext cx="12066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10983" y="0"/>
                  </a:moveTo>
                  <a:cubicBezTo>
                    <a:pt x="15376" y="2790"/>
                    <a:pt x="19769" y="5580"/>
                    <a:pt x="20685" y="8595"/>
                  </a:cubicBezTo>
                  <a:cubicBezTo>
                    <a:pt x="21600" y="11610"/>
                    <a:pt x="19037" y="14850"/>
                    <a:pt x="15010" y="17055"/>
                  </a:cubicBezTo>
                  <a:cubicBezTo>
                    <a:pt x="10983" y="19260"/>
                    <a:pt x="5492" y="204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70966" y="2576238"/>
              <a:ext cx="25401" cy="49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37"/>
                  </a:moveTo>
                  <a:cubicBezTo>
                    <a:pt x="0" y="-11"/>
                    <a:pt x="0" y="-459"/>
                    <a:pt x="1800" y="975"/>
                  </a:cubicBezTo>
                  <a:cubicBezTo>
                    <a:pt x="3600" y="2409"/>
                    <a:pt x="7200" y="5725"/>
                    <a:pt x="9000" y="9221"/>
                  </a:cubicBezTo>
                  <a:cubicBezTo>
                    <a:pt x="10800" y="12716"/>
                    <a:pt x="10800" y="16391"/>
                    <a:pt x="10800" y="18497"/>
                  </a:cubicBezTo>
                  <a:cubicBezTo>
                    <a:pt x="10800" y="20603"/>
                    <a:pt x="10800" y="21141"/>
                    <a:pt x="11700" y="21141"/>
                  </a:cubicBezTo>
                  <a:cubicBezTo>
                    <a:pt x="12600" y="21141"/>
                    <a:pt x="14400" y="20603"/>
                    <a:pt x="16200" y="20065"/>
                  </a:cubicBezTo>
                  <a:cubicBezTo>
                    <a:pt x="18000" y="19528"/>
                    <a:pt x="19800" y="18990"/>
                    <a:pt x="21600" y="1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41333" y="2542116"/>
              <a:ext cx="3534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5" y="21600"/>
                  </a:moveTo>
                  <a:cubicBezTo>
                    <a:pt x="517" y="19440"/>
                    <a:pt x="0" y="17280"/>
                    <a:pt x="0" y="15660"/>
                  </a:cubicBezTo>
                  <a:cubicBezTo>
                    <a:pt x="0" y="14040"/>
                    <a:pt x="517" y="12960"/>
                    <a:pt x="2975" y="10620"/>
                  </a:cubicBezTo>
                  <a:cubicBezTo>
                    <a:pt x="5432" y="8280"/>
                    <a:pt x="9830" y="4680"/>
                    <a:pt x="13257" y="2700"/>
                  </a:cubicBezTo>
                  <a:cubicBezTo>
                    <a:pt x="16685" y="720"/>
                    <a:pt x="19143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90016" y="2789766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5120"/>
                    <a:pt x="10145" y="8640"/>
                    <a:pt x="13745" y="5040"/>
                  </a:cubicBezTo>
                  <a:cubicBezTo>
                    <a:pt x="17345" y="1440"/>
                    <a:pt x="1947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69416" y="2929207"/>
              <a:ext cx="279401" cy="2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122"/>
                  </a:moveTo>
                  <a:cubicBezTo>
                    <a:pt x="164" y="11542"/>
                    <a:pt x="327" y="14962"/>
                    <a:pt x="573" y="16492"/>
                  </a:cubicBezTo>
                  <a:cubicBezTo>
                    <a:pt x="818" y="18022"/>
                    <a:pt x="1145" y="17662"/>
                    <a:pt x="1555" y="15142"/>
                  </a:cubicBezTo>
                  <a:cubicBezTo>
                    <a:pt x="1964" y="12622"/>
                    <a:pt x="2455" y="7942"/>
                    <a:pt x="2782" y="5152"/>
                  </a:cubicBezTo>
                  <a:cubicBezTo>
                    <a:pt x="3109" y="2362"/>
                    <a:pt x="3273" y="1462"/>
                    <a:pt x="3600" y="1372"/>
                  </a:cubicBezTo>
                  <a:cubicBezTo>
                    <a:pt x="3927" y="1282"/>
                    <a:pt x="4418" y="2002"/>
                    <a:pt x="4827" y="3172"/>
                  </a:cubicBezTo>
                  <a:cubicBezTo>
                    <a:pt x="5236" y="4342"/>
                    <a:pt x="5564" y="5962"/>
                    <a:pt x="5891" y="7222"/>
                  </a:cubicBezTo>
                  <a:cubicBezTo>
                    <a:pt x="6218" y="8482"/>
                    <a:pt x="6545" y="9382"/>
                    <a:pt x="7364" y="9562"/>
                  </a:cubicBezTo>
                  <a:cubicBezTo>
                    <a:pt x="8182" y="9742"/>
                    <a:pt x="9491" y="9202"/>
                    <a:pt x="10636" y="7942"/>
                  </a:cubicBezTo>
                  <a:cubicBezTo>
                    <a:pt x="11782" y="6682"/>
                    <a:pt x="12764" y="4702"/>
                    <a:pt x="13664" y="3082"/>
                  </a:cubicBezTo>
                  <a:cubicBezTo>
                    <a:pt x="14564" y="1462"/>
                    <a:pt x="15382" y="202"/>
                    <a:pt x="15955" y="22"/>
                  </a:cubicBezTo>
                  <a:cubicBezTo>
                    <a:pt x="16527" y="-158"/>
                    <a:pt x="16855" y="742"/>
                    <a:pt x="17264" y="3532"/>
                  </a:cubicBezTo>
                  <a:cubicBezTo>
                    <a:pt x="17673" y="6322"/>
                    <a:pt x="18164" y="11002"/>
                    <a:pt x="18573" y="13882"/>
                  </a:cubicBezTo>
                  <a:cubicBezTo>
                    <a:pt x="18982" y="16762"/>
                    <a:pt x="19309" y="17842"/>
                    <a:pt x="19555" y="18922"/>
                  </a:cubicBezTo>
                  <a:cubicBezTo>
                    <a:pt x="19800" y="20002"/>
                    <a:pt x="19964" y="21082"/>
                    <a:pt x="20291" y="21262"/>
                  </a:cubicBezTo>
                  <a:cubicBezTo>
                    <a:pt x="20618" y="21442"/>
                    <a:pt x="21109" y="20722"/>
                    <a:pt x="21600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372063" y="2532447"/>
              <a:ext cx="176804" cy="53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16850" y="1420"/>
                  </a:moveTo>
                  <a:cubicBezTo>
                    <a:pt x="16593" y="820"/>
                    <a:pt x="16336" y="220"/>
                    <a:pt x="15693" y="48"/>
                  </a:cubicBezTo>
                  <a:cubicBezTo>
                    <a:pt x="15050" y="-123"/>
                    <a:pt x="14022" y="134"/>
                    <a:pt x="11965" y="1206"/>
                  </a:cubicBezTo>
                  <a:cubicBezTo>
                    <a:pt x="9908" y="2277"/>
                    <a:pt x="6822" y="4163"/>
                    <a:pt x="4379" y="6648"/>
                  </a:cubicBezTo>
                  <a:cubicBezTo>
                    <a:pt x="1936" y="9134"/>
                    <a:pt x="136" y="12220"/>
                    <a:pt x="8" y="14406"/>
                  </a:cubicBezTo>
                  <a:cubicBezTo>
                    <a:pt x="-121" y="16591"/>
                    <a:pt x="1422" y="17877"/>
                    <a:pt x="5279" y="18906"/>
                  </a:cubicBezTo>
                  <a:cubicBezTo>
                    <a:pt x="9136" y="19934"/>
                    <a:pt x="15308" y="20706"/>
                    <a:pt x="2147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714974" y="2688166"/>
              <a:ext cx="27204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5994" y="0"/>
                  </a:moveTo>
                  <a:cubicBezTo>
                    <a:pt x="15157" y="4688"/>
                    <a:pt x="14320" y="9377"/>
                    <a:pt x="13399" y="12474"/>
                  </a:cubicBezTo>
                  <a:cubicBezTo>
                    <a:pt x="12478" y="15572"/>
                    <a:pt x="11473" y="17079"/>
                    <a:pt x="10553" y="18000"/>
                  </a:cubicBezTo>
                  <a:cubicBezTo>
                    <a:pt x="9632" y="18921"/>
                    <a:pt x="8794" y="19256"/>
                    <a:pt x="7873" y="19507"/>
                  </a:cubicBezTo>
                  <a:cubicBezTo>
                    <a:pt x="6953" y="19758"/>
                    <a:pt x="5948" y="19926"/>
                    <a:pt x="4860" y="19423"/>
                  </a:cubicBezTo>
                  <a:cubicBezTo>
                    <a:pt x="3771" y="18921"/>
                    <a:pt x="2599" y="17749"/>
                    <a:pt x="1762" y="16409"/>
                  </a:cubicBezTo>
                  <a:cubicBezTo>
                    <a:pt x="925" y="15070"/>
                    <a:pt x="422" y="13563"/>
                    <a:pt x="171" y="12307"/>
                  </a:cubicBezTo>
                  <a:cubicBezTo>
                    <a:pt x="-80" y="11051"/>
                    <a:pt x="-80" y="10047"/>
                    <a:pt x="339" y="9377"/>
                  </a:cubicBezTo>
                  <a:cubicBezTo>
                    <a:pt x="757" y="8707"/>
                    <a:pt x="1594" y="8372"/>
                    <a:pt x="3101" y="8540"/>
                  </a:cubicBezTo>
                  <a:cubicBezTo>
                    <a:pt x="4608" y="8707"/>
                    <a:pt x="6785" y="9377"/>
                    <a:pt x="9380" y="11135"/>
                  </a:cubicBezTo>
                  <a:cubicBezTo>
                    <a:pt x="11976" y="12893"/>
                    <a:pt x="14990" y="15740"/>
                    <a:pt x="16748" y="17665"/>
                  </a:cubicBezTo>
                  <a:cubicBezTo>
                    <a:pt x="18506" y="19591"/>
                    <a:pt x="19008" y="20595"/>
                    <a:pt x="19594" y="21098"/>
                  </a:cubicBezTo>
                  <a:cubicBezTo>
                    <a:pt x="20180" y="21600"/>
                    <a:pt x="20850" y="21600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056866" y="2510366"/>
              <a:ext cx="13108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2991" y="0"/>
                  </a:moveTo>
                  <a:cubicBezTo>
                    <a:pt x="4985" y="570"/>
                    <a:pt x="6978" y="1141"/>
                    <a:pt x="9637" y="2495"/>
                  </a:cubicBezTo>
                  <a:cubicBezTo>
                    <a:pt x="12295" y="3850"/>
                    <a:pt x="15618" y="5988"/>
                    <a:pt x="17945" y="8376"/>
                  </a:cubicBezTo>
                  <a:cubicBezTo>
                    <a:pt x="20271" y="10764"/>
                    <a:pt x="21600" y="13402"/>
                    <a:pt x="19606" y="15612"/>
                  </a:cubicBezTo>
                  <a:cubicBezTo>
                    <a:pt x="17612" y="17822"/>
                    <a:pt x="12295" y="19604"/>
                    <a:pt x="8474" y="20531"/>
                  </a:cubicBezTo>
                  <a:cubicBezTo>
                    <a:pt x="4652" y="21457"/>
                    <a:pt x="2326" y="215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653766" y="2859979"/>
              <a:ext cx="234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19" y="11918"/>
                    <a:pt x="5838" y="3818"/>
                    <a:pt x="9341" y="1118"/>
                  </a:cubicBezTo>
                  <a:cubicBezTo>
                    <a:pt x="12843" y="-1582"/>
                    <a:pt x="16930" y="1118"/>
                    <a:pt x="19070" y="3818"/>
                  </a:cubicBezTo>
                  <a:cubicBezTo>
                    <a:pt x="21211" y="6518"/>
                    <a:pt x="21405" y="9218"/>
                    <a:pt x="21600" y="11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697110" y="2904066"/>
              <a:ext cx="280507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3" fill="norm" stroke="1" extrusionOk="0">
                  <a:moveTo>
                    <a:pt x="2520" y="17357"/>
                  </a:moveTo>
                  <a:cubicBezTo>
                    <a:pt x="1221" y="19286"/>
                    <a:pt x="-78" y="21214"/>
                    <a:pt x="3" y="21407"/>
                  </a:cubicBezTo>
                  <a:cubicBezTo>
                    <a:pt x="84" y="21600"/>
                    <a:pt x="1546" y="20057"/>
                    <a:pt x="5363" y="16200"/>
                  </a:cubicBezTo>
                  <a:cubicBezTo>
                    <a:pt x="9179" y="12343"/>
                    <a:pt x="15351" y="6171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089566" y="2463714"/>
              <a:ext cx="186767" cy="4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98" fill="norm" stroke="1" extrusionOk="0">
                  <a:moveTo>
                    <a:pt x="2426" y="3303"/>
                  </a:moveTo>
                  <a:cubicBezTo>
                    <a:pt x="1466" y="2771"/>
                    <a:pt x="506" y="2239"/>
                    <a:pt x="146" y="1707"/>
                  </a:cubicBezTo>
                  <a:cubicBezTo>
                    <a:pt x="-214" y="1175"/>
                    <a:pt x="26" y="643"/>
                    <a:pt x="1586" y="324"/>
                  </a:cubicBezTo>
                  <a:cubicBezTo>
                    <a:pt x="3146" y="4"/>
                    <a:pt x="6026" y="-102"/>
                    <a:pt x="9146" y="111"/>
                  </a:cubicBezTo>
                  <a:cubicBezTo>
                    <a:pt x="12266" y="324"/>
                    <a:pt x="15626" y="856"/>
                    <a:pt x="17906" y="2026"/>
                  </a:cubicBezTo>
                  <a:cubicBezTo>
                    <a:pt x="20186" y="3197"/>
                    <a:pt x="21386" y="5005"/>
                    <a:pt x="21146" y="7559"/>
                  </a:cubicBezTo>
                  <a:cubicBezTo>
                    <a:pt x="20906" y="10113"/>
                    <a:pt x="19226" y="13411"/>
                    <a:pt x="17906" y="15859"/>
                  </a:cubicBezTo>
                  <a:cubicBezTo>
                    <a:pt x="16586" y="18306"/>
                    <a:pt x="15626" y="19902"/>
                    <a:pt x="14666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155416" y="308821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800"/>
                    <a:pt x="11314" y="3600"/>
                    <a:pt x="7714" y="7200"/>
                  </a:cubicBezTo>
                  <a:cubicBezTo>
                    <a:pt x="4114" y="10800"/>
                    <a:pt x="2057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663416" y="2758016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8720"/>
                    <a:pt x="8064" y="15840"/>
                    <a:pt x="11664" y="12240"/>
                  </a:cubicBezTo>
                  <a:cubicBezTo>
                    <a:pt x="15264" y="8640"/>
                    <a:pt x="18432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752316" y="2859616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7018"/>
                    <a:pt x="9920" y="12436"/>
                    <a:pt x="13520" y="8836"/>
                  </a:cubicBezTo>
                  <a:cubicBezTo>
                    <a:pt x="17120" y="5236"/>
                    <a:pt x="1936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336516" y="2359857"/>
              <a:ext cx="189825" cy="71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43" fill="norm" stroke="1" extrusionOk="0">
                  <a:moveTo>
                    <a:pt x="2136" y="6614"/>
                  </a:moveTo>
                  <a:cubicBezTo>
                    <a:pt x="1424" y="6359"/>
                    <a:pt x="712" y="6105"/>
                    <a:pt x="356" y="6264"/>
                  </a:cubicBezTo>
                  <a:cubicBezTo>
                    <a:pt x="0" y="6423"/>
                    <a:pt x="0" y="6995"/>
                    <a:pt x="831" y="8392"/>
                  </a:cubicBezTo>
                  <a:cubicBezTo>
                    <a:pt x="1662" y="9790"/>
                    <a:pt x="3323" y="12014"/>
                    <a:pt x="4273" y="14237"/>
                  </a:cubicBezTo>
                  <a:cubicBezTo>
                    <a:pt x="5222" y="16461"/>
                    <a:pt x="5459" y="18684"/>
                    <a:pt x="5578" y="19955"/>
                  </a:cubicBezTo>
                  <a:cubicBezTo>
                    <a:pt x="5697" y="21225"/>
                    <a:pt x="5697" y="21543"/>
                    <a:pt x="5697" y="21543"/>
                  </a:cubicBezTo>
                  <a:cubicBezTo>
                    <a:pt x="5697" y="21543"/>
                    <a:pt x="5697" y="21225"/>
                    <a:pt x="5222" y="19796"/>
                  </a:cubicBezTo>
                  <a:cubicBezTo>
                    <a:pt x="4747" y="18367"/>
                    <a:pt x="3798" y="15825"/>
                    <a:pt x="2967" y="13411"/>
                  </a:cubicBezTo>
                  <a:cubicBezTo>
                    <a:pt x="2136" y="10997"/>
                    <a:pt x="1424" y="8710"/>
                    <a:pt x="1424" y="6677"/>
                  </a:cubicBezTo>
                  <a:cubicBezTo>
                    <a:pt x="1424" y="4644"/>
                    <a:pt x="2136" y="2865"/>
                    <a:pt x="3323" y="1722"/>
                  </a:cubicBezTo>
                  <a:cubicBezTo>
                    <a:pt x="4510" y="578"/>
                    <a:pt x="6171" y="70"/>
                    <a:pt x="8664" y="7"/>
                  </a:cubicBezTo>
                  <a:cubicBezTo>
                    <a:pt x="11156" y="-57"/>
                    <a:pt x="14479" y="324"/>
                    <a:pt x="17090" y="1245"/>
                  </a:cubicBezTo>
                  <a:cubicBezTo>
                    <a:pt x="19701" y="2167"/>
                    <a:pt x="21600" y="3628"/>
                    <a:pt x="21244" y="5025"/>
                  </a:cubicBezTo>
                  <a:cubicBezTo>
                    <a:pt x="20888" y="6423"/>
                    <a:pt x="18277" y="7757"/>
                    <a:pt x="14954" y="8583"/>
                  </a:cubicBezTo>
                  <a:cubicBezTo>
                    <a:pt x="11631" y="9409"/>
                    <a:pt x="7596" y="9727"/>
                    <a:pt x="4985" y="9822"/>
                  </a:cubicBezTo>
                  <a:cubicBezTo>
                    <a:pt x="2374" y="9917"/>
                    <a:pt x="1187" y="9790"/>
                    <a:pt x="593" y="9695"/>
                  </a:cubicBezTo>
                  <a:cubicBezTo>
                    <a:pt x="0" y="9599"/>
                    <a:pt x="0" y="9536"/>
                    <a:pt x="0" y="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475653" y="2700866"/>
              <a:ext cx="292664" cy="35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3" fill="norm" stroke="1" extrusionOk="0">
                  <a:moveTo>
                    <a:pt x="508" y="7714"/>
                  </a:moveTo>
                  <a:cubicBezTo>
                    <a:pt x="197" y="7071"/>
                    <a:pt x="-114" y="6429"/>
                    <a:pt x="41" y="5914"/>
                  </a:cubicBezTo>
                  <a:cubicBezTo>
                    <a:pt x="197" y="5400"/>
                    <a:pt x="818" y="5014"/>
                    <a:pt x="2217" y="5014"/>
                  </a:cubicBezTo>
                  <a:cubicBezTo>
                    <a:pt x="3615" y="5014"/>
                    <a:pt x="5791" y="5400"/>
                    <a:pt x="7656" y="7200"/>
                  </a:cubicBezTo>
                  <a:cubicBezTo>
                    <a:pt x="9521" y="9000"/>
                    <a:pt x="11074" y="12214"/>
                    <a:pt x="11774" y="14721"/>
                  </a:cubicBezTo>
                  <a:cubicBezTo>
                    <a:pt x="12473" y="17229"/>
                    <a:pt x="12318" y="19029"/>
                    <a:pt x="11929" y="20121"/>
                  </a:cubicBezTo>
                  <a:cubicBezTo>
                    <a:pt x="11541" y="21214"/>
                    <a:pt x="10919" y="21600"/>
                    <a:pt x="10375" y="21536"/>
                  </a:cubicBezTo>
                  <a:cubicBezTo>
                    <a:pt x="9831" y="21471"/>
                    <a:pt x="9365" y="20957"/>
                    <a:pt x="9210" y="18836"/>
                  </a:cubicBezTo>
                  <a:cubicBezTo>
                    <a:pt x="9054" y="16714"/>
                    <a:pt x="9210" y="12986"/>
                    <a:pt x="10375" y="9964"/>
                  </a:cubicBezTo>
                  <a:cubicBezTo>
                    <a:pt x="11541" y="6943"/>
                    <a:pt x="13716" y="4629"/>
                    <a:pt x="15736" y="3086"/>
                  </a:cubicBezTo>
                  <a:cubicBezTo>
                    <a:pt x="17757" y="1543"/>
                    <a:pt x="19621" y="771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945936" y="2531517"/>
              <a:ext cx="165281" cy="53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15" fill="norm" stroke="1" extrusionOk="0">
                  <a:moveTo>
                    <a:pt x="21350" y="1458"/>
                  </a:moveTo>
                  <a:cubicBezTo>
                    <a:pt x="19163" y="944"/>
                    <a:pt x="16975" y="429"/>
                    <a:pt x="15198" y="172"/>
                  </a:cubicBezTo>
                  <a:cubicBezTo>
                    <a:pt x="13421" y="-85"/>
                    <a:pt x="12054" y="-85"/>
                    <a:pt x="10550" y="386"/>
                  </a:cubicBezTo>
                  <a:cubicBezTo>
                    <a:pt x="9046" y="858"/>
                    <a:pt x="7406" y="1801"/>
                    <a:pt x="5218" y="3772"/>
                  </a:cubicBezTo>
                  <a:cubicBezTo>
                    <a:pt x="3031" y="5744"/>
                    <a:pt x="297" y="8744"/>
                    <a:pt x="23" y="11444"/>
                  </a:cubicBezTo>
                  <a:cubicBezTo>
                    <a:pt x="-250" y="14144"/>
                    <a:pt x="1937" y="16544"/>
                    <a:pt x="4261" y="18172"/>
                  </a:cubicBezTo>
                  <a:cubicBezTo>
                    <a:pt x="6585" y="19801"/>
                    <a:pt x="9046" y="20658"/>
                    <a:pt x="11780" y="21086"/>
                  </a:cubicBezTo>
                  <a:cubicBezTo>
                    <a:pt x="14515" y="21515"/>
                    <a:pt x="17522" y="21515"/>
                    <a:pt x="2053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232130" y="2554816"/>
              <a:ext cx="279137" cy="43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101" fill="norm" stroke="1" extrusionOk="0">
                  <a:moveTo>
                    <a:pt x="962" y="9346"/>
                  </a:moveTo>
                  <a:cubicBezTo>
                    <a:pt x="635" y="8723"/>
                    <a:pt x="307" y="8100"/>
                    <a:pt x="307" y="8204"/>
                  </a:cubicBezTo>
                  <a:cubicBezTo>
                    <a:pt x="307" y="8308"/>
                    <a:pt x="635" y="9138"/>
                    <a:pt x="716" y="11060"/>
                  </a:cubicBezTo>
                  <a:cubicBezTo>
                    <a:pt x="798" y="12981"/>
                    <a:pt x="635" y="15992"/>
                    <a:pt x="471" y="17758"/>
                  </a:cubicBezTo>
                  <a:cubicBezTo>
                    <a:pt x="307" y="19523"/>
                    <a:pt x="144" y="20042"/>
                    <a:pt x="62" y="20562"/>
                  </a:cubicBezTo>
                  <a:cubicBezTo>
                    <a:pt x="-20" y="21081"/>
                    <a:pt x="-20" y="21600"/>
                    <a:pt x="62" y="20198"/>
                  </a:cubicBezTo>
                  <a:cubicBezTo>
                    <a:pt x="144" y="18796"/>
                    <a:pt x="307" y="15473"/>
                    <a:pt x="553" y="11994"/>
                  </a:cubicBezTo>
                  <a:cubicBezTo>
                    <a:pt x="798" y="8515"/>
                    <a:pt x="1125" y="4881"/>
                    <a:pt x="1453" y="2752"/>
                  </a:cubicBezTo>
                  <a:cubicBezTo>
                    <a:pt x="1780" y="623"/>
                    <a:pt x="2107" y="0"/>
                    <a:pt x="2598" y="0"/>
                  </a:cubicBezTo>
                  <a:cubicBezTo>
                    <a:pt x="3089" y="0"/>
                    <a:pt x="3744" y="623"/>
                    <a:pt x="4807" y="2285"/>
                  </a:cubicBezTo>
                  <a:cubicBezTo>
                    <a:pt x="5871" y="3946"/>
                    <a:pt x="7344" y="6646"/>
                    <a:pt x="8325" y="8256"/>
                  </a:cubicBezTo>
                  <a:cubicBezTo>
                    <a:pt x="9307" y="9865"/>
                    <a:pt x="9798" y="10385"/>
                    <a:pt x="10535" y="10488"/>
                  </a:cubicBezTo>
                  <a:cubicBezTo>
                    <a:pt x="11271" y="10592"/>
                    <a:pt x="12253" y="10281"/>
                    <a:pt x="13398" y="9138"/>
                  </a:cubicBezTo>
                  <a:cubicBezTo>
                    <a:pt x="14544" y="7996"/>
                    <a:pt x="15853" y="6023"/>
                    <a:pt x="16671" y="4569"/>
                  </a:cubicBezTo>
                  <a:cubicBezTo>
                    <a:pt x="17489" y="3115"/>
                    <a:pt x="17816" y="2181"/>
                    <a:pt x="18225" y="1454"/>
                  </a:cubicBezTo>
                  <a:cubicBezTo>
                    <a:pt x="18635" y="727"/>
                    <a:pt x="19125" y="208"/>
                    <a:pt x="19371" y="312"/>
                  </a:cubicBezTo>
                  <a:cubicBezTo>
                    <a:pt x="19616" y="415"/>
                    <a:pt x="19616" y="1142"/>
                    <a:pt x="19616" y="3738"/>
                  </a:cubicBezTo>
                  <a:cubicBezTo>
                    <a:pt x="19616" y="6335"/>
                    <a:pt x="19616" y="10800"/>
                    <a:pt x="19616" y="13604"/>
                  </a:cubicBezTo>
                  <a:cubicBezTo>
                    <a:pt x="19616" y="16408"/>
                    <a:pt x="19616" y="17550"/>
                    <a:pt x="19616" y="18537"/>
                  </a:cubicBezTo>
                  <a:cubicBezTo>
                    <a:pt x="19616" y="19523"/>
                    <a:pt x="19616" y="20354"/>
                    <a:pt x="19944" y="20354"/>
                  </a:cubicBezTo>
                  <a:cubicBezTo>
                    <a:pt x="20271" y="20354"/>
                    <a:pt x="20925" y="19523"/>
                    <a:pt x="21580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857153" y="2670849"/>
              <a:ext cx="308164" cy="25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3" fill="norm" stroke="1" extrusionOk="0">
                  <a:moveTo>
                    <a:pt x="20071" y="2013"/>
                  </a:moveTo>
                  <a:cubicBezTo>
                    <a:pt x="20364" y="1113"/>
                    <a:pt x="20658" y="213"/>
                    <a:pt x="20364" y="33"/>
                  </a:cubicBezTo>
                  <a:cubicBezTo>
                    <a:pt x="20071" y="-147"/>
                    <a:pt x="19189" y="393"/>
                    <a:pt x="16985" y="2283"/>
                  </a:cubicBezTo>
                  <a:cubicBezTo>
                    <a:pt x="14781" y="4173"/>
                    <a:pt x="11254" y="7413"/>
                    <a:pt x="8315" y="10023"/>
                  </a:cubicBezTo>
                  <a:cubicBezTo>
                    <a:pt x="5377" y="12633"/>
                    <a:pt x="3026" y="14613"/>
                    <a:pt x="1630" y="16053"/>
                  </a:cubicBezTo>
                  <a:cubicBezTo>
                    <a:pt x="234" y="17493"/>
                    <a:pt x="-207" y="18393"/>
                    <a:pt x="87" y="19023"/>
                  </a:cubicBezTo>
                  <a:cubicBezTo>
                    <a:pt x="381" y="19653"/>
                    <a:pt x="1409" y="20013"/>
                    <a:pt x="4275" y="20373"/>
                  </a:cubicBezTo>
                  <a:cubicBezTo>
                    <a:pt x="7140" y="20733"/>
                    <a:pt x="11842" y="21093"/>
                    <a:pt x="15001" y="21273"/>
                  </a:cubicBezTo>
                  <a:cubicBezTo>
                    <a:pt x="18160" y="21453"/>
                    <a:pt x="19777" y="21453"/>
                    <a:pt x="21393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884811" y="2980266"/>
              <a:ext cx="324956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99" fill="norm" stroke="1" extrusionOk="0">
                  <a:moveTo>
                    <a:pt x="2598" y="12960"/>
                  </a:moveTo>
                  <a:cubicBezTo>
                    <a:pt x="1336" y="15840"/>
                    <a:pt x="73" y="18720"/>
                    <a:pt x="3" y="20160"/>
                  </a:cubicBezTo>
                  <a:cubicBezTo>
                    <a:pt x="-67" y="21600"/>
                    <a:pt x="1055" y="21600"/>
                    <a:pt x="3790" y="19800"/>
                  </a:cubicBezTo>
                  <a:cubicBezTo>
                    <a:pt x="6525" y="18000"/>
                    <a:pt x="10873" y="14400"/>
                    <a:pt x="14099" y="10800"/>
                  </a:cubicBezTo>
                  <a:cubicBezTo>
                    <a:pt x="17325" y="7200"/>
                    <a:pt x="19429" y="360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271149" y="2634106"/>
              <a:ext cx="325968" cy="29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9" fill="norm" stroke="1" extrusionOk="0">
                  <a:moveTo>
                    <a:pt x="19789" y="1593"/>
                  </a:moveTo>
                  <a:cubicBezTo>
                    <a:pt x="19649" y="837"/>
                    <a:pt x="19510" y="82"/>
                    <a:pt x="19231" y="7"/>
                  </a:cubicBezTo>
                  <a:cubicBezTo>
                    <a:pt x="18953" y="-69"/>
                    <a:pt x="18535" y="535"/>
                    <a:pt x="17420" y="3103"/>
                  </a:cubicBezTo>
                  <a:cubicBezTo>
                    <a:pt x="16305" y="5671"/>
                    <a:pt x="14493" y="10202"/>
                    <a:pt x="12333" y="13601"/>
                  </a:cubicBezTo>
                  <a:cubicBezTo>
                    <a:pt x="10173" y="17000"/>
                    <a:pt x="7665" y="19265"/>
                    <a:pt x="6062" y="20398"/>
                  </a:cubicBezTo>
                  <a:cubicBezTo>
                    <a:pt x="4460" y="21531"/>
                    <a:pt x="3763" y="21531"/>
                    <a:pt x="2927" y="20700"/>
                  </a:cubicBezTo>
                  <a:cubicBezTo>
                    <a:pt x="2091" y="19869"/>
                    <a:pt x="1115" y="18208"/>
                    <a:pt x="558" y="16924"/>
                  </a:cubicBezTo>
                  <a:cubicBezTo>
                    <a:pt x="0" y="15640"/>
                    <a:pt x="-139" y="14734"/>
                    <a:pt x="140" y="14205"/>
                  </a:cubicBezTo>
                  <a:cubicBezTo>
                    <a:pt x="418" y="13676"/>
                    <a:pt x="1115" y="13525"/>
                    <a:pt x="3833" y="14130"/>
                  </a:cubicBezTo>
                  <a:cubicBezTo>
                    <a:pt x="6550" y="14734"/>
                    <a:pt x="11288" y="16093"/>
                    <a:pt x="14563" y="17226"/>
                  </a:cubicBezTo>
                  <a:cubicBezTo>
                    <a:pt x="17838" y="18359"/>
                    <a:pt x="19649" y="19265"/>
                    <a:pt x="21461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654266" y="2542116"/>
              <a:ext cx="130047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8229" y="0"/>
                  </a:moveTo>
                  <a:cubicBezTo>
                    <a:pt x="12686" y="1780"/>
                    <a:pt x="17143" y="3560"/>
                    <a:pt x="19371" y="5501"/>
                  </a:cubicBezTo>
                  <a:cubicBezTo>
                    <a:pt x="21600" y="7443"/>
                    <a:pt x="21600" y="9546"/>
                    <a:pt x="19543" y="12094"/>
                  </a:cubicBezTo>
                  <a:cubicBezTo>
                    <a:pt x="17486" y="14643"/>
                    <a:pt x="13371" y="17636"/>
                    <a:pt x="9771" y="19294"/>
                  </a:cubicBezTo>
                  <a:cubicBezTo>
                    <a:pt x="6171" y="20953"/>
                    <a:pt x="3086" y="212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035266" y="287231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040490" y="2986616"/>
              <a:ext cx="204327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33" fill="norm" stroke="1" extrusionOk="0">
                  <a:moveTo>
                    <a:pt x="1439" y="15552"/>
                  </a:moveTo>
                  <a:cubicBezTo>
                    <a:pt x="558" y="18144"/>
                    <a:pt x="-324" y="20736"/>
                    <a:pt x="117" y="21168"/>
                  </a:cubicBezTo>
                  <a:cubicBezTo>
                    <a:pt x="558" y="21600"/>
                    <a:pt x="2321" y="19872"/>
                    <a:pt x="6068" y="15984"/>
                  </a:cubicBezTo>
                  <a:cubicBezTo>
                    <a:pt x="9815" y="12096"/>
                    <a:pt x="15545" y="6048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432687" y="2497592"/>
              <a:ext cx="149471" cy="61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00" fill="norm" stroke="1" extrusionOk="0">
                  <a:moveTo>
                    <a:pt x="2143" y="8948"/>
                  </a:moveTo>
                  <a:cubicBezTo>
                    <a:pt x="1551" y="8584"/>
                    <a:pt x="960" y="8221"/>
                    <a:pt x="516" y="8221"/>
                  </a:cubicBezTo>
                  <a:cubicBezTo>
                    <a:pt x="72" y="8221"/>
                    <a:pt x="-224" y="8584"/>
                    <a:pt x="220" y="9857"/>
                  </a:cubicBezTo>
                  <a:cubicBezTo>
                    <a:pt x="664" y="11130"/>
                    <a:pt x="1847" y="13312"/>
                    <a:pt x="2735" y="15275"/>
                  </a:cubicBezTo>
                  <a:cubicBezTo>
                    <a:pt x="3623" y="17239"/>
                    <a:pt x="4214" y="18984"/>
                    <a:pt x="4658" y="20039"/>
                  </a:cubicBezTo>
                  <a:cubicBezTo>
                    <a:pt x="5102" y="21093"/>
                    <a:pt x="5398" y="21457"/>
                    <a:pt x="5546" y="21239"/>
                  </a:cubicBezTo>
                  <a:cubicBezTo>
                    <a:pt x="5694" y="21021"/>
                    <a:pt x="5694" y="20221"/>
                    <a:pt x="5102" y="18621"/>
                  </a:cubicBezTo>
                  <a:cubicBezTo>
                    <a:pt x="4510" y="17021"/>
                    <a:pt x="3327" y="14621"/>
                    <a:pt x="2735" y="12112"/>
                  </a:cubicBezTo>
                  <a:cubicBezTo>
                    <a:pt x="2143" y="9602"/>
                    <a:pt x="2143" y="6984"/>
                    <a:pt x="3179" y="4948"/>
                  </a:cubicBezTo>
                  <a:cubicBezTo>
                    <a:pt x="4214" y="2912"/>
                    <a:pt x="6286" y="1457"/>
                    <a:pt x="8061" y="693"/>
                  </a:cubicBezTo>
                  <a:cubicBezTo>
                    <a:pt x="9836" y="-70"/>
                    <a:pt x="11316" y="-143"/>
                    <a:pt x="13387" y="184"/>
                  </a:cubicBezTo>
                  <a:cubicBezTo>
                    <a:pt x="15458" y="512"/>
                    <a:pt x="18121" y="1239"/>
                    <a:pt x="19601" y="2475"/>
                  </a:cubicBezTo>
                  <a:cubicBezTo>
                    <a:pt x="21080" y="3712"/>
                    <a:pt x="21376" y="5457"/>
                    <a:pt x="20044" y="6693"/>
                  </a:cubicBezTo>
                  <a:cubicBezTo>
                    <a:pt x="18713" y="7930"/>
                    <a:pt x="15754" y="8657"/>
                    <a:pt x="13535" y="9021"/>
                  </a:cubicBezTo>
                  <a:cubicBezTo>
                    <a:pt x="11316" y="9384"/>
                    <a:pt x="9836" y="9384"/>
                    <a:pt x="8061" y="9166"/>
                  </a:cubicBezTo>
                  <a:cubicBezTo>
                    <a:pt x="6286" y="8948"/>
                    <a:pt x="4214" y="8512"/>
                    <a:pt x="2143" y="8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555966" y="2815166"/>
              <a:ext cx="266701" cy="29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6060"/>
                  </a:moveTo>
                  <a:cubicBezTo>
                    <a:pt x="0" y="5128"/>
                    <a:pt x="0" y="4196"/>
                    <a:pt x="514" y="3807"/>
                  </a:cubicBezTo>
                  <a:cubicBezTo>
                    <a:pt x="1029" y="3419"/>
                    <a:pt x="2057" y="3574"/>
                    <a:pt x="3429" y="4740"/>
                  </a:cubicBezTo>
                  <a:cubicBezTo>
                    <a:pt x="4800" y="5905"/>
                    <a:pt x="6514" y="8081"/>
                    <a:pt x="7629" y="10800"/>
                  </a:cubicBezTo>
                  <a:cubicBezTo>
                    <a:pt x="8743" y="13519"/>
                    <a:pt x="9257" y="16783"/>
                    <a:pt x="9171" y="18803"/>
                  </a:cubicBezTo>
                  <a:cubicBezTo>
                    <a:pt x="9086" y="20823"/>
                    <a:pt x="8400" y="21600"/>
                    <a:pt x="7800" y="21445"/>
                  </a:cubicBezTo>
                  <a:cubicBezTo>
                    <a:pt x="7200" y="21289"/>
                    <a:pt x="6686" y="20201"/>
                    <a:pt x="6600" y="17793"/>
                  </a:cubicBezTo>
                  <a:cubicBezTo>
                    <a:pt x="6514" y="15384"/>
                    <a:pt x="6857" y="11655"/>
                    <a:pt x="8400" y="8624"/>
                  </a:cubicBezTo>
                  <a:cubicBezTo>
                    <a:pt x="9943" y="5594"/>
                    <a:pt x="12686" y="3263"/>
                    <a:pt x="15086" y="1942"/>
                  </a:cubicBezTo>
                  <a:cubicBezTo>
                    <a:pt x="17486" y="622"/>
                    <a:pt x="19543" y="3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978578" y="2610460"/>
              <a:ext cx="193339" cy="50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96" fill="norm" stroke="1" extrusionOk="0">
                  <a:moveTo>
                    <a:pt x="14944" y="1414"/>
                  </a:moveTo>
                  <a:cubicBezTo>
                    <a:pt x="14480" y="874"/>
                    <a:pt x="14015" y="334"/>
                    <a:pt x="13202" y="109"/>
                  </a:cubicBezTo>
                  <a:cubicBezTo>
                    <a:pt x="12389" y="-116"/>
                    <a:pt x="11228" y="-26"/>
                    <a:pt x="9718" y="694"/>
                  </a:cubicBezTo>
                  <a:cubicBezTo>
                    <a:pt x="8209" y="1414"/>
                    <a:pt x="6350" y="2764"/>
                    <a:pt x="4492" y="4924"/>
                  </a:cubicBezTo>
                  <a:cubicBezTo>
                    <a:pt x="2634" y="7084"/>
                    <a:pt x="776" y="10054"/>
                    <a:pt x="196" y="12529"/>
                  </a:cubicBezTo>
                  <a:cubicBezTo>
                    <a:pt x="-385" y="15004"/>
                    <a:pt x="312" y="16984"/>
                    <a:pt x="2518" y="18469"/>
                  </a:cubicBezTo>
                  <a:cubicBezTo>
                    <a:pt x="4725" y="19954"/>
                    <a:pt x="8441" y="20944"/>
                    <a:pt x="11809" y="21214"/>
                  </a:cubicBezTo>
                  <a:cubicBezTo>
                    <a:pt x="15176" y="21484"/>
                    <a:pt x="18196" y="21034"/>
                    <a:pt x="21215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167683" y="2833692"/>
              <a:ext cx="182034" cy="19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3516" y="6397"/>
                  </a:moveTo>
                  <a:cubicBezTo>
                    <a:pt x="2763" y="9449"/>
                    <a:pt x="2009" y="12501"/>
                    <a:pt x="1633" y="14614"/>
                  </a:cubicBezTo>
                  <a:cubicBezTo>
                    <a:pt x="1256" y="16727"/>
                    <a:pt x="1256" y="17901"/>
                    <a:pt x="1130" y="19075"/>
                  </a:cubicBezTo>
                  <a:cubicBezTo>
                    <a:pt x="1005" y="20249"/>
                    <a:pt x="753" y="21423"/>
                    <a:pt x="502" y="21423"/>
                  </a:cubicBezTo>
                  <a:cubicBezTo>
                    <a:pt x="251" y="21423"/>
                    <a:pt x="0" y="20249"/>
                    <a:pt x="0" y="17784"/>
                  </a:cubicBezTo>
                  <a:cubicBezTo>
                    <a:pt x="0" y="15319"/>
                    <a:pt x="251" y="11562"/>
                    <a:pt x="628" y="9097"/>
                  </a:cubicBezTo>
                  <a:cubicBezTo>
                    <a:pt x="1005" y="6632"/>
                    <a:pt x="1507" y="5458"/>
                    <a:pt x="2386" y="4871"/>
                  </a:cubicBezTo>
                  <a:cubicBezTo>
                    <a:pt x="3265" y="4284"/>
                    <a:pt x="4521" y="4284"/>
                    <a:pt x="5777" y="5340"/>
                  </a:cubicBezTo>
                  <a:cubicBezTo>
                    <a:pt x="7033" y="6397"/>
                    <a:pt x="8288" y="8510"/>
                    <a:pt x="8916" y="8980"/>
                  </a:cubicBezTo>
                  <a:cubicBezTo>
                    <a:pt x="9544" y="9449"/>
                    <a:pt x="9544" y="8275"/>
                    <a:pt x="10047" y="6632"/>
                  </a:cubicBezTo>
                  <a:cubicBezTo>
                    <a:pt x="10549" y="4988"/>
                    <a:pt x="11553" y="2875"/>
                    <a:pt x="12684" y="1584"/>
                  </a:cubicBezTo>
                  <a:cubicBezTo>
                    <a:pt x="13814" y="293"/>
                    <a:pt x="15070" y="-177"/>
                    <a:pt x="16074" y="58"/>
                  </a:cubicBezTo>
                  <a:cubicBezTo>
                    <a:pt x="17079" y="293"/>
                    <a:pt x="17833" y="1232"/>
                    <a:pt x="18460" y="3462"/>
                  </a:cubicBezTo>
                  <a:cubicBezTo>
                    <a:pt x="19088" y="5693"/>
                    <a:pt x="19591" y="9214"/>
                    <a:pt x="20093" y="11680"/>
                  </a:cubicBezTo>
                  <a:cubicBezTo>
                    <a:pt x="20595" y="14145"/>
                    <a:pt x="21098" y="15553"/>
                    <a:pt x="21600" y="16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382317" y="2824638"/>
              <a:ext cx="189650" cy="17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4" fill="norm" stroke="1" extrusionOk="0">
                  <a:moveTo>
                    <a:pt x="11424" y="7514"/>
                  </a:moveTo>
                  <a:cubicBezTo>
                    <a:pt x="11424" y="6197"/>
                    <a:pt x="11424" y="4880"/>
                    <a:pt x="11304" y="3563"/>
                  </a:cubicBezTo>
                  <a:cubicBezTo>
                    <a:pt x="11184" y="2246"/>
                    <a:pt x="10944" y="929"/>
                    <a:pt x="9744" y="534"/>
                  </a:cubicBezTo>
                  <a:cubicBezTo>
                    <a:pt x="8544" y="138"/>
                    <a:pt x="6384" y="665"/>
                    <a:pt x="4584" y="3168"/>
                  </a:cubicBezTo>
                  <a:cubicBezTo>
                    <a:pt x="2784" y="5670"/>
                    <a:pt x="1344" y="10148"/>
                    <a:pt x="624" y="13046"/>
                  </a:cubicBezTo>
                  <a:cubicBezTo>
                    <a:pt x="-96" y="15943"/>
                    <a:pt x="-96" y="17260"/>
                    <a:pt x="144" y="18577"/>
                  </a:cubicBezTo>
                  <a:cubicBezTo>
                    <a:pt x="384" y="19895"/>
                    <a:pt x="864" y="21212"/>
                    <a:pt x="2184" y="21343"/>
                  </a:cubicBezTo>
                  <a:cubicBezTo>
                    <a:pt x="3504" y="21475"/>
                    <a:pt x="5664" y="20421"/>
                    <a:pt x="7464" y="17392"/>
                  </a:cubicBezTo>
                  <a:cubicBezTo>
                    <a:pt x="9264" y="14363"/>
                    <a:pt x="10704" y="9358"/>
                    <a:pt x="11064" y="5802"/>
                  </a:cubicBezTo>
                  <a:cubicBezTo>
                    <a:pt x="11424" y="2246"/>
                    <a:pt x="10704" y="138"/>
                    <a:pt x="10344" y="7"/>
                  </a:cubicBezTo>
                  <a:cubicBezTo>
                    <a:pt x="9984" y="-125"/>
                    <a:pt x="9984" y="1719"/>
                    <a:pt x="11184" y="3958"/>
                  </a:cubicBezTo>
                  <a:cubicBezTo>
                    <a:pt x="12384" y="6197"/>
                    <a:pt x="14784" y="8831"/>
                    <a:pt x="16704" y="10148"/>
                  </a:cubicBezTo>
                  <a:cubicBezTo>
                    <a:pt x="18624" y="11465"/>
                    <a:pt x="20064" y="11465"/>
                    <a:pt x="21504" y="1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557049" y="2804168"/>
              <a:ext cx="173668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0" fill="norm" stroke="1" extrusionOk="0">
                  <a:moveTo>
                    <a:pt x="2615" y="1101"/>
                  </a:moveTo>
                  <a:cubicBezTo>
                    <a:pt x="1574" y="465"/>
                    <a:pt x="533" y="-170"/>
                    <a:pt x="142" y="42"/>
                  </a:cubicBezTo>
                  <a:cubicBezTo>
                    <a:pt x="-248" y="254"/>
                    <a:pt x="12" y="1312"/>
                    <a:pt x="2875" y="4277"/>
                  </a:cubicBezTo>
                  <a:cubicBezTo>
                    <a:pt x="5738" y="7242"/>
                    <a:pt x="11203" y="12112"/>
                    <a:pt x="14716" y="15289"/>
                  </a:cubicBezTo>
                  <a:cubicBezTo>
                    <a:pt x="18229" y="18465"/>
                    <a:pt x="19791" y="19948"/>
                    <a:pt x="2135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584666" y="2812722"/>
              <a:ext cx="13970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39"/>
                  </a:moveTo>
                  <a:cubicBezTo>
                    <a:pt x="19964" y="32"/>
                    <a:pt x="18327" y="-176"/>
                    <a:pt x="17182" y="239"/>
                  </a:cubicBezTo>
                  <a:cubicBezTo>
                    <a:pt x="16036" y="655"/>
                    <a:pt x="15382" y="1693"/>
                    <a:pt x="12927" y="4186"/>
                  </a:cubicBezTo>
                  <a:cubicBezTo>
                    <a:pt x="10473" y="6678"/>
                    <a:pt x="6218" y="10624"/>
                    <a:pt x="3764" y="13739"/>
                  </a:cubicBezTo>
                  <a:cubicBezTo>
                    <a:pt x="1309" y="16855"/>
                    <a:pt x="655" y="19139"/>
                    <a:pt x="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856586" y="2618479"/>
              <a:ext cx="153531" cy="4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0" fill="norm" stroke="1" extrusionOk="0">
                  <a:moveTo>
                    <a:pt x="21462" y="2756"/>
                  </a:moveTo>
                  <a:cubicBezTo>
                    <a:pt x="20870" y="2245"/>
                    <a:pt x="20278" y="1733"/>
                    <a:pt x="19835" y="1221"/>
                  </a:cubicBezTo>
                  <a:cubicBezTo>
                    <a:pt x="19391" y="709"/>
                    <a:pt x="19095" y="197"/>
                    <a:pt x="18207" y="44"/>
                  </a:cubicBezTo>
                  <a:cubicBezTo>
                    <a:pt x="17320" y="-110"/>
                    <a:pt x="15840" y="95"/>
                    <a:pt x="13325" y="1477"/>
                  </a:cubicBezTo>
                  <a:cubicBezTo>
                    <a:pt x="10810" y="2859"/>
                    <a:pt x="7259" y="5418"/>
                    <a:pt x="4596" y="8284"/>
                  </a:cubicBezTo>
                  <a:cubicBezTo>
                    <a:pt x="1933" y="11151"/>
                    <a:pt x="158" y="14324"/>
                    <a:pt x="10" y="16423"/>
                  </a:cubicBezTo>
                  <a:cubicBezTo>
                    <a:pt x="-138" y="18521"/>
                    <a:pt x="1341" y="19545"/>
                    <a:pt x="5188" y="20210"/>
                  </a:cubicBezTo>
                  <a:cubicBezTo>
                    <a:pt x="9035" y="20876"/>
                    <a:pt x="15248" y="21183"/>
                    <a:pt x="21462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043567" y="2750534"/>
              <a:ext cx="226900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8" fill="norm" stroke="1" extrusionOk="0">
                  <a:moveTo>
                    <a:pt x="1039" y="1890"/>
                  </a:moveTo>
                  <a:cubicBezTo>
                    <a:pt x="439" y="899"/>
                    <a:pt x="-161" y="-92"/>
                    <a:pt x="39" y="7"/>
                  </a:cubicBezTo>
                  <a:cubicBezTo>
                    <a:pt x="239" y="106"/>
                    <a:pt x="1239" y="1295"/>
                    <a:pt x="3639" y="4268"/>
                  </a:cubicBezTo>
                  <a:cubicBezTo>
                    <a:pt x="6039" y="7240"/>
                    <a:pt x="9839" y="11996"/>
                    <a:pt x="13039" y="15167"/>
                  </a:cubicBezTo>
                  <a:cubicBezTo>
                    <a:pt x="16239" y="18337"/>
                    <a:pt x="18839" y="19923"/>
                    <a:pt x="21439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099016" y="2754070"/>
              <a:ext cx="184151" cy="29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2124"/>
                  </a:moveTo>
                  <a:cubicBezTo>
                    <a:pt x="21352" y="1205"/>
                    <a:pt x="21103" y="286"/>
                    <a:pt x="20483" y="56"/>
                  </a:cubicBezTo>
                  <a:cubicBezTo>
                    <a:pt x="19862" y="-174"/>
                    <a:pt x="18869" y="286"/>
                    <a:pt x="17379" y="1817"/>
                  </a:cubicBezTo>
                  <a:cubicBezTo>
                    <a:pt x="15890" y="3349"/>
                    <a:pt x="13903" y="5954"/>
                    <a:pt x="11172" y="9017"/>
                  </a:cubicBezTo>
                  <a:cubicBezTo>
                    <a:pt x="8441" y="12081"/>
                    <a:pt x="4966" y="15605"/>
                    <a:pt x="2979" y="17749"/>
                  </a:cubicBezTo>
                  <a:cubicBezTo>
                    <a:pt x="993" y="19894"/>
                    <a:pt x="497" y="20660"/>
                    <a:pt x="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289516" y="2973916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390553" y="2748347"/>
              <a:ext cx="159314" cy="14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70" fill="norm" stroke="1" extrusionOk="0">
                  <a:moveTo>
                    <a:pt x="928" y="4970"/>
                  </a:moveTo>
                  <a:cubicBezTo>
                    <a:pt x="359" y="2870"/>
                    <a:pt x="-209" y="770"/>
                    <a:pt x="75" y="170"/>
                  </a:cubicBezTo>
                  <a:cubicBezTo>
                    <a:pt x="359" y="-430"/>
                    <a:pt x="1496" y="470"/>
                    <a:pt x="5191" y="4220"/>
                  </a:cubicBezTo>
                  <a:cubicBezTo>
                    <a:pt x="8886" y="7970"/>
                    <a:pt x="15138" y="14570"/>
                    <a:pt x="21391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9522031" y="2781299"/>
              <a:ext cx="104035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7" fill="norm" stroke="1" extrusionOk="0">
                  <a:moveTo>
                    <a:pt x="21233" y="173"/>
                  </a:moveTo>
                  <a:cubicBezTo>
                    <a:pt x="19073" y="0"/>
                    <a:pt x="16913" y="-173"/>
                    <a:pt x="15185" y="345"/>
                  </a:cubicBezTo>
                  <a:cubicBezTo>
                    <a:pt x="13457" y="864"/>
                    <a:pt x="12161" y="2073"/>
                    <a:pt x="9785" y="4406"/>
                  </a:cubicBezTo>
                  <a:cubicBezTo>
                    <a:pt x="7409" y="6739"/>
                    <a:pt x="3953" y="10195"/>
                    <a:pt x="2009" y="12873"/>
                  </a:cubicBezTo>
                  <a:cubicBezTo>
                    <a:pt x="65" y="15552"/>
                    <a:pt x="-367" y="17453"/>
                    <a:pt x="281" y="18749"/>
                  </a:cubicBezTo>
                  <a:cubicBezTo>
                    <a:pt x="929" y="20045"/>
                    <a:pt x="2657" y="20736"/>
                    <a:pt x="4385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613366" y="2662766"/>
              <a:ext cx="14185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13148" y="0"/>
                  </a:moveTo>
                  <a:cubicBezTo>
                    <a:pt x="15339" y="1751"/>
                    <a:pt x="17530" y="3503"/>
                    <a:pt x="19096" y="6081"/>
                  </a:cubicBezTo>
                  <a:cubicBezTo>
                    <a:pt x="20661" y="8659"/>
                    <a:pt x="21600" y="12065"/>
                    <a:pt x="20504" y="14643"/>
                  </a:cubicBezTo>
                  <a:cubicBezTo>
                    <a:pt x="19409" y="17222"/>
                    <a:pt x="16278" y="18973"/>
                    <a:pt x="12522" y="19995"/>
                  </a:cubicBezTo>
                  <a:cubicBezTo>
                    <a:pt x="8765" y="21016"/>
                    <a:pt x="4383" y="21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9953450" y="2802466"/>
              <a:ext cx="2187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8787" y="0"/>
                  </a:moveTo>
                  <a:cubicBezTo>
                    <a:pt x="16525" y="514"/>
                    <a:pt x="14262" y="1029"/>
                    <a:pt x="11279" y="2957"/>
                  </a:cubicBezTo>
                  <a:cubicBezTo>
                    <a:pt x="8296" y="4886"/>
                    <a:pt x="4593" y="8229"/>
                    <a:pt x="2433" y="10414"/>
                  </a:cubicBezTo>
                  <a:cubicBezTo>
                    <a:pt x="273" y="12600"/>
                    <a:pt x="-344" y="13629"/>
                    <a:pt x="170" y="15171"/>
                  </a:cubicBezTo>
                  <a:cubicBezTo>
                    <a:pt x="685" y="16714"/>
                    <a:pt x="2330" y="18771"/>
                    <a:pt x="5519" y="19800"/>
                  </a:cubicBezTo>
                  <a:cubicBezTo>
                    <a:pt x="8707" y="20829"/>
                    <a:pt x="13439" y="20829"/>
                    <a:pt x="16319" y="20829"/>
                  </a:cubicBezTo>
                  <a:cubicBezTo>
                    <a:pt x="19199" y="20829"/>
                    <a:pt x="20227" y="20829"/>
                    <a:pt x="20742" y="20957"/>
                  </a:cubicBezTo>
                  <a:cubicBezTo>
                    <a:pt x="21256" y="21086"/>
                    <a:pt x="21256" y="21343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9930866" y="3043766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0215396" y="2773806"/>
              <a:ext cx="274271" cy="29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10" fill="norm" stroke="1" extrusionOk="0">
                  <a:moveTo>
                    <a:pt x="21530" y="1638"/>
                  </a:moveTo>
                  <a:cubicBezTo>
                    <a:pt x="20533" y="861"/>
                    <a:pt x="19536" y="84"/>
                    <a:pt x="18788" y="7"/>
                  </a:cubicBezTo>
                  <a:cubicBezTo>
                    <a:pt x="18041" y="-71"/>
                    <a:pt x="17542" y="551"/>
                    <a:pt x="16130" y="3192"/>
                  </a:cubicBezTo>
                  <a:cubicBezTo>
                    <a:pt x="14718" y="5834"/>
                    <a:pt x="12392" y="10496"/>
                    <a:pt x="10065" y="13837"/>
                  </a:cubicBezTo>
                  <a:cubicBezTo>
                    <a:pt x="7739" y="17178"/>
                    <a:pt x="5413" y="19198"/>
                    <a:pt x="3835" y="20286"/>
                  </a:cubicBezTo>
                  <a:cubicBezTo>
                    <a:pt x="2256" y="21374"/>
                    <a:pt x="1425" y="21529"/>
                    <a:pt x="844" y="21063"/>
                  </a:cubicBezTo>
                  <a:cubicBezTo>
                    <a:pt x="262" y="20597"/>
                    <a:pt x="-70" y="19509"/>
                    <a:pt x="13" y="17722"/>
                  </a:cubicBezTo>
                  <a:cubicBezTo>
                    <a:pt x="96" y="15935"/>
                    <a:pt x="595" y="13448"/>
                    <a:pt x="1176" y="11972"/>
                  </a:cubicBezTo>
                  <a:cubicBezTo>
                    <a:pt x="1758" y="10496"/>
                    <a:pt x="2422" y="10030"/>
                    <a:pt x="4499" y="10263"/>
                  </a:cubicBezTo>
                  <a:cubicBezTo>
                    <a:pt x="6576" y="10496"/>
                    <a:pt x="10065" y="11428"/>
                    <a:pt x="13139" y="13215"/>
                  </a:cubicBezTo>
                  <a:cubicBezTo>
                    <a:pt x="16213" y="15002"/>
                    <a:pt x="18872" y="17644"/>
                    <a:pt x="21530" y="2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445216" y="2688166"/>
              <a:ext cx="21703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5099" y="0"/>
                  </a:moveTo>
                  <a:cubicBezTo>
                    <a:pt x="16357" y="167"/>
                    <a:pt x="17616" y="335"/>
                    <a:pt x="18874" y="1674"/>
                  </a:cubicBezTo>
                  <a:cubicBezTo>
                    <a:pt x="20132" y="3014"/>
                    <a:pt x="21390" y="5526"/>
                    <a:pt x="21495" y="7953"/>
                  </a:cubicBezTo>
                  <a:cubicBezTo>
                    <a:pt x="21600" y="10381"/>
                    <a:pt x="20551" y="12726"/>
                    <a:pt x="17301" y="14944"/>
                  </a:cubicBezTo>
                  <a:cubicBezTo>
                    <a:pt x="14050" y="17163"/>
                    <a:pt x="8598" y="19256"/>
                    <a:pt x="5348" y="20344"/>
                  </a:cubicBezTo>
                  <a:cubicBezTo>
                    <a:pt x="2097" y="21433"/>
                    <a:pt x="1049" y="21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-1" y="3985407"/>
              <a:ext cx="245366" cy="68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0" fill="norm" stroke="1" extrusionOk="0">
                  <a:moveTo>
                    <a:pt x="3276" y="7766"/>
                  </a:moveTo>
                  <a:cubicBezTo>
                    <a:pt x="2168" y="7632"/>
                    <a:pt x="1061" y="7499"/>
                    <a:pt x="507" y="7632"/>
                  </a:cubicBezTo>
                  <a:cubicBezTo>
                    <a:pt x="-47" y="7766"/>
                    <a:pt x="-47" y="8167"/>
                    <a:pt x="45" y="9204"/>
                  </a:cubicBezTo>
                  <a:cubicBezTo>
                    <a:pt x="138" y="10240"/>
                    <a:pt x="322" y="11912"/>
                    <a:pt x="691" y="13885"/>
                  </a:cubicBezTo>
                  <a:cubicBezTo>
                    <a:pt x="1061" y="15858"/>
                    <a:pt x="1615" y="18131"/>
                    <a:pt x="1891" y="19536"/>
                  </a:cubicBezTo>
                  <a:cubicBezTo>
                    <a:pt x="2168" y="20940"/>
                    <a:pt x="2168" y="21475"/>
                    <a:pt x="2076" y="21509"/>
                  </a:cubicBezTo>
                  <a:cubicBezTo>
                    <a:pt x="1984" y="21542"/>
                    <a:pt x="1799" y="21074"/>
                    <a:pt x="1615" y="19502"/>
                  </a:cubicBezTo>
                  <a:cubicBezTo>
                    <a:pt x="1430" y="17931"/>
                    <a:pt x="1245" y="15256"/>
                    <a:pt x="1522" y="12782"/>
                  </a:cubicBezTo>
                  <a:cubicBezTo>
                    <a:pt x="1799" y="10307"/>
                    <a:pt x="2538" y="8034"/>
                    <a:pt x="3738" y="6061"/>
                  </a:cubicBezTo>
                  <a:cubicBezTo>
                    <a:pt x="4938" y="4088"/>
                    <a:pt x="6599" y="2416"/>
                    <a:pt x="7799" y="1447"/>
                  </a:cubicBezTo>
                  <a:cubicBezTo>
                    <a:pt x="8999" y="477"/>
                    <a:pt x="9738" y="209"/>
                    <a:pt x="10661" y="76"/>
                  </a:cubicBezTo>
                  <a:cubicBezTo>
                    <a:pt x="11584" y="-58"/>
                    <a:pt x="12691" y="-58"/>
                    <a:pt x="14168" y="444"/>
                  </a:cubicBezTo>
                  <a:cubicBezTo>
                    <a:pt x="15645" y="945"/>
                    <a:pt x="17491" y="1948"/>
                    <a:pt x="18784" y="3052"/>
                  </a:cubicBezTo>
                  <a:cubicBezTo>
                    <a:pt x="20076" y="4155"/>
                    <a:pt x="20815" y="5359"/>
                    <a:pt x="21184" y="6161"/>
                  </a:cubicBezTo>
                  <a:cubicBezTo>
                    <a:pt x="21553" y="6964"/>
                    <a:pt x="21553" y="7365"/>
                    <a:pt x="20353" y="7766"/>
                  </a:cubicBezTo>
                  <a:cubicBezTo>
                    <a:pt x="19153" y="8167"/>
                    <a:pt x="16753" y="8569"/>
                    <a:pt x="14076" y="8669"/>
                  </a:cubicBezTo>
                  <a:cubicBezTo>
                    <a:pt x="11399" y="8769"/>
                    <a:pt x="8445" y="8569"/>
                    <a:pt x="5491" y="8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02658" y="4351866"/>
              <a:ext cx="254009" cy="28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5" fill="norm" stroke="1" extrusionOk="0">
                  <a:moveTo>
                    <a:pt x="2143" y="10006"/>
                  </a:moveTo>
                  <a:cubicBezTo>
                    <a:pt x="1250" y="9371"/>
                    <a:pt x="358" y="8735"/>
                    <a:pt x="90" y="8021"/>
                  </a:cubicBezTo>
                  <a:cubicBezTo>
                    <a:pt x="-178" y="7306"/>
                    <a:pt x="179" y="6512"/>
                    <a:pt x="804" y="6035"/>
                  </a:cubicBezTo>
                  <a:cubicBezTo>
                    <a:pt x="1429" y="5559"/>
                    <a:pt x="2321" y="5400"/>
                    <a:pt x="3928" y="5876"/>
                  </a:cubicBezTo>
                  <a:cubicBezTo>
                    <a:pt x="5534" y="6353"/>
                    <a:pt x="7855" y="7465"/>
                    <a:pt x="9283" y="9768"/>
                  </a:cubicBezTo>
                  <a:cubicBezTo>
                    <a:pt x="10711" y="12071"/>
                    <a:pt x="11247" y="15565"/>
                    <a:pt x="11247" y="17788"/>
                  </a:cubicBezTo>
                  <a:cubicBezTo>
                    <a:pt x="11247" y="20012"/>
                    <a:pt x="10711" y="20965"/>
                    <a:pt x="9551" y="21282"/>
                  </a:cubicBezTo>
                  <a:cubicBezTo>
                    <a:pt x="8391" y="21600"/>
                    <a:pt x="6605" y="21282"/>
                    <a:pt x="5624" y="19853"/>
                  </a:cubicBezTo>
                  <a:cubicBezTo>
                    <a:pt x="4642" y="18424"/>
                    <a:pt x="4463" y="15882"/>
                    <a:pt x="6427" y="12785"/>
                  </a:cubicBezTo>
                  <a:cubicBezTo>
                    <a:pt x="8391" y="9688"/>
                    <a:pt x="12496" y="6035"/>
                    <a:pt x="15353" y="3812"/>
                  </a:cubicBezTo>
                  <a:cubicBezTo>
                    <a:pt x="18209" y="1588"/>
                    <a:pt x="19815" y="794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80762" y="4207698"/>
              <a:ext cx="193405" cy="45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11" fill="norm" stroke="1" extrusionOk="0">
                  <a:moveTo>
                    <a:pt x="21222" y="2611"/>
                  </a:moveTo>
                  <a:cubicBezTo>
                    <a:pt x="20990" y="2111"/>
                    <a:pt x="20757" y="1611"/>
                    <a:pt x="20293" y="1161"/>
                  </a:cubicBezTo>
                  <a:cubicBezTo>
                    <a:pt x="19828" y="711"/>
                    <a:pt x="19132" y="311"/>
                    <a:pt x="18087" y="111"/>
                  </a:cubicBezTo>
                  <a:cubicBezTo>
                    <a:pt x="17041" y="-89"/>
                    <a:pt x="15648" y="-89"/>
                    <a:pt x="13441" y="711"/>
                  </a:cubicBezTo>
                  <a:cubicBezTo>
                    <a:pt x="11235" y="1511"/>
                    <a:pt x="8216" y="3111"/>
                    <a:pt x="5545" y="5361"/>
                  </a:cubicBezTo>
                  <a:cubicBezTo>
                    <a:pt x="2874" y="7611"/>
                    <a:pt x="551" y="10511"/>
                    <a:pt x="87" y="13061"/>
                  </a:cubicBezTo>
                  <a:cubicBezTo>
                    <a:pt x="-378" y="15611"/>
                    <a:pt x="1016" y="17811"/>
                    <a:pt x="4616" y="19161"/>
                  </a:cubicBezTo>
                  <a:cubicBezTo>
                    <a:pt x="8216" y="20511"/>
                    <a:pt x="14022" y="21011"/>
                    <a:pt x="1982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85731" y="4222750"/>
              <a:ext cx="326586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434" y="10405"/>
                  </a:moveTo>
                  <a:cubicBezTo>
                    <a:pt x="1016" y="11854"/>
                    <a:pt x="598" y="13302"/>
                    <a:pt x="389" y="14949"/>
                  </a:cubicBezTo>
                  <a:cubicBezTo>
                    <a:pt x="180" y="16595"/>
                    <a:pt x="180" y="18439"/>
                    <a:pt x="180" y="19690"/>
                  </a:cubicBezTo>
                  <a:cubicBezTo>
                    <a:pt x="180" y="20941"/>
                    <a:pt x="180" y="21600"/>
                    <a:pt x="110" y="21600"/>
                  </a:cubicBezTo>
                  <a:cubicBezTo>
                    <a:pt x="40" y="21600"/>
                    <a:pt x="-99" y="20941"/>
                    <a:pt x="110" y="18637"/>
                  </a:cubicBezTo>
                  <a:cubicBezTo>
                    <a:pt x="319" y="16332"/>
                    <a:pt x="876" y="12380"/>
                    <a:pt x="1225" y="9549"/>
                  </a:cubicBezTo>
                  <a:cubicBezTo>
                    <a:pt x="1573" y="6717"/>
                    <a:pt x="1713" y="5005"/>
                    <a:pt x="1922" y="3688"/>
                  </a:cubicBezTo>
                  <a:cubicBezTo>
                    <a:pt x="2131" y="2371"/>
                    <a:pt x="2409" y="1449"/>
                    <a:pt x="2897" y="988"/>
                  </a:cubicBezTo>
                  <a:cubicBezTo>
                    <a:pt x="3385" y="527"/>
                    <a:pt x="4082" y="527"/>
                    <a:pt x="4848" y="1646"/>
                  </a:cubicBezTo>
                  <a:cubicBezTo>
                    <a:pt x="5615" y="2766"/>
                    <a:pt x="6451" y="5005"/>
                    <a:pt x="7147" y="6454"/>
                  </a:cubicBezTo>
                  <a:cubicBezTo>
                    <a:pt x="7844" y="7902"/>
                    <a:pt x="8402" y="8561"/>
                    <a:pt x="9029" y="8956"/>
                  </a:cubicBezTo>
                  <a:cubicBezTo>
                    <a:pt x="9656" y="9351"/>
                    <a:pt x="10353" y="9483"/>
                    <a:pt x="11467" y="8561"/>
                  </a:cubicBezTo>
                  <a:cubicBezTo>
                    <a:pt x="12582" y="7639"/>
                    <a:pt x="14115" y="5663"/>
                    <a:pt x="15091" y="4280"/>
                  </a:cubicBezTo>
                  <a:cubicBezTo>
                    <a:pt x="16066" y="2898"/>
                    <a:pt x="16484" y="2107"/>
                    <a:pt x="16902" y="1383"/>
                  </a:cubicBezTo>
                  <a:cubicBezTo>
                    <a:pt x="17320" y="659"/>
                    <a:pt x="17738" y="0"/>
                    <a:pt x="17947" y="0"/>
                  </a:cubicBezTo>
                  <a:cubicBezTo>
                    <a:pt x="18156" y="0"/>
                    <a:pt x="18156" y="659"/>
                    <a:pt x="18226" y="3029"/>
                  </a:cubicBezTo>
                  <a:cubicBezTo>
                    <a:pt x="18296" y="5400"/>
                    <a:pt x="18435" y="9483"/>
                    <a:pt x="18993" y="12644"/>
                  </a:cubicBezTo>
                  <a:cubicBezTo>
                    <a:pt x="19550" y="15805"/>
                    <a:pt x="20526" y="18044"/>
                    <a:pt x="21501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525175" y="4251511"/>
              <a:ext cx="296742" cy="21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67" fill="norm" stroke="1" extrusionOk="0">
                  <a:moveTo>
                    <a:pt x="21016" y="506"/>
                  </a:moveTo>
                  <a:cubicBezTo>
                    <a:pt x="20250" y="86"/>
                    <a:pt x="19485" y="-333"/>
                    <a:pt x="17953" y="401"/>
                  </a:cubicBezTo>
                  <a:cubicBezTo>
                    <a:pt x="16421" y="1135"/>
                    <a:pt x="14123" y="3022"/>
                    <a:pt x="11595" y="5119"/>
                  </a:cubicBezTo>
                  <a:cubicBezTo>
                    <a:pt x="9067" y="7217"/>
                    <a:pt x="6310" y="9523"/>
                    <a:pt x="4472" y="11096"/>
                  </a:cubicBezTo>
                  <a:cubicBezTo>
                    <a:pt x="2633" y="12669"/>
                    <a:pt x="1714" y="13508"/>
                    <a:pt x="1025" y="14556"/>
                  </a:cubicBezTo>
                  <a:cubicBezTo>
                    <a:pt x="336" y="15605"/>
                    <a:pt x="-124" y="16863"/>
                    <a:pt x="29" y="17702"/>
                  </a:cubicBezTo>
                  <a:cubicBezTo>
                    <a:pt x="182" y="18541"/>
                    <a:pt x="948" y="18960"/>
                    <a:pt x="3476" y="19275"/>
                  </a:cubicBezTo>
                  <a:cubicBezTo>
                    <a:pt x="6004" y="19589"/>
                    <a:pt x="10293" y="19799"/>
                    <a:pt x="13587" y="20114"/>
                  </a:cubicBezTo>
                  <a:cubicBezTo>
                    <a:pt x="16880" y="20428"/>
                    <a:pt x="19178" y="20848"/>
                    <a:pt x="21476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548866" y="4523316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300"/>
                    <a:pt x="10017" y="9000"/>
                    <a:pt x="13617" y="5400"/>
                  </a:cubicBezTo>
                  <a:cubicBezTo>
                    <a:pt x="17217" y="1800"/>
                    <a:pt x="1940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952679" y="4253352"/>
              <a:ext cx="313738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9" fill="norm" stroke="1" extrusionOk="0">
                  <a:moveTo>
                    <a:pt x="14529" y="5792"/>
                  </a:moveTo>
                  <a:cubicBezTo>
                    <a:pt x="15108" y="4249"/>
                    <a:pt x="15688" y="2706"/>
                    <a:pt x="16268" y="1626"/>
                  </a:cubicBezTo>
                  <a:cubicBezTo>
                    <a:pt x="16848" y="546"/>
                    <a:pt x="17428" y="-71"/>
                    <a:pt x="17645" y="6"/>
                  </a:cubicBezTo>
                  <a:cubicBezTo>
                    <a:pt x="17863" y="83"/>
                    <a:pt x="17718" y="855"/>
                    <a:pt x="16631" y="3400"/>
                  </a:cubicBezTo>
                  <a:cubicBezTo>
                    <a:pt x="15543" y="5946"/>
                    <a:pt x="13514" y="10266"/>
                    <a:pt x="11194" y="13352"/>
                  </a:cubicBezTo>
                  <a:cubicBezTo>
                    <a:pt x="8875" y="16438"/>
                    <a:pt x="6266" y="18289"/>
                    <a:pt x="4598" y="19138"/>
                  </a:cubicBezTo>
                  <a:cubicBezTo>
                    <a:pt x="2931" y="19986"/>
                    <a:pt x="2206" y="19832"/>
                    <a:pt x="1627" y="19446"/>
                  </a:cubicBezTo>
                  <a:cubicBezTo>
                    <a:pt x="1047" y="19060"/>
                    <a:pt x="612" y="18443"/>
                    <a:pt x="322" y="17518"/>
                  </a:cubicBezTo>
                  <a:cubicBezTo>
                    <a:pt x="32" y="16592"/>
                    <a:pt x="-113" y="15358"/>
                    <a:pt x="104" y="14278"/>
                  </a:cubicBezTo>
                  <a:cubicBezTo>
                    <a:pt x="322" y="13198"/>
                    <a:pt x="902" y="12272"/>
                    <a:pt x="1627" y="11809"/>
                  </a:cubicBezTo>
                  <a:cubicBezTo>
                    <a:pt x="2351" y="11346"/>
                    <a:pt x="3221" y="11346"/>
                    <a:pt x="5613" y="12349"/>
                  </a:cubicBezTo>
                  <a:cubicBezTo>
                    <a:pt x="8005" y="13352"/>
                    <a:pt x="11919" y="15358"/>
                    <a:pt x="14819" y="17055"/>
                  </a:cubicBezTo>
                  <a:cubicBezTo>
                    <a:pt x="17718" y="18752"/>
                    <a:pt x="19602" y="20140"/>
                    <a:pt x="21487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317216" y="4097515"/>
              <a:ext cx="180094" cy="48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28" fill="norm" stroke="1" extrusionOk="0">
                  <a:moveTo>
                    <a:pt x="0" y="1425"/>
                  </a:moveTo>
                  <a:cubicBezTo>
                    <a:pt x="245" y="955"/>
                    <a:pt x="491" y="485"/>
                    <a:pt x="1473" y="204"/>
                  </a:cubicBezTo>
                  <a:cubicBezTo>
                    <a:pt x="2455" y="-78"/>
                    <a:pt x="4173" y="-172"/>
                    <a:pt x="7486" y="626"/>
                  </a:cubicBezTo>
                  <a:cubicBezTo>
                    <a:pt x="10800" y="1425"/>
                    <a:pt x="15709" y="3115"/>
                    <a:pt x="18409" y="5463"/>
                  </a:cubicBezTo>
                  <a:cubicBezTo>
                    <a:pt x="21109" y="7811"/>
                    <a:pt x="21600" y="10816"/>
                    <a:pt x="19882" y="13586"/>
                  </a:cubicBezTo>
                  <a:cubicBezTo>
                    <a:pt x="18164" y="16357"/>
                    <a:pt x="14236" y="18892"/>
                    <a:pt x="10309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888716" y="4396316"/>
              <a:ext cx="412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1" y="16457"/>
                    <a:pt x="5982" y="11314"/>
                    <a:pt x="9582" y="7714"/>
                  </a:cubicBezTo>
                  <a:cubicBezTo>
                    <a:pt x="13182" y="4114"/>
                    <a:pt x="1739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914116" y="4523316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3" y="16200"/>
                    <a:pt x="10105" y="10800"/>
                    <a:pt x="13705" y="7200"/>
                  </a:cubicBezTo>
                  <a:cubicBezTo>
                    <a:pt x="17305" y="3600"/>
                    <a:pt x="1945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706293" y="4049653"/>
              <a:ext cx="183837" cy="5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38" fill="norm" stroke="1" extrusionOk="0">
                  <a:moveTo>
                    <a:pt x="3093" y="8940"/>
                  </a:moveTo>
                  <a:cubicBezTo>
                    <a:pt x="3821" y="11116"/>
                    <a:pt x="4549" y="13293"/>
                    <a:pt x="5034" y="15177"/>
                  </a:cubicBezTo>
                  <a:cubicBezTo>
                    <a:pt x="5520" y="17061"/>
                    <a:pt x="5762" y="18651"/>
                    <a:pt x="6005" y="19740"/>
                  </a:cubicBezTo>
                  <a:cubicBezTo>
                    <a:pt x="6248" y="20828"/>
                    <a:pt x="6491" y="21414"/>
                    <a:pt x="6126" y="21330"/>
                  </a:cubicBezTo>
                  <a:cubicBezTo>
                    <a:pt x="5762" y="21247"/>
                    <a:pt x="4792" y="20493"/>
                    <a:pt x="3578" y="18986"/>
                  </a:cubicBezTo>
                  <a:cubicBezTo>
                    <a:pt x="2365" y="17479"/>
                    <a:pt x="908" y="15219"/>
                    <a:pt x="302" y="12707"/>
                  </a:cubicBezTo>
                  <a:cubicBezTo>
                    <a:pt x="-305" y="10195"/>
                    <a:pt x="-62" y="7433"/>
                    <a:pt x="1637" y="5298"/>
                  </a:cubicBezTo>
                  <a:cubicBezTo>
                    <a:pt x="3335" y="3163"/>
                    <a:pt x="6491" y="1656"/>
                    <a:pt x="9524" y="819"/>
                  </a:cubicBezTo>
                  <a:cubicBezTo>
                    <a:pt x="12558" y="-19"/>
                    <a:pt x="15470" y="-186"/>
                    <a:pt x="17655" y="191"/>
                  </a:cubicBezTo>
                  <a:cubicBezTo>
                    <a:pt x="19839" y="567"/>
                    <a:pt x="21295" y="1488"/>
                    <a:pt x="21052" y="2828"/>
                  </a:cubicBezTo>
                  <a:cubicBezTo>
                    <a:pt x="20810" y="4167"/>
                    <a:pt x="18868" y="5926"/>
                    <a:pt x="15470" y="7516"/>
                  </a:cubicBezTo>
                  <a:cubicBezTo>
                    <a:pt x="12073" y="9107"/>
                    <a:pt x="7219" y="10530"/>
                    <a:pt x="2365" y="11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866616" y="4326466"/>
              <a:ext cx="215901" cy="25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905"/>
                  </a:moveTo>
                  <a:cubicBezTo>
                    <a:pt x="635" y="6197"/>
                    <a:pt x="1271" y="5489"/>
                    <a:pt x="2118" y="5223"/>
                  </a:cubicBezTo>
                  <a:cubicBezTo>
                    <a:pt x="2965" y="4957"/>
                    <a:pt x="4024" y="5134"/>
                    <a:pt x="6035" y="6993"/>
                  </a:cubicBezTo>
                  <a:cubicBezTo>
                    <a:pt x="8047" y="8852"/>
                    <a:pt x="11012" y="12393"/>
                    <a:pt x="12176" y="15049"/>
                  </a:cubicBezTo>
                  <a:cubicBezTo>
                    <a:pt x="13341" y="17705"/>
                    <a:pt x="12706" y="19475"/>
                    <a:pt x="11859" y="20449"/>
                  </a:cubicBezTo>
                  <a:cubicBezTo>
                    <a:pt x="11012" y="21423"/>
                    <a:pt x="9953" y="21600"/>
                    <a:pt x="9000" y="20449"/>
                  </a:cubicBezTo>
                  <a:cubicBezTo>
                    <a:pt x="8047" y="19298"/>
                    <a:pt x="7200" y="16820"/>
                    <a:pt x="8259" y="13633"/>
                  </a:cubicBezTo>
                  <a:cubicBezTo>
                    <a:pt x="9318" y="10446"/>
                    <a:pt x="12282" y="6551"/>
                    <a:pt x="14824" y="4161"/>
                  </a:cubicBezTo>
                  <a:cubicBezTo>
                    <a:pt x="17365" y="1770"/>
                    <a:pt x="19482" y="8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4186440" y="4096808"/>
              <a:ext cx="232627" cy="5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64" fill="norm" stroke="1" extrusionOk="0">
                  <a:moveTo>
                    <a:pt x="21008" y="2756"/>
                  </a:moveTo>
                  <a:cubicBezTo>
                    <a:pt x="21008" y="2304"/>
                    <a:pt x="21008" y="1852"/>
                    <a:pt x="20912" y="1400"/>
                  </a:cubicBezTo>
                  <a:cubicBezTo>
                    <a:pt x="20817" y="949"/>
                    <a:pt x="20626" y="497"/>
                    <a:pt x="20052" y="226"/>
                  </a:cubicBezTo>
                  <a:cubicBezTo>
                    <a:pt x="19479" y="-46"/>
                    <a:pt x="18523" y="-136"/>
                    <a:pt x="16420" y="316"/>
                  </a:cubicBezTo>
                  <a:cubicBezTo>
                    <a:pt x="14318" y="768"/>
                    <a:pt x="11068" y="1762"/>
                    <a:pt x="8105" y="3343"/>
                  </a:cubicBezTo>
                  <a:cubicBezTo>
                    <a:pt x="5143" y="4925"/>
                    <a:pt x="2466" y="7094"/>
                    <a:pt x="1033" y="9399"/>
                  </a:cubicBezTo>
                  <a:cubicBezTo>
                    <a:pt x="-401" y="11703"/>
                    <a:pt x="-592" y="14143"/>
                    <a:pt x="2084" y="16177"/>
                  </a:cubicBezTo>
                  <a:cubicBezTo>
                    <a:pt x="4760" y="18210"/>
                    <a:pt x="10304" y="19837"/>
                    <a:pt x="15847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450816" y="4269316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4050"/>
                    <a:pt x="5449" y="8100"/>
                    <a:pt x="8173" y="11400"/>
                  </a:cubicBezTo>
                  <a:cubicBezTo>
                    <a:pt x="10897" y="14700"/>
                    <a:pt x="13622" y="17250"/>
                    <a:pt x="15859" y="18825"/>
                  </a:cubicBezTo>
                  <a:cubicBezTo>
                    <a:pt x="18097" y="20400"/>
                    <a:pt x="19849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438116" y="4262966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168"/>
                    <a:pt x="13846" y="6336"/>
                    <a:pt x="10431" y="9216"/>
                  </a:cubicBezTo>
                  <a:cubicBezTo>
                    <a:pt x="7015" y="12096"/>
                    <a:pt x="4062" y="14688"/>
                    <a:pt x="2400" y="16704"/>
                  </a:cubicBezTo>
                  <a:cubicBezTo>
                    <a:pt x="738" y="18720"/>
                    <a:pt x="369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828552" y="4250266"/>
              <a:ext cx="2890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9636" y="0"/>
                  </a:moveTo>
                  <a:cubicBezTo>
                    <a:pt x="14906" y="3909"/>
                    <a:pt x="10176" y="7817"/>
                    <a:pt x="7102" y="10491"/>
                  </a:cubicBezTo>
                  <a:cubicBezTo>
                    <a:pt x="4027" y="13166"/>
                    <a:pt x="2608" y="14606"/>
                    <a:pt x="1583" y="15737"/>
                  </a:cubicBezTo>
                  <a:cubicBezTo>
                    <a:pt x="559" y="16869"/>
                    <a:pt x="-72" y="17691"/>
                    <a:pt x="7" y="18309"/>
                  </a:cubicBezTo>
                  <a:cubicBezTo>
                    <a:pt x="86" y="18926"/>
                    <a:pt x="874" y="19337"/>
                    <a:pt x="3791" y="19543"/>
                  </a:cubicBezTo>
                  <a:cubicBezTo>
                    <a:pt x="6708" y="19749"/>
                    <a:pt x="11753" y="19749"/>
                    <a:pt x="15064" y="20057"/>
                  </a:cubicBezTo>
                  <a:cubicBezTo>
                    <a:pt x="18375" y="20366"/>
                    <a:pt x="19951" y="20983"/>
                    <a:pt x="21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888966" y="4536016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197205" y="4261836"/>
              <a:ext cx="307712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33" fill="norm" stroke="1" extrusionOk="0">
                  <a:moveTo>
                    <a:pt x="19598" y="1793"/>
                  </a:moveTo>
                  <a:cubicBezTo>
                    <a:pt x="20332" y="934"/>
                    <a:pt x="21067" y="76"/>
                    <a:pt x="21288" y="5"/>
                  </a:cubicBezTo>
                  <a:cubicBezTo>
                    <a:pt x="21508" y="-67"/>
                    <a:pt x="21214" y="648"/>
                    <a:pt x="19818" y="2651"/>
                  </a:cubicBezTo>
                  <a:cubicBezTo>
                    <a:pt x="18422" y="4654"/>
                    <a:pt x="15924" y="7944"/>
                    <a:pt x="12986" y="10375"/>
                  </a:cubicBezTo>
                  <a:cubicBezTo>
                    <a:pt x="10047" y="12807"/>
                    <a:pt x="6667" y="14381"/>
                    <a:pt x="4610" y="15096"/>
                  </a:cubicBezTo>
                  <a:cubicBezTo>
                    <a:pt x="2553" y="15811"/>
                    <a:pt x="1818" y="15668"/>
                    <a:pt x="1230" y="15310"/>
                  </a:cubicBezTo>
                  <a:cubicBezTo>
                    <a:pt x="643" y="14953"/>
                    <a:pt x="202" y="14381"/>
                    <a:pt x="55" y="13379"/>
                  </a:cubicBezTo>
                  <a:cubicBezTo>
                    <a:pt x="-92" y="12378"/>
                    <a:pt x="55" y="10948"/>
                    <a:pt x="496" y="9946"/>
                  </a:cubicBezTo>
                  <a:cubicBezTo>
                    <a:pt x="937" y="8945"/>
                    <a:pt x="1671" y="8373"/>
                    <a:pt x="3288" y="8373"/>
                  </a:cubicBezTo>
                  <a:cubicBezTo>
                    <a:pt x="4904" y="8373"/>
                    <a:pt x="7402" y="8945"/>
                    <a:pt x="9973" y="10447"/>
                  </a:cubicBezTo>
                  <a:cubicBezTo>
                    <a:pt x="12545" y="11949"/>
                    <a:pt x="15190" y="14381"/>
                    <a:pt x="17100" y="16383"/>
                  </a:cubicBezTo>
                  <a:cubicBezTo>
                    <a:pt x="19010" y="18386"/>
                    <a:pt x="20186" y="19959"/>
                    <a:pt x="21361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5912313" y="4145756"/>
              <a:ext cx="322854" cy="37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1" fill="norm" stroke="1" extrusionOk="0">
                  <a:moveTo>
                    <a:pt x="2898" y="10188"/>
                  </a:moveTo>
                  <a:cubicBezTo>
                    <a:pt x="2757" y="13530"/>
                    <a:pt x="2615" y="16871"/>
                    <a:pt x="2545" y="18840"/>
                  </a:cubicBezTo>
                  <a:cubicBezTo>
                    <a:pt x="2474" y="20809"/>
                    <a:pt x="2474" y="21406"/>
                    <a:pt x="2404" y="21287"/>
                  </a:cubicBezTo>
                  <a:cubicBezTo>
                    <a:pt x="2333" y="21167"/>
                    <a:pt x="2192" y="20332"/>
                    <a:pt x="1627" y="18184"/>
                  </a:cubicBezTo>
                  <a:cubicBezTo>
                    <a:pt x="1062" y="16036"/>
                    <a:pt x="74" y="12575"/>
                    <a:pt x="4" y="9771"/>
                  </a:cubicBezTo>
                  <a:cubicBezTo>
                    <a:pt x="-67" y="6966"/>
                    <a:pt x="780" y="4818"/>
                    <a:pt x="2545" y="3147"/>
                  </a:cubicBezTo>
                  <a:cubicBezTo>
                    <a:pt x="4309" y="1477"/>
                    <a:pt x="6992" y="283"/>
                    <a:pt x="9533" y="45"/>
                  </a:cubicBezTo>
                  <a:cubicBezTo>
                    <a:pt x="12074" y="-194"/>
                    <a:pt x="14474" y="522"/>
                    <a:pt x="16309" y="2193"/>
                  </a:cubicBezTo>
                  <a:cubicBezTo>
                    <a:pt x="18145" y="3863"/>
                    <a:pt x="19415" y="6489"/>
                    <a:pt x="20051" y="9114"/>
                  </a:cubicBezTo>
                  <a:cubicBezTo>
                    <a:pt x="20686" y="11740"/>
                    <a:pt x="20686" y="14365"/>
                    <a:pt x="20827" y="16334"/>
                  </a:cubicBezTo>
                  <a:cubicBezTo>
                    <a:pt x="20968" y="18303"/>
                    <a:pt x="21251" y="19616"/>
                    <a:pt x="21533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6590766" y="4135966"/>
              <a:ext cx="254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4500"/>
                    <a:pt x="7560" y="9000"/>
                    <a:pt x="11160" y="12600"/>
                  </a:cubicBezTo>
                  <a:cubicBezTo>
                    <a:pt x="14760" y="16200"/>
                    <a:pt x="1818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832860" y="4136672"/>
              <a:ext cx="151607" cy="46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1" fill="norm" stroke="1" extrusionOk="0">
                  <a:moveTo>
                    <a:pt x="21487" y="258"/>
                  </a:moveTo>
                  <a:cubicBezTo>
                    <a:pt x="19987" y="65"/>
                    <a:pt x="18487" y="-129"/>
                    <a:pt x="16237" y="113"/>
                  </a:cubicBezTo>
                  <a:cubicBezTo>
                    <a:pt x="13987" y="355"/>
                    <a:pt x="10987" y="1033"/>
                    <a:pt x="8437" y="1857"/>
                  </a:cubicBezTo>
                  <a:cubicBezTo>
                    <a:pt x="5887" y="2680"/>
                    <a:pt x="3787" y="3649"/>
                    <a:pt x="2737" y="5247"/>
                  </a:cubicBezTo>
                  <a:cubicBezTo>
                    <a:pt x="1687" y="6845"/>
                    <a:pt x="1687" y="9073"/>
                    <a:pt x="1687" y="11397"/>
                  </a:cubicBezTo>
                  <a:cubicBezTo>
                    <a:pt x="1687" y="13722"/>
                    <a:pt x="1687" y="16144"/>
                    <a:pt x="1387" y="17597"/>
                  </a:cubicBezTo>
                  <a:cubicBezTo>
                    <a:pt x="1087" y="19049"/>
                    <a:pt x="487" y="19534"/>
                    <a:pt x="187" y="20018"/>
                  </a:cubicBezTo>
                  <a:cubicBezTo>
                    <a:pt x="-113" y="20502"/>
                    <a:pt x="-113" y="20987"/>
                    <a:pt x="637" y="21229"/>
                  </a:cubicBezTo>
                  <a:cubicBezTo>
                    <a:pt x="1387" y="21471"/>
                    <a:pt x="2887" y="21471"/>
                    <a:pt x="4387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7206200" y="4262966"/>
              <a:ext cx="26721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0961" y="0"/>
                  </a:moveTo>
                  <a:cubicBezTo>
                    <a:pt x="16539" y="2400"/>
                    <a:pt x="12117" y="4800"/>
                    <a:pt x="8885" y="6462"/>
                  </a:cubicBezTo>
                  <a:cubicBezTo>
                    <a:pt x="5654" y="8123"/>
                    <a:pt x="3613" y="9046"/>
                    <a:pt x="2252" y="9785"/>
                  </a:cubicBezTo>
                  <a:cubicBezTo>
                    <a:pt x="891" y="10523"/>
                    <a:pt x="211" y="11077"/>
                    <a:pt x="41" y="11815"/>
                  </a:cubicBezTo>
                  <a:cubicBezTo>
                    <a:pt x="-129" y="12554"/>
                    <a:pt x="211" y="13477"/>
                    <a:pt x="1317" y="14215"/>
                  </a:cubicBezTo>
                  <a:cubicBezTo>
                    <a:pt x="2422" y="14954"/>
                    <a:pt x="4293" y="15508"/>
                    <a:pt x="7780" y="16708"/>
                  </a:cubicBezTo>
                  <a:cubicBezTo>
                    <a:pt x="11266" y="17908"/>
                    <a:pt x="16369" y="19754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232116" y="4563533"/>
              <a:ext cx="2476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2" y="10800"/>
                    <a:pt x="12923" y="0"/>
                    <a:pt x="16523" y="0"/>
                  </a:cubicBezTo>
                  <a:cubicBezTo>
                    <a:pt x="20123" y="0"/>
                    <a:pt x="2086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586510" y="4260521"/>
              <a:ext cx="382207" cy="23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53" fill="norm" stroke="1" extrusionOk="0">
                  <a:moveTo>
                    <a:pt x="21549" y="1368"/>
                  </a:moveTo>
                  <a:cubicBezTo>
                    <a:pt x="21191" y="604"/>
                    <a:pt x="20833" y="-161"/>
                    <a:pt x="20535" y="30"/>
                  </a:cubicBezTo>
                  <a:cubicBezTo>
                    <a:pt x="20236" y="221"/>
                    <a:pt x="19998" y="1368"/>
                    <a:pt x="18745" y="3949"/>
                  </a:cubicBezTo>
                  <a:cubicBezTo>
                    <a:pt x="17492" y="6529"/>
                    <a:pt x="15224" y="10543"/>
                    <a:pt x="12420" y="13697"/>
                  </a:cubicBezTo>
                  <a:cubicBezTo>
                    <a:pt x="9615" y="16851"/>
                    <a:pt x="6274" y="19145"/>
                    <a:pt x="4245" y="20292"/>
                  </a:cubicBezTo>
                  <a:cubicBezTo>
                    <a:pt x="2216" y="21439"/>
                    <a:pt x="1500" y="21439"/>
                    <a:pt x="963" y="21057"/>
                  </a:cubicBezTo>
                  <a:cubicBezTo>
                    <a:pt x="426" y="20674"/>
                    <a:pt x="68" y="19910"/>
                    <a:pt x="9" y="18572"/>
                  </a:cubicBezTo>
                  <a:cubicBezTo>
                    <a:pt x="-51" y="17234"/>
                    <a:pt x="188" y="15322"/>
                    <a:pt x="1441" y="13602"/>
                  </a:cubicBezTo>
                  <a:cubicBezTo>
                    <a:pt x="2694" y="11881"/>
                    <a:pt x="4961" y="10352"/>
                    <a:pt x="7348" y="10352"/>
                  </a:cubicBezTo>
                  <a:cubicBezTo>
                    <a:pt x="9735" y="10352"/>
                    <a:pt x="12241" y="11881"/>
                    <a:pt x="14090" y="13697"/>
                  </a:cubicBezTo>
                  <a:cubicBezTo>
                    <a:pt x="15940" y="15513"/>
                    <a:pt x="17134" y="17616"/>
                    <a:pt x="17909" y="19050"/>
                  </a:cubicBezTo>
                  <a:cubicBezTo>
                    <a:pt x="18685" y="20483"/>
                    <a:pt x="19043" y="21248"/>
                    <a:pt x="19461" y="21343"/>
                  </a:cubicBezTo>
                  <a:cubicBezTo>
                    <a:pt x="19878" y="21439"/>
                    <a:pt x="20356" y="20866"/>
                    <a:pt x="20833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000466" y="4161316"/>
              <a:ext cx="183971" cy="5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0" fill="norm" stroke="1" extrusionOk="0">
                  <a:moveTo>
                    <a:pt x="12518" y="250"/>
                  </a:moveTo>
                  <a:cubicBezTo>
                    <a:pt x="13745" y="85"/>
                    <a:pt x="14973" y="-80"/>
                    <a:pt x="15955" y="44"/>
                  </a:cubicBezTo>
                  <a:cubicBezTo>
                    <a:pt x="16936" y="167"/>
                    <a:pt x="17673" y="580"/>
                    <a:pt x="18655" y="1981"/>
                  </a:cubicBezTo>
                  <a:cubicBezTo>
                    <a:pt x="19636" y="3383"/>
                    <a:pt x="20864" y="5773"/>
                    <a:pt x="21232" y="8164"/>
                  </a:cubicBezTo>
                  <a:cubicBezTo>
                    <a:pt x="21600" y="10555"/>
                    <a:pt x="21109" y="12946"/>
                    <a:pt x="17427" y="15172"/>
                  </a:cubicBezTo>
                  <a:cubicBezTo>
                    <a:pt x="13745" y="17398"/>
                    <a:pt x="6873" y="19459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988199" y="5625771"/>
              <a:ext cx="38311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1193" y="20297"/>
                  </a:moveTo>
                  <a:cubicBezTo>
                    <a:pt x="597" y="20297"/>
                    <a:pt x="0" y="20297"/>
                    <a:pt x="0" y="20297"/>
                  </a:cubicBezTo>
                  <a:cubicBezTo>
                    <a:pt x="0" y="20297"/>
                    <a:pt x="597" y="20297"/>
                    <a:pt x="2506" y="15668"/>
                  </a:cubicBezTo>
                  <a:cubicBezTo>
                    <a:pt x="4415" y="11040"/>
                    <a:pt x="7638" y="1783"/>
                    <a:pt x="11039" y="240"/>
                  </a:cubicBezTo>
                  <a:cubicBezTo>
                    <a:pt x="14440" y="-1303"/>
                    <a:pt x="180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069986" y="5729816"/>
              <a:ext cx="358481" cy="8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00" fill="norm" stroke="1" extrusionOk="0">
                  <a:moveTo>
                    <a:pt x="2825" y="15429"/>
                  </a:moveTo>
                  <a:cubicBezTo>
                    <a:pt x="1561" y="17486"/>
                    <a:pt x="298" y="19543"/>
                    <a:pt x="46" y="20571"/>
                  </a:cubicBezTo>
                  <a:cubicBezTo>
                    <a:pt x="-207" y="21600"/>
                    <a:pt x="551" y="21600"/>
                    <a:pt x="3330" y="18771"/>
                  </a:cubicBezTo>
                  <a:cubicBezTo>
                    <a:pt x="6109" y="15943"/>
                    <a:pt x="10909" y="10286"/>
                    <a:pt x="14256" y="6686"/>
                  </a:cubicBezTo>
                  <a:cubicBezTo>
                    <a:pt x="17604" y="3086"/>
                    <a:pt x="19498" y="1543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146949" y="5082116"/>
              <a:ext cx="211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484"/>
                    <a:pt x="0" y="6968"/>
                    <a:pt x="0" y="10161"/>
                  </a:cubicBezTo>
                  <a:cubicBezTo>
                    <a:pt x="0" y="13355"/>
                    <a:pt x="4320" y="16258"/>
                    <a:pt x="8640" y="18116"/>
                  </a:cubicBezTo>
                  <a:cubicBezTo>
                    <a:pt x="12960" y="19974"/>
                    <a:pt x="17280" y="207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983966" y="5431366"/>
              <a:ext cx="47625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12000"/>
                  </a:moveTo>
                  <a:cubicBezTo>
                    <a:pt x="288" y="15200"/>
                    <a:pt x="576" y="18400"/>
                    <a:pt x="1728" y="20000"/>
                  </a:cubicBezTo>
                  <a:cubicBezTo>
                    <a:pt x="2880" y="21600"/>
                    <a:pt x="4896" y="21600"/>
                    <a:pt x="8064" y="18000"/>
                  </a:cubicBezTo>
                  <a:cubicBezTo>
                    <a:pt x="11232" y="14400"/>
                    <a:pt x="15552" y="7200"/>
                    <a:pt x="18000" y="3600"/>
                  </a:cubicBezTo>
                  <a:cubicBezTo>
                    <a:pt x="20448" y="0"/>
                    <a:pt x="210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822166" y="5208450"/>
              <a:ext cx="188439" cy="63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91" fill="norm" stroke="1" extrusionOk="0">
                  <a:moveTo>
                    <a:pt x="7043" y="9860"/>
                  </a:moveTo>
                  <a:cubicBezTo>
                    <a:pt x="5870" y="10074"/>
                    <a:pt x="4696" y="10288"/>
                    <a:pt x="4109" y="11001"/>
                  </a:cubicBezTo>
                  <a:cubicBezTo>
                    <a:pt x="3522" y="11714"/>
                    <a:pt x="3522" y="12926"/>
                    <a:pt x="3639" y="14636"/>
                  </a:cubicBezTo>
                  <a:cubicBezTo>
                    <a:pt x="3757" y="16347"/>
                    <a:pt x="3991" y="18557"/>
                    <a:pt x="4343" y="19840"/>
                  </a:cubicBezTo>
                  <a:cubicBezTo>
                    <a:pt x="4696" y="21124"/>
                    <a:pt x="5165" y="21480"/>
                    <a:pt x="5400" y="21373"/>
                  </a:cubicBezTo>
                  <a:cubicBezTo>
                    <a:pt x="5635" y="21266"/>
                    <a:pt x="5635" y="20696"/>
                    <a:pt x="5517" y="19199"/>
                  </a:cubicBezTo>
                  <a:cubicBezTo>
                    <a:pt x="5400" y="17702"/>
                    <a:pt x="5165" y="15278"/>
                    <a:pt x="4696" y="12854"/>
                  </a:cubicBezTo>
                  <a:cubicBezTo>
                    <a:pt x="4226" y="10430"/>
                    <a:pt x="3522" y="8007"/>
                    <a:pt x="3404" y="6082"/>
                  </a:cubicBezTo>
                  <a:cubicBezTo>
                    <a:pt x="3287" y="4157"/>
                    <a:pt x="3757" y="2731"/>
                    <a:pt x="4461" y="1805"/>
                  </a:cubicBezTo>
                  <a:cubicBezTo>
                    <a:pt x="5165" y="878"/>
                    <a:pt x="6104" y="450"/>
                    <a:pt x="7161" y="201"/>
                  </a:cubicBezTo>
                  <a:cubicBezTo>
                    <a:pt x="8217" y="-49"/>
                    <a:pt x="9391" y="-120"/>
                    <a:pt x="11504" y="308"/>
                  </a:cubicBezTo>
                  <a:cubicBezTo>
                    <a:pt x="13617" y="735"/>
                    <a:pt x="16670" y="1662"/>
                    <a:pt x="18665" y="2838"/>
                  </a:cubicBezTo>
                  <a:cubicBezTo>
                    <a:pt x="20661" y="4015"/>
                    <a:pt x="21600" y="5440"/>
                    <a:pt x="20309" y="6617"/>
                  </a:cubicBezTo>
                  <a:cubicBezTo>
                    <a:pt x="19017" y="7793"/>
                    <a:pt x="15496" y="8720"/>
                    <a:pt x="11739" y="9326"/>
                  </a:cubicBezTo>
                  <a:cubicBezTo>
                    <a:pt x="7983" y="9931"/>
                    <a:pt x="3991" y="10217"/>
                    <a:pt x="0" y="1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987629" y="5532966"/>
              <a:ext cx="234588" cy="25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28" fill="norm" stroke="1" extrusionOk="0">
                  <a:moveTo>
                    <a:pt x="545" y="7498"/>
                  </a:moveTo>
                  <a:cubicBezTo>
                    <a:pt x="160" y="6426"/>
                    <a:pt x="-226" y="5355"/>
                    <a:pt x="160" y="4820"/>
                  </a:cubicBezTo>
                  <a:cubicBezTo>
                    <a:pt x="545" y="4284"/>
                    <a:pt x="1703" y="4284"/>
                    <a:pt x="3920" y="5534"/>
                  </a:cubicBezTo>
                  <a:cubicBezTo>
                    <a:pt x="6138" y="6783"/>
                    <a:pt x="9417" y="9283"/>
                    <a:pt x="11345" y="11603"/>
                  </a:cubicBezTo>
                  <a:cubicBezTo>
                    <a:pt x="13274" y="13924"/>
                    <a:pt x="13853" y="16066"/>
                    <a:pt x="14142" y="17583"/>
                  </a:cubicBezTo>
                  <a:cubicBezTo>
                    <a:pt x="14431" y="19101"/>
                    <a:pt x="14431" y="19993"/>
                    <a:pt x="13949" y="20618"/>
                  </a:cubicBezTo>
                  <a:cubicBezTo>
                    <a:pt x="13467" y="21243"/>
                    <a:pt x="12503" y="21600"/>
                    <a:pt x="11538" y="20618"/>
                  </a:cubicBezTo>
                  <a:cubicBezTo>
                    <a:pt x="10574" y="19636"/>
                    <a:pt x="9610" y="17316"/>
                    <a:pt x="9320" y="14638"/>
                  </a:cubicBezTo>
                  <a:cubicBezTo>
                    <a:pt x="9031" y="11960"/>
                    <a:pt x="9417" y="8926"/>
                    <a:pt x="11538" y="6426"/>
                  </a:cubicBezTo>
                  <a:cubicBezTo>
                    <a:pt x="13660" y="3927"/>
                    <a:pt x="17517" y="1964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351682" y="5360264"/>
              <a:ext cx="194385" cy="42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31" fill="norm" stroke="1" extrusionOk="0">
                  <a:moveTo>
                    <a:pt x="21329" y="2629"/>
                  </a:moveTo>
                  <a:cubicBezTo>
                    <a:pt x="21329" y="2095"/>
                    <a:pt x="21329" y="1560"/>
                    <a:pt x="20864" y="1132"/>
                  </a:cubicBezTo>
                  <a:cubicBezTo>
                    <a:pt x="20400" y="704"/>
                    <a:pt x="19471" y="384"/>
                    <a:pt x="18426" y="170"/>
                  </a:cubicBezTo>
                  <a:cubicBezTo>
                    <a:pt x="17381" y="-44"/>
                    <a:pt x="16219" y="-151"/>
                    <a:pt x="14013" y="437"/>
                  </a:cubicBezTo>
                  <a:cubicBezTo>
                    <a:pt x="11806" y="1025"/>
                    <a:pt x="8555" y="2308"/>
                    <a:pt x="6000" y="4180"/>
                  </a:cubicBezTo>
                  <a:cubicBezTo>
                    <a:pt x="3445" y="6051"/>
                    <a:pt x="1587" y="8510"/>
                    <a:pt x="658" y="11023"/>
                  </a:cubicBezTo>
                  <a:cubicBezTo>
                    <a:pt x="-271" y="13536"/>
                    <a:pt x="-271" y="16102"/>
                    <a:pt x="1006" y="17867"/>
                  </a:cubicBezTo>
                  <a:cubicBezTo>
                    <a:pt x="2284" y="19631"/>
                    <a:pt x="4839" y="20594"/>
                    <a:pt x="8323" y="21021"/>
                  </a:cubicBezTo>
                  <a:cubicBezTo>
                    <a:pt x="11806" y="21449"/>
                    <a:pt x="16219" y="21342"/>
                    <a:pt x="20632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628616" y="5456766"/>
              <a:ext cx="266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3" y="3684"/>
                    <a:pt x="7886" y="7367"/>
                    <a:pt x="11486" y="10967"/>
                  </a:cubicBezTo>
                  <a:cubicBezTo>
                    <a:pt x="15086" y="14567"/>
                    <a:pt x="18343" y="18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673066" y="5408083"/>
              <a:ext cx="279401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16"/>
                  </a:moveTo>
                  <a:cubicBezTo>
                    <a:pt x="21109" y="508"/>
                    <a:pt x="20618" y="0"/>
                    <a:pt x="19964" y="0"/>
                  </a:cubicBezTo>
                  <a:cubicBezTo>
                    <a:pt x="19309" y="0"/>
                    <a:pt x="18491" y="508"/>
                    <a:pt x="16527" y="2351"/>
                  </a:cubicBezTo>
                  <a:cubicBezTo>
                    <a:pt x="14564" y="4193"/>
                    <a:pt x="11455" y="7369"/>
                    <a:pt x="8509" y="10800"/>
                  </a:cubicBezTo>
                  <a:cubicBezTo>
                    <a:pt x="5564" y="14231"/>
                    <a:pt x="2782" y="17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160887" y="5444066"/>
              <a:ext cx="28053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6652" y="2618"/>
                  </a:moveTo>
                  <a:cubicBezTo>
                    <a:pt x="17464" y="1309"/>
                    <a:pt x="18276" y="0"/>
                    <a:pt x="18032" y="0"/>
                  </a:cubicBezTo>
                  <a:cubicBezTo>
                    <a:pt x="17789" y="0"/>
                    <a:pt x="16489" y="1309"/>
                    <a:pt x="13647" y="3927"/>
                  </a:cubicBezTo>
                  <a:cubicBezTo>
                    <a:pt x="10805" y="6545"/>
                    <a:pt x="6420" y="10473"/>
                    <a:pt x="3741" y="13091"/>
                  </a:cubicBezTo>
                  <a:cubicBezTo>
                    <a:pt x="1061" y="15709"/>
                    <a:pt x="86" y="17018"/>
                    <a:pt x="5" y="17891"/>
                  </a:cubicBezTo>
                  <a:cubicBezTo>
                    <a:pt x="-76" y="18764"/>
                    <a:pt x="736" y="19200"/>
                    <a:pt x="3578" y="19527"/>
                  </a:cubicBezTo>
                  <a:cubicBezTo>
                    <a:pt x="6420" y="19855"/>
                    <a:pt x="11292" y="20073"/>
                    <a:pt x="14622" y="20400"/>
                  </a:cubicBezTo>
                  <a:cubicBezTo>
                    <a:pt x="17951" y="20727"/>
                    <a:pt x="19738" y="21164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193766" y="567901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6800"/>
                    <a:pt x="7826" y="12000"/>
                    <a:pt x="11426" y="8400"/>
                  </a:cubicBezTo>
                  <a:cubicBezTo>
                    <a:pt x="15026" y="4800"/>
                    <a:pt x="1831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525695" y="5418666"/>
              <a:ext cx="3348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859" y="3677"/>
                    <a:pt x="18229" y="7353"/>
                    <a:pt x="15783" y="10647"/>
                  </a:cubicBezTo>
                  <a:cubicBezTo>
                    <a:pt x="13338" y="13940"/>
                    <a:pt x="10078" y="16851"/>
                    <a:pt x="7564" y="18383"/>
                  </a:cubicBezTo>
                  <a:cubicBezTo>
                    <a:pt x="5051" y="19915"/>
                    <a:pt x="3285" y="20068"/>
                    <a:pt x="2063" y="19455"/>
                  </a:cubicBezTo>
                  <a:cubicBezTo>
                    <a:pt x="840" y="18843"/>
                    <a:pt x="161" y="17464"/>
                    <a:pt x="25" y="15932"/>
                  </a:cubicBezTo>
                  <a:cubicBezTo>
                    <a:pt x="-111" y="14400"/>
                    <a:pt x="297" y="12715"/>
                    <a:pt x="1587" y="11719"/>
                  </a:cubicBezTo>
                  <a:cubicBezTo>
                    <a:pt x="2878" y="10723"/>
                    <a:pt x="5051" y="10417"/>
                    <a:pt x="7564" y="11260"/>
                  </a:cubicBezTo>
                  <a:cubicBezTo>
                    <a:pt x="10078" y="12102"/>
                    <a:pt x="12931" y="14094"/>
                    <a:pt x="15240" y="16009"/>
                  </a:cubicBezTo>
                  <a:cubicBezTo>
                    <a:pt x="17549" y="17923"/>
                    <a:pt x="19315" y="19762"/>
                    <a:pt x="21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006566" y="5310716"/>
              <a:ext cx="9612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379" y="0"/>
                  </a:moveTo>
                  <a:cubicBezTo>
                    <a:pt x="4596" y="0"/>
                    <a:pt x="7813" y="0"/>
                    <a:pt x="11260" y="939"/>
                  </a:cubicBezTo>
                  <a:cubicBezTo>
                    <a:pt x="14706" y="1878"/>
                    <a:pt x="18383" y="3757"/>
                    <a:pt x="19991" y="6052"/>
                  </a:cubicBezTo>
                  <a:cubicBezTo>
                    <a:pt x="21600" y="8348"/>
                    <a:pt x="21140" y="11061"/>
                    <a:pt x="17464" y="13722"/>
                  </a:cubicBezTo>
                  <a:cubicBezTo>
                    <a:pt x="13787" y="16383"/>
                    <a:pt x="6894" y="189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317716" y="56980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748797" y="5242692"/>
              <a:ext cx="247345" cy="54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232" fill="norm" stroke="1" extrusionOk="0">
                  <a:moveTo>
                    <a:pt x="60" y="7873"/>
                  </a:moveTo>
                  <a:cubicBezTo>
                    <a:pt x="945" y="9694"/>
                    <a:pt x="1831" y="11515"/>
                    <a:pt x="2627" y="13625"/>
                  </a:cubicBezTo>
                  <a:cubicBezTo>
                    <a:pt x="3424" y="15735"/>
                    <a:pt x="4132" y="18135"/>
                    <a:pt x="4486" y="19542"/>
                  </a:cubicBezTo>
                  <a:cubicBezTo>
                    <a:pt x="4840" y="20949"/>
                    <a:pt x="4840" y="21363"/>
                    <a:pt x="4752" y="21197"/>
                  </a:cubicBezTo>
                  <a:cubicBezTo>
                    <a:pt x="4663" y="21032"/>
                    <a:pt x="4486" y="20287"/>
                    <a:pt x="3601" y="18425"/>
                  </a:cubicBezTo>
                  <a:cubicBezTo>
                    <a:pt x="2716" y="16563"/>
                    <a:pt x="1122" y="13584"/>
                    <a:pt x="414" y="10811"/>
                  </a:cubicBezTo>
                  <a:cubicBezTo>
                    <a:pt x="-294" y="8039"/>
                    <a:pt x="-117" y="5473"/>
                    <a:pt x="1122" y="3570"/>
                  </a:cubicBezTo>
                  <a:cubicBezTo>
                    <a:pt x="2362" y="1666"/>
                    <a:pt x="4663" y="425"/>
                    <a:pt x="7850" y="94"/>
                  </a:cubicBezTo>
                  <a:cubicBezTo>
                    <a:pt x="11037" y="-237"/>
                    <a:pt x="15109" y="342"/>
                    <a:pt x="17676" y="1253"/>
                  </a:cubicBezTo>
                  <a:cubicBezTo>
                    <a:pt x="20244" y="2163"/>
                    <a:pt x="21306" y="3404"/>
                    <a:pt x="20332" y="4770"/>
                  </a:cubicBezTo>
                  <a:cubicBezTo>
                    <a:pt x="19358" y="6135"/>
                    <a:pt x="16349" y="7625"/>
                    <a:pt x="12896" y="8701"/>
                  </a:cubicBezTo>
                  <a:cubicBezTo>
                    <a:pt x="9444" y="9777"/>
                    <a:pt x="5549" y="10439"/>
                    <a:pt x="1654" y="1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6990816" y="5488516"/>
              <a:ext cx="279401" cy="2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7594"/>
                  </a:moveTo>
                  <a:cubicBezTo>
                    <a:pt x="0" y="6750"/>
                    <a:pt x="0" y="5906"/>
                    <a:pt x="736" y="4978"/>
                  </a:cubicBezTo>
                  <a:cubicBezTo>
                    <a:pt x="1473" y="4050"/>
                    <a:pt x="2945" y="3037"/>
                    <a:pt x="4500" y="3291"/>
                  </a:cubicBezTo>
                  <a:cubicBezTo>
                    <a:pt x="6055" y="3544"/>
                    <a:pt x="7691" y="5062"/>
                    <a:pt x="8591" y="7762"/>
                  </a:cubicBezTo>
                  <a:cubicBezTo>
                    <a:pt x="9491" y="10462"/>
                    <a:pt x="9655" y="14344"/>
                    <a:pt x="9409" y="16791"/>
                  </a:cubicBezTo>
                  <a:cubicBezTo>
                    <a:pt x="9164" y="19237"/>
                    <a:pt x="8509" y="20250"/>
                    <a:pt x="7691" y="20841"/>
                  </a:cubicBezTo>
                  <a:cubicBezTo>
                    <a:pt x="6873" y="21431"/>
                    <a:pt x="5891" y="21600"/>
                    <a:pt x="5318" y="21262"/>
                  </a:cubicBezTo>
                  <a:cubicBezTo>
                    <a:pt x="4745" y="20925"/>
                    <a:pt x="4582" y="20081"/>
                    <a:pt x="5400" y="17634"/>
                  </a:cubicBezTo>
                  <a:cubicBezTo>
                    <a:pt x="6218" y="15187"/>
                    <a:pt x="8018" y="11137"/>
                    <a:pt x="10882" y="7931"/>
                  </a:cubicBezTo>
                  <a:cubicBezTo>
                    <a:pt x="13745" y="4725"/>
                    <a:pt x="17673" y="23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405992" y="5354815"/>
              <a:ext cx="174870" cy="43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0" fill="norm" stroke="1" extrusionOk="0">
                  <a:moveTo>
                    <a:pt x="20293" y="3737"/>
                  </a:moveTo>
                  <a:cubicBezTo>
                    <a:pt x="20547" y="3014"/>
                    <a:pt x="20801" y="2290"/>
                    <a:pt x="20928" y="1670"/>
                  </a:cubicBezTo>
                  <a:cubicBezTo>
                    <a:pt x="21055" y="1050"/>
                    <a:pt x="21055" y="533"/>
                    <a:pt x="20420" y="223"/>
                  </a:cubicBezTo>
                  <a:cubicBezTo>
                    <a:pt x="19784" y="-87"/>
                    <a:pt x="18514" y="-190"/>
                    <a:pt x="16100" y="688"/>
                  </a:cubicBezTo>
                  <a:cubicBezTo>
                    <a:pt x="13686" y="1567"/>
                    <a:pt x="10128" y="3427"/>
                    <a:pt x="6951" y="5959"/>
                  </a:cubicBezTo>
                  <a:cubicBezTo>
                    <a:pt x="3775" y="8491"/>
                    <a:pt x="980" y="11695"/>
                    <a:pt x="217" y="14279"/>
                  </a:cubicBezTo>
                  <a:cubicBezTo>
                    <a:pt x="-545" y="16863"/>
                    <a:pt x="726" y="18826"/>
                    <a:pt x="3648" y="19911"/>
                  </a:cubicBezTo>
                  <a:cubicBezTo>
                    <a:pt x="6570" y="20997"/>
                    <a:pt x="11144" y="21203"/>
                    <a:pt x="15719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714716" y="5367866"/>
              <a:ext cx="203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3000"/>
                    <a:pt x="4950" y="6000"/>
                    <a:pt x="7650" y="9300"/>
                  </a:cubicBezTo>
                  <a:cubicBezTo>
                    <a:pt x="10350" y="12600"/>
                    <a:pt x="13275" y="16200"/>
                    <a:pt x="15637" y="18300"/>
                  </a:cubicBezTo>
                  <a:cubicBezTo>
                    <a:pt x="18000" y="20400"/>
                    <a:pt x="1980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878601" y="5402702"/>
              <a:ext cx="115516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4" fill="norm" stroke="1" extrusionOk="0">
                  <a:moveTo>
                    <a:pt x="21433" y="2767"/>
                  </a:moveTo>
                  <a:cubicBezTo>
                    <a:pt x="21040" y="2153"/>
                    <a:pt x="20648" y="1539"/>
                    <a:pt x="19862" y="987"/>
                  </a:cubicBezTo>
                  <a:cubicBezTo>
                    <a:pt x="19077" y="435"/>
                    <a:pt x="17898" y="-56"/>
                    <a:pt x="16524" y="5"/>
                  </a:cubicBezTo>
                  <a:cubicBezTo>
                    <a:pt x="15149" y="67"/>
                    <a:pt x="13578" y="680"/>
                    <a:pt x="11026" y="2828"/>
                  </a:cubicBezTo>
                  <a:cubicBezTo>
                    <a:pt x="8473" y="4976"/>
                    <a:pt x="4938" y="8658"/>
                    <a:pt x="2778" y="11787"/>
                  </a:cubicBezTo>
                  <a:cubicBezTo>
                    <a:pt x="618" y="14917"/>
                    <a:pt x="-167" y="17494"/>
                    <a:pt x="29" y="19028"/>
                  </a:cubicBezTo>
                  <a:cubicBezTo>
                    <a:pt x="226" y="20562"/>
                    <a:pt x="1404" y="21053"/>
                    <a:pt x="258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108381" y="5496983"/>
              <a:ext cx="241336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1711"/>
                  </a:moveTo>
                  <a:cubicBezTo>
                    <a:pt x="20664" y="855"/>
                    <a:pt x="19912" y="0"/>
                    <a:pt x="18316" y="0"/>
                  </a:cubicBezTo>
                  <a:cubicBezTo>
                    <a:pt x="16719" y="0"/>
                    <a:pt x="14278" y="855"/>
                    <a:pt x="11460" y="2459"/>
                  </a:cubicBezTo>
                  <a:cubicBezTo>
                    <a:pt x="8643" y="4063"/>
                    <a:pt x="5450" y="6416"/>
                    <a:pt x="3572" y="8020"/>
                  </a:cubicBezTo>
                  <a:cubicBezTo>
                    <a:pt x="1693" y="9624"/>
                    <a:pt x="1130" y="10479"/>
                    <a:pt x="660" y="11655"/>
                  </a:cubicBezTo>
                  <a:cubicBezTo>
                    <a:pt x="191" y="12832"/>
                    <a:pt x="-185" y="14329"/>
                    <a:pt x="97" y="15291"/>
                  </a:cubicBezTo>
                  <a:cubicBezTo>
                    <a:pt x="378" y="16253"/>
                    <a:pt x="1318" y="16681"/>
                    <a:pt x="3759" y="17216"/>
                  </a:cubicBezTo>
                  <a:cubicBezTo>
                    <a:pt x="6201" y="17750"/>
                    <a:pt x="10145" y="18392"/>
                    <a:pt x="12587" y="19141"/>
                  </a:cubicBezTo>
                  <a:cubicBezTo>
                    <a:pt x="15029" y="19889"/>
                    <a:pt x="15968" y="20745"/>
                    <a:pt x="169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8104746" y="5729816"/>
              <a:ext cx="25132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4632" y="21600"/>
                  </a:moveTo>
                  <a:cubicBezTo>
                    <a:pt x="3732" y="21600"/>
                    <a:pt x="2832" y="21600"/>
                    <a:pt x="1842" y="20400"/>
                  </a:cubicBezTo>
                  <a:cubicBezTo>
                    <a:pt x="852" y="19200"/>
                    <a:pt x="-228" y="16800"/>
                    <a:pt x="42" y="15600"/>
                  </a:cubicBezTo>
                  <a:cubicBezTo>
                    <a:pt x="312" y="14400"/>
                    <a:pt x="1932" y="14400"/>
                    <a:pt x="5712" y="12000"/>
                  </a:cubicBezTo>
                  <a:cubicBezTo>
                    <a:pt x="9492" y="9600"/>
                    <a:pt x="15432" y="4800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8453433" y="5477540"/>
              <a:ext cx="289331" cy="29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5" fill="norm" stroke="1" extrusionOk="0">
                  <a:moveTo>
                    <a:pt x="15339" y="6769"/>
                  </a:moveTo>
                  <a:cubicBezTo>
                    <a:pt x="16591" y="4777"/>
                    <a:pt x="17843" y="2786"/>
                    <a:pt x="18939" y="1560"/>
                  </a:cubicBezTo>
                  <a:cubicBezTo>
                    <a:pt x="20035" y="335"/>
                    <a:pt x="20974" y="-125"/>
                    <a:pt x="21287" y="28"/>
                  </a:cubicBezTo>
                  <a:cubicBezTo>
                    <a:pt x="21600" y="181"/>
                    <a:pt x="21287" y="947"/>
                    <a:pt x="19643" y="3092"/>
                  </a:cubicBezTo>
                  <a:cubicBezTo>
                    <a:pt x="18000" y="5237"/>
                    <a:pt x="15026" y="8760"/>
                    <a:pt x="12130" y="11211"/>
                  </a:cubicBezTo>
                  <a:cubicBezTo>
                    <a:pt x="9235" y="13662"/>
                    <a:pt x="6417" y="15041"/>
                    <a:pt x="4461" y="15730"/>
                  </a:cubicBezTo>
                  <a:cubicBezTo>
                    <a:pt x="2504" y="16420"/>
                    <a:pt x="1409" y="16420"/>
                    <a:pt x="783" y="16037"/>
                  </a:cubicBezTo>
                  <a:cubicBezTo>
                    <a:pt x="157" y="15654"/>
                    <a:pt x="0" y="14888"/>
                    <a:pt x="0" y="13892"/>
                  </a:cubicBezTo>
                  <a:cubicBezTo>
                    <a:pt x="0" y="12896"/>
                    <a:pt x="157" y="11671"/>
                    <a:pt x="626" y="10752"/>
                  </a:cubicBezTo>
                  <a:cubicBezTo>
                    <a:pt x="1096" y="9832"/>
                    <a:pt x="1878" y="9220"/>
                    <a:pt x="3209" y="8990"/>
                  </a:cubicBezTo>
                  <a:cubicBezTo>
                    <a:pt x="4539" y="8760"/>
                    <a:pt x="6417" y="8913"/>
                    <a:pt x="8530" y="10139"/>
                  </a:cubicBezTo>
                  <a:cubicBezTo>
                    <a:pt x="10643" y="11364"/>
                    <a:pt x="12991" y="13662"/>
                    <a:pt x="14713" y="15730"/>
                  </a:cubicBezTo>
                  <a:cubicBezTo>
                    <a:pt x="16435" y="17798"/>
                    <a:pt x="17530" y="19637"/>
                    <a:pt x="18626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8825966" y="5431366"/>
              <a:ext cx="13392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7855" y="0"/>
                  </a:moveTo>
                  <a:cubicBezTo>
                    <a:pt x="11127" y="366"/>
                    <a:pt x="14400" y="732"/>
                    <a:pt x="17018" y="2319"/>
                  </a:cubicBezTo>
                  <a:cubicBezTo>
                    <a:pt x="19636" y="3905"/>
                    <a:pt x="21600" y="6712"/>
                    <a:pt x="20291" y="9702"/>
                  </a:cubicBezTo>
                  <a:cubicBezTo>
                    <a:pt x="18982" y="12692"/>
                    <a:pt x="14400" y="15864"/>
                    <a:pt x="10473" y="17878"/>
                  </a:cubicBezTo>
                  <a:cubicBezTo>
                    <a:pt x="6545" y="19892"/>
                    <a:pt x="3273" y="207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276066" y="6498166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4400"/>
                    <a:pt x="6300" y="7200"/>
                    <a:pt x="9900" y="3600"/>
                  </a:cubicBezTo>
                  <a:cubicBezTo>
                    <a:pt x="13500" y="0"/>
                    <a:pt x="175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320516" y="6606116"/>
              <a:ext cx="374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3" y="16000"/>
                    <a:pt x="8786" y="10400"/>
                    <a:pt x="12386" y="6800"/>
                  </a:cubicBezTo>
                  <a:cubicBezTo>
                    <a:pt x="15986" y="3200"/>
                    <a:pt x="1879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144805" y="6333066"/>
              <a:ext cx="36316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0673" y="0"/>
                  </a:moveTo>
                  <a:cubicBezTo>
                    <a:pt x="19549" y="3200"/>
                    <a:pt x="18425" y="6400"/>
                    <a:pt x="16490" y="9440"/>
                  </a:cubicBezTo>
                  <a:cubicBezTo>
                    <a:pt x="14555" y="12480"/>
                    <a:pt x="11808" y="15360"/>
                    <a:pt x="9498" y="16880"/>
                  </a:cubicBezTo>
                  <a:cubicBezTo>
                    <a:pt x="7188" y="18400"/>
                    <a:pt x="5316" y="18560"/>
                    <a:pt x="3817" y="18160"/>
                  </a:cubicBezTo>
                  <a:cubicBezTo>
                    <a:pt x="2319" y="17760"/>
                    <a:pt x="1195" y="16800"/>
                    <a:pt x="571" y="15840"/>
                  </a:cubicBezTo>
                  <a:cubicBezTo>
                    <a:pt x="-53" y="14880"/>
                    <a:pt x="-178" y="13920"/>
                    <a:pt x="259" y="12800"/>
                  </a:cubicBezTo>
                  <a:cubicBezTo>
                    <a:pt x="696" y="11680"/>
                    <a:pt x="1695" y="10400"/>
                    <a:pt x="3380" y="9360"/>
                  </a:cubicBezTo>
                  <a:cubicBezTo>
                    <a:pt x="5066" y="8320"/>
                    <a:pt x="7438" y="7520"/>
                    <a:pt x="9498" y="7440"/>
                  </a:cubicBezTo>
                  <a:cubicBezTo>
                    <a:pt x="11558" y="7360"/>
                    <a:pt x="13306" y="8000"/>
                    <a:pt x="14992" y="10000"/>
                  </a:cubicBezTo>
                  <a:cubicBezTo>
                    <a:pt x="16677" y="12000"/>
                    <a:pt x="18301" y="15360"/>
                    <a:pt x="19362" y="17520"/>
                  </a:cubicBezTo>
                  <a:cubicBezTo>
                    <a:pt x="20423" y="19680"/>
                    <a:pt x="20923" y="20640"/>
                    <a:pt x="214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768316" y="663786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147708" y="6334950"/>
              <a:ext cx="325459" cy="37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3" fill="norm" stroke="1" extrusionOk="0">
                  <a:moveTo>
                    <a:pt x="18501" y="1333"/>
                  </a:moveTo>
                  <a:cubicBezTo>
                    <a:pt x="18919" y="613"/>
                    <a:pt x="19337" y="-107"/>
                    <a:pt x="19546" y="13"/>
                  </a:cubicBezTo>
                  <a:cubicBezTo>
                    <a:pt x="19755" y="133"/>
                    <a:pt x="19755" y="1093"/>
                    <a:pt x="19337" y="3133"/>
                  </a:cubicBezTo>
                  <a:cubicBezTo>
                    <a:pt x="18919" y="5173"/>
                    <a:pt x="18082" y="8293"/>
                    <a:pt x="16619" y="10933"/>
                  </a:cubicBezTo>
                  <a:cubicBezTo>
                    <a:pt x="15156" y="13573"/>
                    <a:pt x="13066" y="15733"/>
                    <a:pt x="11045" y="16933"/>
                  </a:cubicBezTo>
                  <a:cubicBezTo>
                    <a:pt x="9024" y="18133"/>
                    <a:pt x="7073" y="18373"/>
                    <a:pt x="5262" y="17533"/>
                  </a:cubicBezTo>
                  <a:cubicBezTo>
                    <a:pt x="3450" y="16693"/>
                    <a:pt x="1778" y="14773"/>
                    <a:pt x="872" y="13333"/>
                  </a:cubicBezTo>
                  <a:cubicBezTo>
                    <a:pt x="-34" y="11893"/>
                    <a:pt x="-173" y="10933"/>
                    <a:pt x="175" y="10093"/>
                  </a:cubicBezTo>
                  <a:cubicBezTo>
                    <a:pt x="524" y="9253"/>
                    <a:pt x="1360" y="8533"/>
                    <a:pt x="2753" y="8353"/>
                  </a:cubicBezTo>
                  <a:cubicBezTo>
                    <a:pt x="4147" y="8173"/>
                    <a:pt x="6098" y="8533"/>
                    <a:pt x="8119" y="9673"/>
                  </a:cubicBezTo>
                  <a:cubicBezTo>
                    <a:pt x="10139" y="10813"/>
                    <a:pt x="12230" y="12733"/>
                    <a:pt x="14041" y="14713"/>
                  </a:cubicBezTo>
                  <a:cubicBezTo>
                    <a:pt x="15853" y="16693"/>
                    <a:pt x="17386" y="18733"/>
                    <a:pt x="18570" y="19873"/>
                  </a:cubicBezTo>
                  <a:cubicBezTo>
                    <a:pt x="19755" y="21013"/>
                    <a:pt x="20591" y="21253"/>
                    <a:pt x="2142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127216" y="6525897"/>
              <a:ext cx="2603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12" y="11375"/>
                    <a:pt x="7024" y="2735"/>
                    <a:pt x="10624" y="575"/>
                  </a:cubicBezTo>
                  <a:cubicBezTo>
                    <a:pt x="14224" y="-1585"/>
                    <a:pt x="1791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146266" y="6637866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7100"/>
                    <a:pt x="6590" y="12600"/>
                    <a:pt x="10190" y="9000"/>
                  </a:cubicBezTo>
                  <a:cubicBezTo>
                    <a:pt x="13790" y="5400"/>
                    <a:pt x="1769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801228" y="6396566"/>
              <a:ext cx="28483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0571" y="0"/>
                  </a:moveTo>
                  <a:cubicBezTo>
                    <a:pt x="20251" y="2107"/>
                    <a:pt x="19931" y="4215"/>
                    <a:pt x="18731" y="7024"/>
                  </a:cubicBezTo>
                  <a:cubicBezTo>
                    <a:pt x="17531" y="9834"/>
                    <a:pt x="15451" y="13346"/>
                    <a:pt x="12971" y="15717"/>
                  </a:cubicBezTo>
                  <a:cubicBezTo>
                    <a:pt x="10491" y="18088"/>
                    <a:pt x="7611" y="19317"/>
                    <a:pt x="5691" y="19756"/>
                  </a:cubicBezTo>
                  <a:cubicBezTo>
                    <a:pt x="3771" y="20195"/>
                    <a:pt x="2811" y="19844"/>
                    <a:pt x="2011" y="19054"/>
                  </a:cubicBezTo>
                  <a:cubicBezTo>
                    <a:pt x="1211" y="18263"/>
                    <a:pt x="571" y="17034"/>
                    <a:pt x="251" y="15893"/>
                  </a:cubicBezTo>
                  <a:cubicBezTo>
                    <a:pt x="-69" y="14751"/>
                    <a:pt x="-69" y="13698"/>
                    <a:pt x="171" y="12732"/>
                  </a:cubicBezTo>
                  <a:cubicBezTo>
                    <a:pt x="411" y="11766"/>
                    <a:pt x="891" y="10888"/>
                    <a:pt x="2091" y="10361"/>
                  </a:cubicBezTo>
                  <a:cubicBezTo>
                    <a:pt x="3291" y="9834"/>
                    <a:pt x="5211" y="9659"/>
                    <a:pt x="7931" y="10712"/>
                  </a:cubicBezTo>
                  <a:cubicBezTo>
                    <a:pt x="10651" y="11766"/>
                    <a:pt x="14171" y="14049"/>
                    <a:pt x="16571" y="16068"/>
                  </a:cubicBezTo>
                  <a:cubicBezTo>
                    <a:pt x="18971" y="18088"/>
                    <a:pt x="20251" y="19844"/>
                    <a:pt x="21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124166" y="6187963"/>
              <a:ext cx="311151" cy="17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5916"/>
                  </a:moveTo>
                  <a:cubicBezTo>
                    <a:pt x="0" y="4660"/>
                    <a:pt x="0" y="3404"/>
                    <a:pt x="955" y="2274"/>
                  </a:cubicBezTo>
                  <a:cubicBezTo>
                    <a:pt x="1910" y="1144"/>
                    <a:pt x="3820" y="139"/>
                    <a:pt x="5510" y="14"/>
                  </a:cubicBezTo>
                  <a:cubicBezTo>
                    <a:pt x="7200" y="-112"/>
                    <a:pt x="8669" y="641"/>
                    <a:pt x="9110" y="2902"/>
                  </a:cubicBezTo>
                  <a:cubicBezTo>
                    <a:pt x="9551" y="5162"/>
                    <a:pt x="8963" y="8930"/>
                    <a:pt x="8155" y="11693"/>
                  </a:cubicBezTo>
                  <a:cubicBezTo>
                    <a:pt x="7347" y="14455"/>
                    <a:pt x="6318" y="16214"/>
                    <a:pt x="5363" y="17721"/>
                  </a:cubicBezTo>
                  <a:cubicBezTo>
                    <a:pt x="4408" y="19228"/>
                    <a:pt x="3527" y="20483"/>
                    <a:pt x="3453" y="20986"/>
                  </a:cubicBezTo>
                  <a:cubicBezTo>
                    <a:pt x="3380" y="21488"/>
                    <a:pt x="4114" y="21237"/>
                    <a:pt x="7273" y="20735"/>
                  </a:cubicBezTo>
                  <a:cubicBezTo>
                    <a:pt x="10433" y="20232"/>
                    <a:pt x="16016" y="19479"/>
                    <a:pt x="21600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467689" y="6129866"/>
              <a:ext cx="10022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1094"/>
                  </a:moveTo>
                  <a:cubicBezTo>
                    <a:pt x="20408" y="547"/>
                    <a:pt x="19508" y="0"/>
                    <a:pt x="18608" y="0"/>
                  </a:cubicBezTo>
                  <a:cubicBezTo>
                    <a:pt x="17708" y="0"/>
                    <a:pt x="16808" y="547"/>
                    <a:pt x="15233" y="2278"/>
                  </a:cubicBezTo>
                  <a:cubicBezTo>
                    <a:pt x="13658" y="4010"/>
                    <a:pt x="11408" y="6927"/>
                    <a:pt x="8708" y="9934"/>
                  </a:cubicBezTo>
                  <a:cubicBezTo>
                    <a:pt x="6008" y="12942"/>
                    <a:pt x="2858" y="16041"/>
                    <a:pt x="1283" y="17863"/>
                  </a:cubicBezTo>
                  <a:cubicBezTo>
                    <a:pt x="-292" y="19686"/>
                    <a:pt x="-292" y="20233"/>
                    <a:pt x="608" y="20643"/>
                  </a:cubicBezTo>
                  <a:cubicBezTo>
                    <a:pt x="1508" y="21053"/>
                    <a:pt x="3308" y="21327"/>
                    <a:pt x="5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472666" y="6123516"/>
              <a:ext cx="400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320"/>
                    <a:pt x="4114" y="11040"/>
                    <a:pt x="6857" y="7440"/>
                  </a:cubicBezTo>
                  <a:cubicBezTo>
                    <a:pt x="9600" y="3840"/>
                    <a:pt x="13029" y="1920"/>
                    <a:pt x="15600" y="96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465184" y="6364816"/>
              <a:ext cx="286883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19059"/>
                  </a:moveTo>
                  <a:cubicBezTo>
                    <a:pt x="720" y="20329"/>
                    <a:pt x="-74" y="21600"/>
                    <a:pt x="5" y="21600"/>
                  </a:cubicBezTo>
                  <a:cubicBezTo>
                    <a:pt x="85" y="21600"/>
                    <a:pt x="1038" y="20329"/>
                    <a:pt x="3738" y="17788"/>
                  </a:cubicBezTo>
                  <a:cubicBezTo>
                    <a:pt x="6438" y="15247"/>
                    <a:pt x="10885" y="11435"/>
                    <a:pt x="14141" y="8259"/>
                  </a:cubicBezTo>
                  <a:cubicBezTo>
                    <a:pt x="17397" y="5082"/>
                    <a:pt x="19461" y="2541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636443" y="6462442"/>
              <a:ext cx="299774" cy="26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4" fill="norm" stroke="1" extrusionOk="0">
                  <a:moveTo>
                    <a:pt x="5079" y="8688"/>
                  </a:moveTo>
                  <a:cubicBezTo>
                    <a:pt x="4172" y="11475"/>
                    <a:pt x="3266" y="14262"/>
                    <a:pt x="2737" y="16091"/>
                  </a:cubicBezTo>
                  <a:cubicBezTo>
                    <a:pt x="2209" y="17920"/>
                    <a:pt x="2058" y="18791"/>
                    <a:pt x="1680" y="19662"/>
                  </a:cubicBezTo>
                  <a:cubicBezTo>
                    <a:pt x="1302" y="20533"/>
                    <a:pt x="698" y="21404"/>
                    <a:pt x="321" y="21404"/>
                  </a:cubicBezTo>
                  <a:cubicBezTo>
                    <a:pt x="-57" y="21404"/>
                    <a:pt x="-208" y="20533"/>
                    <a:pt x="472" y="17920"/>
                  </a:cubicBezTo>
                  <a:cubicBezTo>
                    <a:pt x="1151" y="15307"/>
                    <a:pt x="2662" y="10952"/>
                    <a:pt x="3795" y="7817"/>
                  </a:cubicBezTo>
                  <a:cubicBezTo>
                    <a:pt x="4928" y="4681"/>
                    <a:pt x="5683" y="2765"/>
                    <a:pt x="6363" y="1546"/>
                  </a:cubicBezTo>
                  <a:cubicBezTo>
                    <a:pt x="7042" y="327"/>
                    <a:pt x="7647" y="-196"/>
                    <a:pt x="7949" y="65"/>
                  </a:cubicBezTo>
                  <a:cubicBezTo>
                    <a:pt x="8251" y="327"/>
                    <a:pt x="8251" y="1372"/>
                    <a:pt x="8326" y="3027"/>
                  </a:cubicBezTo>
                  <a:cubicBezTo>
                    <a:pt x="8402" y="4681"/>
                    <a:pt x="8553" y="6946"/>
                    <a:pt x="9006" y="8252"/>
                  </a:cubicBezTo>
                  <a:cubicBezTo>
                    <a:pt x="9459" y="9559"/>
                    <a:pt x="10214" y="9907"/>
                    <a:pt x="10819" y="9733"/>
                  </a:cubicBezTo>
                  <a:cubicBezTo>
                    <a:pt x="11423" y="9559"/>
                    <a:pt x="11876" y="8862"/>
                    <a:pt x="12556" y="7730"/>
                  </a:cubicBezTo>
                  <a:cubicBezTo>
                    <a:pt x="13235" y="6598"/>
                    <a:pt x="14142" y="5030"/>
                    <a:pt x="15048" y="3723"/>
                  </a:cubicBezTo>
                  <a:cubicBezTo>
                    <a:pt x="15954" y="2417"/>
                    <a:pt x="16861" y="1372"/>
                    <a:pt x="17389" y="1372"/>
                  </a:cubicBezTo>
                  <a:cubicBezTo>
                    <a:pt x="17918" y="1372"/>
                    <a:pt x="18069" y="2417"/>
                    <a:pt x="18144" y="4943"/>
                  </a:cubicBezTo>
                  <a:cubicBezTo>
                    <a:pt x="18220" y="7469"/>
                    <a:pt x="18220" y="11475"/>
                    <a:pt x="18220" y="13914"/>
                  </a:cubicBezTo>
                  <a:cubicBezTo>
                    <a:pt x="18220" y="16352"/>
                    <a:pt x="18220" y="17223"/>
                    <a:pt x="18749" y="17833"/>
                  </a:cubicBezTo>
                  <a:cubicBezTo>
                    <a:pt x="19277" y="18443"/>
                    <a:pt x="20335" y="18791"/>
                    <a:pt x="21392" y="19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032509" y="6233909"/>
              <a:ext cx="252958" cy="45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85" fill="norm" stroke="1" extrusionOk="0">
                  <a:moveTo>
                    <a:pt x="21159" y="4066"/>
                  </a:moveTo>
                  <a:cubicBezTo>
                    <a:pt x="21159" y="3269"/>
                    <a:pt x="21159" y="2473"/>
                    <a:pt x="20982" y="1776"/>
                  </a:cubicBezTo>
                  <a:cubicBezTo>
                    <a:pt x="20805" y="1079"/>
                    <a:pt x="20451" y="482"/>
                    <a:pt x="19743" y="184"/>
                  </a:cubicBezTo>
                  <a:cubicBezTo>
                    <a:pt x="19034" y="-115"/>
                    <a:pt x="17972" y="-115"/>
                    <a:pt x="16113" y="681"/>
                  </a:cubicBezTo>
                  <a:cubicBezTo>
                    <a:pt x="14254" y="1478"/>
                    <a:pt x="11598" y="3070"/>
                    <a:pt x="8766" y="5509"/>
                  </a:cubicBezTo>
                  <a:cubicBezTo>
                    <a:pt x="5933" y="7948"/>
                    <a:pt x="2923" y="11232"/>
                    <a:pt x="1329" y="13870"/>
                  </a:cubicBezTo>
                  <a:cubicBezTo>
                    <a:pt x="-264" y="16508"/>
                    <a:pt x="-441" y="18499"/>
                    <a:pt x="887" y="19743"/>
                  </a:cubicBezTo>
                  <a:cubicBezTo>
                    <a:pt x="2215" y="20987"/>
                    <a:pt x="5048" y="21485"/>
                    <a:pt x="7615" y="21485"/>
                  </a:cubicBezTo>
                  <a:cubicBezTo>
                    <a:pt x="10182" y="21485"/>
                    <a:pt x="12484" y="20987"/>
                    <a:pt x="14785" y="20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263929" y="6337300"/>
              <a:ext cx="319988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9778" y="1742"/>
                  </a:moveTo>
                  <a:cubicBezTo>
                    <a:pt x="20204" y="871"/>
                    <a:pt x="20630" y="0"/>
                    <a:pt x="20630" y="0"/>
                  </a:cubicBezTo>
                  <a:cubicBezTo>
                    <a:pt x="20630" y="0"/>
                    <a:pt x="20204" y="871"/>
                    <a:pt x="18357" y="3571"/>
                  </a:cubicBezTo>
                  <a:cubicBezTo>
                    <a:pt x="16509" y="6271"/>
                    <a:pt x="13241" y="10800"/>
                    <a:pt x="10754" y="13500"/>
                  </a:cubicBezTo>
                  <a:cubicBezTo>
                    <a:pt x="8267" y="16200"/>
                    <a:pt x="6562" y="17071"/>
                    <a:pt x="5354" y="17506"/>
                  </a:cubicBezTo>
                  <a:cubicBezTo>
                    <a:pt x="4146" y="17942"/>
                    <a:pt x="3436" y="17942"/>
                    <a:pt x="2654" y="16984"/>
                  </a:cubicBezTo>
                  <a:cubicBezTo>
                    <a:pt x="1872" y="16026"/>
                    <a:pt x="1020" y="14110"/>
                    <a:pt x="522" y="12716"/>
                  </a:cubicBezTo>
                  <a:cubicBezTo>
                    <a:pt x="25" y="11323"/>
                    <a:pt x="-117" y="10452"/>
                    <a:pt x="96" y="9581"/>
                  </a:cubicBezTo>
                  <a:cubicBezTo>
                    <a:pt x="309" y="8710"/>
                    <a:pt x="878" y="7839"/>
                    <a:pt x="2157" y="7752"/>
                  </a:cubicBezTo>
                  <a:cubicBezTo>
                    <a:pt x="3436" y="7665"/>
                    <a:pt x="5425" y="8361"/>
                    <a:pt x="7983" y="10365"/>
                  </a:cubicBezTo>
                  <a:cubicBezTo>
                    <a:pt x="10541" y="12368"/>
                    <a:pt x="13667" y="15677"/>
                    <a:pt x="16012" y="17768"/>
                  </a:cubicBezTo>
                  <a:cubicBezTo>
                    <a:pt x="18357" y="19858"/>
                    <a:pt x="19920" y="20729"/>
                    <a:pt x="214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672816" y="6212416"/>
              <a:ext cx="17719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8084" y="0"/>
                  </a:moveTo>
                  <a:cubicBezTo>
                    <a:pt x="19842" y="3349"/>
                    <a:pt x="21600" y="6698"/>
                    <a:pt x="20847" y="9628"/>
                  </a:cubicBezTo>
                  <a:cubicBezTo>
                    <a:pt x="20093" y="12558"/>
                    <a:pt x="16828" y="15070"/>
                    <a:pt x="12935" y="16995"/>
                  </a:cubicBezTo>
                  <a:cubicBezTo>
                    <a:pt x="9042" y="18921"/>
                    <a:pt x="4521" y="202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5" name="Drawing"/>
          <p:cNvGrpSpPr/>
          <p:nvPr/>
        </p:nvGrpSpPr>
        <p:grpSpPr>
          <a:xfrm>
            <a:off x="1301749" y="1563306"/>
            <a:ext cx="11580981" cy="8145844"/>
            <a:chOff x="-12700" y="0"/>
            <a:chExt cx="11580979" cy="8145843"/>
          </a:xfrm>
        </p:grpSpPr>
        <p:sp>
          <p:nvSpPr>
            <p:cNvPr id="2992" name="Line"/>
            <p:cNvSpPr/>
            <p:nvPr/>
          </p:nvSpPr>
          <p:spPr>
            <a:xfrm>
              <a:off x="648341" y="296117"/>
              <a:ext cx="18410" cy="56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48" fill="norm" stroke="1" extrusionOk="0">
                  <a:moveTo>
                    <a:pt x="20873" y="527"/>
                  </a:moveTo>
                  <a:cubicBezTo>
                    <a:pt x="13673" y="204"/>
                    <a:pt x="6473" y="-118"/>
                    <a:pt x="2873" y="43"/>
                  </a:cubicBezTo>
                  <a:cubicBezTo>
                    <a:pt x="-727" y="204"/>
                    <a:pt x="-727" y="849"/>
                    <a:pt x="1673" y="2663"/>
                  </a:cubicBezTo>
                  <a:cubicBezTo>
                    <a:pt x="4073" y="4476"/>
                    <a:pt x="8873" y="7458"/>
                    <a:pt x="12473" y="10440"/>
                  </a:cubicBezTo>
                  <a:cubicBezTo>
                    <a:pt x="16073" y="13422"/>
                    <a:pt x="18473" y="16404"/>
                    <a:pt x="17273" y="18339"/>
                  </a:cubicBezTo>
                  <a:cubicBezTo>
                    <a:pt x="16073" y="20273"/>
                    <a:pt x="11273" y="21160"/>
                    <a:pt x="8873" y="21321"/>
                  </a:cubicBezTo>
                  <a:cubicBezTo>
                    <a:pt x="6473" y="21482"/>
                    <a:pt x="6473" y="20918"/>
                    <a:pt x="7673" y="20233"/>
                  </a:cubicBezTo>
                  <a:cubicBezTo>
                    <a:pt x="8873" y="19548"/>
                    <a:pt x="11273" y="18742"/>
                    <a:pt x="13673" y="17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47132" y="259143"/>
              <a:ext cx="28631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934" y="21600"/>
                  </a:moveTo>
                  <a:cubicBezTo>
                    <a:pt x="1304" y="20769"/>
                    <a:pt x="673" y="19938"/>
                    <a:pt x="279" y="18831"/>
                  </a:cubicBezTo>
                  <a:cubicBezTo>
                    <a:pt x="-115" y="17723"/>
                    <a:pt x="-273" y="16338"/>
                    <a:pt x="1067" y="13708"/>
                  </a:cubicBezTo>
                  <a:cubicBezTo>
                    <a:pt x="2407" y="11077"/>
                    <a:pt x="5245" y="7200"/>
                    <a:pt x="8872" y="4708"/>
                  </a:cubicBezTo>
                  <a:cubicBezTo>
                    <a:pt x="12498" y="2215"/>
                    <a:pt x="16912" y="1108"/>
                    <a:pt x="213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666750" y="544893"/>
              <a:ext cx="298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8327"/>
                    <a:pt x="3064" y="15055"/>
                    <a:pt x="6664" y="11455"/>
                  </a:cubicBezTo>
                  <a:cubicBezTo>
                    <a:pt x="10264" y="7855"/>
                    <a:pt x="15932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977900" y="737113"/>
              <a:ext cx="349250" cy="32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4544"/>
                  </a:moveTo>
                  <a:cubicBezTo>
                    <a:pt x="262" y="8779"/>
                    <a:pt x="524" y="13014"/>
                    <a:pt x="655" y="15556"/>
                  </a:cubicBezTo>
                  <a:cubicBezTo>
                    <a:pt x="785" y="18097"/>
                    <a:pt x="785" y="18944"/>
                    <a:pt x="720" y="19791"/>
                  </a:cubicBezTo>
                  <a:cubicBezTo>
                    <a:pt x="655" y="20638"/>
                    <a:pt x="524" y="21485"/>
                    <a:pt x="458" y="21344"/>
                  </a:cubicBezTo>
                  <a:cubicBezTo>
                    <a:pt x="393" y="21203"/>
                    <a:pt x="393" y="20073"/>
                    <a:pt x="655" y="17250"/>
                  </a:cubicBezTo>
                  <a:cubicBezTo>
                    <a:pt x="916" y="14426"/>
                    <a:pt x="1440" y="9909"/>
                    <a:pt x="1833" y="7014"/>
                  </a:cubicBezTo>
                  <a:cubicBezTo>
                    <a:pt x="2225" y="4120"/>
                    <a:pt x="2487" y="2850"/>
                    <a:pt x="2618" y="1861"/>
                  </a:cubicBezTo>
                  <a:cubicBezTo>
                    <a:pt x="2749" y="873"/>
                    <a:pt x="2749" y="167"/>
                    <a:pt x="3011" y="26"/>
                  </a:cubicBezTo>
                  <a:cubicBezTo>
                    <a:pt x="3273" y="-115"/>
                    <a:pt x="3796" y="309"/>
                    <a:pt x="4516" y="1297"/>
                  </a:cubicBezTo>
                  <a:cubicBezTo>
                    <a:pt x="5236" y="2285"/>
                    <a:pt x="6153" y="3838"/>
                    <a:pt x="6938" y="4685"/>
                  </a:cubicBezTo>
                  <a:cubicBezTo>
                    <a:pt x="7724" y="5532"/>
                    <a:pt x="8378" y="5673"/>
                    <a:pt x="9229" y="5109"/>
                  </a:cubicBezTo>
                  <a:cubicBezTo>
                    <a:pt x="10080" y="4544"/>
                    <a:pt x="11127" y="3273"/>
                    <a:pt x="11913" y="2214"/>
                  </a:cubicBezTo>
                  <a:cubicBezTo>
                    <a:pt x="12698" y="1156"/>
                    <a:pt x="13222" y="309"/>
                    <a:pt x="13811" y="167"/>
                  </a:cubicBezTo>
                  <a:cubicBezTo>
                    <a:pt x="14400" y="26"/>
                    <a:pt x="15055" y="591"/>
                    <a:pt x="15513" y="2214"/>
                  </a:cubicBezTo>
                  <a:cubicBezTo>
                    <a:pt x="15971" y="3838"/>
                    <a:pt x="16233" y="6520"/>
                    <a:pt x="16625" y="8850"/>
                  </a:cubicBezTo>
                  <a:cubicBezTo>
                    <a:pt x="17018" y="11179"/>
                    <a:pt x="17542" y="13156"/>
                    <a:pt x="18000" y="14497"/>
                  </a:cubicBezTo>
                  <a:cubicBezTo>
                    <a:pt x="18458" y="15838"/>
                    <a:pt x="18851" y="16544"/>
                    <a:pt x="19440" y="16826"/>
                  </a:cubicBezTo>
                  <a:cubicBezTo>
                    <a:pt x="20029" y="17109"/>
                    <a:pt x="20815" y="16967"/>
                    <a:pt x="21600" y="16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479665" y="242866"/>
              <a:ext cx="171335" cy="49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81" fill="norm" stroke="1" extrusionOk="0">
                  <a:moveTo>
                    <a:pt x="21065" y="2615"/>
                  </a:moveTo>
                  <a:cubicBezTo>
                    <a:pt x="19504" y="1704"/>
                    <a:pt x="17942" y="792"/>
                    <a:pt x="16381" y="337"/>
                  </a:cubicBezTo>
                  <a:cubicBezTo>
                    <a:pt x="14819" y="-119"/>
                    <a:pt x="13258" y="-119"/>
                    <a:pt x="11566" y="382"/>
                  </a:cubicBezTo>
                  <a:cubicBezTo>
                    <a:pt x="9875" y="884"/>
                    <a:pt x="8053" y="1886"/>
                    <a:pt x="5841" y="4028"/>
                  </a:cubicBezTo>
                  <a:cubicBezTo>
                    <a:pt x="3629" y="6170"/>
                    <a:pt x="1026" y="9451"/>
                    <a:pt x="246" y="12185"/>
                  </a:cubicBezTo>
                  <a:cubicBezTo>
                    <a:pt x="-535" y="14919"/>
                    <a:pt x="506" y="17106"/>
                    <a:pt x="3889" y="18565"/>
                  </a:cubicBezTo>
                  <a:cubicBezTo>
                    <a:pt x="7272" y="20023"/>
                    <a:pt x="12998" y="20752"/>
                    <a:pt x="1872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757732" y="392493"/>
              <a:ext cx="325069" cy="25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50" fill="norm" stroke="1" extrusionOk="0">
                  <a:moveTo>
                    <a:pt x="15228" y="0"/>
                  </a:moveTo>
                  <a:cubicBezTo>
                    <a:pt x="14527" y="4703"/>
                    <a:pt x="13826" y="9406"/>
                    <a:pt x="12774" y="13065"/>
                  </a:cubicBezTo>
                  <a:cubicBezTo>
                    <a:pt x="11722" y="16723"/>
                    <a:pt x="10319" y="19335"/>
                    <a:pt x="8706" y="20468"/>
                  </a:cubicBezTo>
                  <a:cubicBezTo>
                    <a:pt x="7093" y="21600"/>
                    <a:pt x="5270" y="21252"/>
                    <a:pt x="3867" y="19945"/>
                  </a:cubicBezTo>
                  <a:cubicBezTo>
                    <a:pt x="2465" y="18639"/>
                    <a:pt x="1483" y="16374"/>
                    <a:pt x="852" y="14719"/>
                  </a:cubicBezTo>
                  <a:cubicBezTo>
                    <a:pt x="221" y="13065"/>
                    <a:pt x="-60" y="12019"/>
                    <a:pt x="10" y="11061"/>
                  </a:cubicBezTo>
                  <a:cubicBezTo>
                    <a:pt x="80" y="10103"/>
                    <a:pt x="501" y="9232"/>
                    <a:pt x="1202" y="8971"/>
                  </a:cubicBezTo>
                  <a:cubicBezTo>
                    <a:pt x="1904" y="8710"/>
                    <a:pt x="2885" y="9058"/>
                    <a:pt x="5691" y="10800"/>
                  </a:cubicBezTo>
                  <a:cubicBezTo>
                    <a:pt x="8496" y="12542"/>
                    <a:pt x="13124" y="15677"/>
                    <a:pt x="16070" y="17594"/>
                  </a:cubicBezTo>
                  <a:cubicBezTo>
                    <a:pt x="19015" y="19510"/>
                    <a:pt x="20278" y="20206"/>
                    <a:pt x="2154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146300" y="262233"/>
              <a:ext cx="92979" cy="4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51" fill="norm" stroke="1" extrusionOk="0">
                  <a:moveTo>
                    <a:pt x="0" y="1121"/>
                  </a:moveTo>
                  <a:cubicBezTo>
                    <a:pt x="0" y="589"/>
                    <a:pt x="0" y="57"/>
                    <a:pt x="704" y="4"/>
                  </a:cubicBezTo>
                  <a:cubicBezTo>
                    <a:pt x="1409" y="-49"/>
                    <a:pt x="2817" y="377"/>
                    <a:pt x="6104" y="2185"/>
                  </a:cubicBezTo>
                  <a:cubicBezTo>
                    <a:pt x="9391" y="3994"/>
                    <a:pt x="14557" y="7186"/>
                    <a:pt x="17609" y="10113"/>
                  </a:cubicBezTo>
                  <a:cubicBezTo>
                    <a:pt x="20661" y="13039"/>
                    <a:pt x="21600" y="15699"/>
                    <a:pt x="19487" y="17561"/>
                  </a:cubicBezTo>
                  <a:cubicBezTo>
                    <a:pt x="17374" y="19423"/>
                    <a:pt x="12209" y="20487"/>
                    <a:pt x="7043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667000" y="424243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000"/>
                    <a:pt x="3086" y="14400"/>
                    <a:pt x="6686" y="10800"/>
                  </a:cubicBezTo>
                  <a:cubicBezTo>
                    <a:pt x="10286" y="7200"/>
                    <a:pt x="1594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743200" y="62744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466491" y="303320"/>
              <a:ext cx="349859" cy="38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86" fill="norm" stroke="1" extrusionOk="0">
                  <a:moveTo>
                    <a:pt x="19438" y="1077"/>
                  </a:moveTo>
                  <a:cubicBezTo>
                    <a:pt x="19050" y="487"/>
                    <a:pt x="18662" y="-103"/>
                    <a:pt x="18468" y="15"/>
                  </a:cubicBezTo>
                  <a:cubicBezTo>
                    <a:pt x="18274" y="133"/>
                    <a:pt x="18274" y="959"/>
                    <a:pt x="17692" y="3379"/>
                  </a:cubicBezTo>
                  <a:cubicBezTo>
                    <a:pt x="17110" y="5799"/>
                    <a:pt x="15946" y="9812"/>
                    <a:pt x="14394" y="12940"/>
                  </a:cubicBezTo>
                  <a:cubicBezTo>
                    <a:pt x="12841" y="16067"/>
                    <a:pt x="10901" y="18310"/>
                    <a:pt x="9026" y="19667"/>
                  </a:cubicBezTo>
                  <a:cubicBezTo>
                    <a:pt x="7150" y="21025"/>
                    <a:pt x="5340" y="21497"/>
                    <a:pt x="3852" y="21202"/>
                  </a:cubicBezTo>
                  <a:cubicBezTo>
                    <a:pt x="2365" y="20907"/>
                    <a:pt x="1201" y="19845"/>
                    <a:pt x="554" y="18015"/>
                  </a:cubicBezTo>
                  <a:cubicBezTo>
                    <a:pt x="-93" y="16186"/>
                    <a:pt x="-222" y="13589"/>
                    <a:pt x="425" y="11818"/>
                  </a:cubicBezTo>
                  <a:cubicBezTo>
                    <a:pt x="1071" y="10048"/>
                    <a:pt x="2494" y="9104"/>
                    <a:pt x="4434" y="9045"/>
                  </a:cubicBezTo>
                  <a:cubicBezTo>
                    <a:pt x="6374" y="8986"/>
                    <a:pt x="8832" y="9812"/>
                    <a:pt x="11354" y="11287"/>
                  </a:cubicBezTo>
                  <a:cubicBezTo>
                    <a:pt x="13876" y="12763"/>
                    <a:pt x="16463" y="14887"/>
                    <a:pt x="18144" y="16599"/>
                  </a:cubicBezTo>
                  <a:cubicBezTo>
                    <a:pt x="19826" y="18310"/>
                    <a:pt x="20602" y="19608"/>
                    <a:pt x="21378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883784" y="0"/>
              <a:ext cx="281817" cy="23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92" fill="norm" stroke="1" extrusionOk="0">
                  <a:moveTo>
                    <a:pt x="663" y="3975"/>
                  </a:moveTo>
                  <a:cubicBezTo>
                    <a:pt x="343" y="3003"/>
                    <a:pt x="23" y="2030"/>
                    <a:pt x="343" y="1348"/>
                  </a:cubicBezTo>
                  <a:cubicBezTo>
                    <a:pt x="663" y="667"/>
                    <a:pt x="1623" y="278"/>
                    <a:pt x="2503" y="84"/>
                  </a:cubicBezTo>
                  <a:cubicBezTo>
                    <a:pt x="3383" y="-111"/>
                    <a:pt x="4183" y="-111"/>
                    <a:pt x="4903" y="1738"/>
                  </a:cubicBezTo>
                  <a:cubicBezTo>
                    <a:pt x="5623" y="3586"/>
                    <a:pt x="6263" y="7284"/>
                    <a:pt x="5543" y="10494"/>
                  </a:cubicBezTo>
                  <a:cubicBezTo>
                    <a:pt x="4823" y="13705"/>
                    <a:pt x="2743" y="16430"/>
                    <a:pt x="1463" y="18181"/>
                  </a:cubicBezTo>
                  <a:cubicBezTo>
                    <a:pt x="183" y="19932"/>
                    <a:pt x="-297" y="20711"/>
                    <a:pt x="183" y="21100"/>
                  </a:cubicBezTo>
                  <a:cubicBezTo>
                    <a:pt x="663" y="21489"/>
                    <a:pt x="2103" y="21489"/>
                    <a:pt x="5783" y="21100"/>
                  </a:cubicBezTo>
                  <a:cubicBezTo>
                    <a:pt x="9463" y="20711"/>
                    <a:pt x="15383" y="19932"/>
                    <a:pt x="21303" y="19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712718" y="1719103"/>
              <a:ext cx="360432" cy="5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09" fill="norm" stroke="1" extrusionOk="0">
                  <a:moveTo>
                    <a:pt x="21007" y="1628"/>
                  </a:moveTo>
                  <a:cubicBezTo>
                    <a:pt x="20882" y="1169"/>
                    <a:pt x="20756" y="709"/>
                    <a:pt x="20003" y="403"/>
                  </a:cubicBezTo>
                  <a:cubicBezTo>
                    <a:pt x="19249" y="96"/>
                    <a:pt x="17868" y="-57"/>
                    <a:pt x="15796" y="20"/>
                  </a:cubicBezTo>
                  <a:cubicBezTo>
                    <a:pt x="13724" y="96"/>
                    <a:pt x="10961" y="403"/>
                    <a:pt x="8700" y="1169"/>
                  </a:cubicBezTo>
                  <a:cubicBezTo>
                    <a:pt x="6440" y="1934"/>
                    <a:pt x="4682" y="3160"/>
                    <a:pt x="3237" y="5152"/>
                  </a:cubicBezTo>
                  <a:cubicBezTo>
                    <a:pt x="1793" y="7143"/>
                    <a:pt x="663" y="9900"/>
                    <a:pt x="224" y="12275"/>
                  </a:cubicBezTo>
                  <a:cubicBezTo>
                    <a:pt x="-216" y="14649"/>
                    <a:pt x="35" y="16641"/>
                    <a:pt x="600" y="18020"/>
                  </a:cubicBezTo>
                  <a:cubicBezTo>
                    <a:pt x="1165" y="19398"/>
                    <a:pt x="2044" y="20164"/>
                    <a:pt x="3237" y="20700"/>
                  </a:cubicBezTo>
                  <a:cubicBezTo>
                    <a:pt x="4431" y="21237"/>
                    <a:pt x="5937" y="21543"/>
                    <a:pt x="8512" y="21352"/>
                  </a:cubicBezTo>
                  <a:cubicBezTo>
                    <a:pt x="11086" y="21160"/>
                    <a:pt x="14728" y="20471"/>
                    <a:pt x="17051" y="19858"/>
                  </a:cubicBezTo>
                  <a:cubicBezTo>
                    <a:pt x="19375" y="19245"/>
                    <a:pt x="20379" y="18709"/>
                    <a:pt x="21384" y="1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768350" y="2030793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062"/>
                    <a:pt x="11127" y="10523"/>
                    <a:pt x="14727" y="6923"/>
                  </a:cubicBezTo>
                  <a:cubicBezTo>
                    <a:pt x="18327" y="3323"/>
                    <a:pt x="19964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207440" y="1670580"/>
              <a:ext cx="303860" cy="6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2" fill="norm" stroke="1" extrusionOk="0">
                  <a:moveTo>
                    <a:pt x="21533" y="816"/>
                  </a:moveTo>
                  <a:cubicBezTo>
                    <a:pt x="20183" y="451"/>
                    <a:pt x="18833" y="86"/>
                    <a:pt x="17333" y="13"/>
                  </a:cubicBezTo>
                  <a:cubicBezTo>
                    <a:pt x="15833" y="-60"/>
                    <a:pt x="14183" y="159"/>
                    <a:pt x="11858" y="998"/>
                  </a:cubicBezTo>
                  <a:cubicBezTo>
                    <a:pt x="9533" y="1837"/>
                    <a:pt x="6533" y="3297"/>
                    <a:pt x="4433" y="5194"/>
                  </a:cubicBezTo>
                  <a:cubicBezTo>
                    <a:pt x="2333" y="7091"/>
                    <a:pt x="1133" y="9426"/>
                    <a:pt x="533" y="11652"/>
                  </a:cubicBezTo>
                  <a:cubicBezTo>
                    <a:pt x="-67" y="13878"/>
                    <a:pt x="-67" y="15994"/>
                    <a:pt x="83" y="17417"/>
                  </a:cubicBezTo>
                  <a:cubicBezTo>
                    <a:pt x="233" y="18840"/>
                    <a:pt x="533" y="19570"/>
                    <a:pt x="1058" y="20154"/>
                  </a:cubicBezTo>
                  <a:cubicBezTo>
                    <a:pt x="1583" y="20737"/>
                    <a:pt x="2333" y="21175"/>
                    <a:pt x="3158" y="21358"/>
                  </a:cubicBezTo>
                  <a:cubicBezTo>
                    <a:pt x="3983" y="21540"/>
                    <a:pt x="4883" y="21467"/>
                    <a:pt x="7508" y="21066"/>
                  </a:cubicBezTo>
                  <a:cubicBezTo>
                    <a:pt x="10133" y="20664"/>
                    <a:pt x="14483" y="19935"/>
                    <a:pt x="16958" y="19460"/>
                  </a:cubicBezTo>
                  <a:cubicBezTo>
                    <a:pt x="19433" y="18986"/>
                    <a:pt x="20033" y="18767"/>
                    <a:pt x="20633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665022" y="1723551"/>
              <a:ext cx="449528" cy="38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00" fill="norm" stroke="1" extrusionOk="0">
                  <a:moveTo>
                    <a:pt x="1458" y="6190"/>
                  </a:moveTo>
                  <a:cubicBezTo>
                    <a:pt x="951" y="5834"/>
                    <a:pt x="444" y="5478"/>
                    <a:pt x="191" y="5656"/>
                  </a:cubicBezTo>
                  <a:cubicBezTo>
                    <a:pt x="-63" y="5834"/>
                    <a:pt x="-63" y="6546"/>
                    <a:pt x="191" y="9038"/>
                  </a:cubicBezTo>
                  <a:cubicBezTo>
                    <a:pt x="444" y="11531"/>
                    <a:pt x="951" y="15803"/>
                    <a:pt x="1255" y="18177"/>
                  </a:cubicBezTo>
                  <a:cubicBezTo>
                    <a:pt x="1560" y="20551"/>
                    <a:pt x="1661" y="21025"/>
                    <a:pt x="1864" y="19304"/>
                  </a:cubicBezTo>
                  <a:cubicBezTo>
                    <a:pt x="2067" y="17584"/>
                    <a:pt x="2371" y="13667"/>
                    <a:pt x="2675" y="10641"/>
                  </a:cubicBezTo>
                  <a:cubicBezTo>
                    <a:pt x="2979" y="7614"/>
                    <a:pt x="3283" y="5478"/>
                    <a:pt x="3537" y="3995"/>
                  </a:cubicBezTo>
                  <a:cubicBezTo>
                    <a:pt x="3791" y="2511"/>
                    <a:pt x="3993" y="1680"/>
                    <a:pt x="4247" y="1027"/>
                  </a:cubicBezTo>
                  <a:cubicBezTo>
                    <a:pt x="4500" y="375"/>
                    <a:pt x="4805" y="-100"/>
                    <a:pt x="5058" y="19"/>
                  </a:cubicBezTo>
                  <a:cubicBezTo>
                    <a:pt x="5312" y="137"/>
                    <a:pt x="5514" y="849"/>
                    <a:pt x="6022" y="2214"/>
                  </a:cubicBezTo>
                  <a:cubicBezTo>
                    <a:pt x="6529" y="3579"/>
                    <a:pt x="7340" y="5597"/>
                    <a:pt x="7999" y="6962"/>
                  </a:cubicBezTo>
                  <a:cubicBezTo>
                    <a:pt x="8658" y="8326"/>
                    <a:pt x="9165" y="9038"/>
                    <a:pt x="9723" y="9395"/>
                  </a:cubicBezTo>
                  <a:cubicBezTo>
                    <a:pt x="10281" y="9751"/>
                    <a:pt x="10889" y="9751"/>
                    <a:pt x="11700" y="8860"/>
                  </a:cubicBezTo>
                  <a:cubicBezTo>
                    <a:pt x="12512" y="7970"/>
                    <a:pt x="13526" y="6190"/>
                    <a:pt x="14185" y="5003"/>
                  </a:cubicBezTo>
                  <a:cubicBezTo>
                    <a:pt x="14844" y="3816"/>
                    <a:pt x="15148" y="3223"/>
                    <a:pt x="15554" y="2630"/>
                  </a:cubicBezTo>
                  <a:cubicBezTo>
                    <a:pt x="15960" y="2036"/>
                    <a:pt x="16467" y="1443"/>
                    <a:pt x="16872" y="1621"/>
                  </a:cubicBezTo>
                  <a:cubicBezTo>
                    <a:pt x="17278" y="1799"/>
                    <a:pt x="17582" y="2748"/>
                    <a:pt x="17988" y="5300"/>
                  </a:cubicBezTo>
                  <a:cubicBezTo>
                    <a:pt x="18393" y="7852"/>
                    <a:pt x="18900" y="12005"/>
                    <a:pt x="19255" y="14913"/>
                  </a:cubicBezTo>
                  <a:cubicBezTo>
                    <a:pt x="19610" y="17821"/>
                    <a:pt x="19813" y="19482"/>
                    <a:pt x="20168" y="20373"/>
                  </a:cubicBezTo>
                  <a:cubicBezTo>
                    <a:pt x="20523" y="21263"/>
                    <a:pt x="21030" y="21381"/>
                    <a:pt x="21537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184400" y="1644816"/>
              <a:ext cx="215488" cy="61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52" fill="norm" stroke="1" extrusionOk="0">
                  <a:moveTo>
                    <a:pt x="0" y="1522"/>
                  </a:moveTo>
                  <a:cubicBezTo>
                    <a:pt x="4194" y="998"/>
                    <a:pt x="8388" y="475"/>
                    <a:pt x="11010" y="214"/>
                  </a:cubicBezTo>
                  <a:cubicBezTo>
                    <a:pt x="13631" y="-48"/>
                    <a:pt x="14680" y="-48"/>
                    <a:pt x="15518" y="101"/>
                  </a:cubicBezTo>
                  <a:cubicBezTo>
                    <a:pt x="16357" y="251"/>
                    <a:pt x="16986" y="550"/>
                    <a:pt x="17301" y="1559"/>
                  </a:cubicBezTo>
                  <a:cubicBezTo>
                    <a:pt x="17616" y="2568"/>
                    <a:pt x="17616" y="4287"/>
                    <a:pt x="17720" y="6492"/>
                  </a:cubicBezTo>
                  <a:cubicBezTo>
                    <a:pt x="17825" y="8697"/>
                    <a:pt x="18035" y="11387"/>
                    <a:pt x="18559" y="13704"/>
                  </a:cubicBezTo>
                  <a:cubicBezTo>
                    <a:pt x="19083" y="16021"/>
                    <a:pt x="19922" y="17964"/>
                    <a:pt x="20551" y="19160"/>
                  </a:cubicBezTo>
                  <a:cubicBezTo>
                    <a:pt x="21181" y="20356"/>
                    <a:pt x="21600" y="20805"/>
                    <a:pt x="21181" y="21104"/>
                  </a:cubicBezTo>
                  <a:cubicBezTo>
                    <a:pt x="20761" y="21403"/>
                    <a:pt x="19503" y="21552"/>
                    <a:pt x="16882" y="21552"/>
                  </a:cubicBezTo>
                  <a:cubicBezTo>
                    <a:pt x="14260" y="21552"/>
                    <a:pt x="10276" y="21403"/>
                    <a:pt x="7654" y="21141"/>
                  </a:cubicBezTo>
                  <a:cubicBezTo>
                    <a:pt x="5033" y="20879"/>
                    <a:pt x="3775" y="20506"/>
                    <a:pt x="2517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914650" y="1910848"/>
              <a:ext cx="2857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920" y="12126"/>
                    <a:pt x="11840" y="4168"/>
                    <a:pt x="15440" y="1326"/>
                  </a:cubicBezTo>
                  <a:cubicBezTo>
                    <a:pt x="19040" y="-1516"/>
                    <a:pt x="2032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984245" y="2037143"/>
              <a:ext cx="317756" cy="6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53" fill="norm" stroke="1" extrusionOk="0">
                  <a:moveTo>
                    <a:pt x="2163" y="7855"/>
                  </a:moveTo>
                  <a:cubicBezTo>
                    <a:pt x="1161" y="12436"/>
                    <a:pt x="160" y="17018"/>
                    <a:pt x="17" y="19309"/>
                  </a:cubicBezTo>
                  <a:cubicBezTo>
                    <a:pt x="-126" y="21600"/>
                    <a:pt x="589" y="21600"/>
                    <a:pt x="3450" y="18655"/>
                  </a:cubicBezTo>
                  <a:cubicBezTo>
                    <a:pt x="6311" y="15709"/>
                    <a:pt x="11318" y="9818"/>
                    <a:pt x="14679" y="6218"/>
                  </a:cubicBezTo>
                  <a:cubicBezTo>
                    <a:pt x="18041" y="2618"/>
                    <a:pt x="19757" y="1309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595753" y="1507641"/>
              <a:ext cx="215731" cy="45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18" fill="norm" stroke="1" extrusionOk="0">
                  <a:moveTo>
                    <a:pt x="457" y="3960"/>
                  </a:moveTo>
                  <a:cubicBezTo>
                    <a:pt x="45" y="3369"/>
                    <a:pt x="-366" y="2777"/>
                    <a:pt x="560" y="2037"/>
                  </a:cubicBezTo>
                  <a:cubicBezTo>
                    <a:pt x="1485" y="1297"/>
                    <a:pt x="3748" y="410"/>
                    <a:pt x="6628" y="114"/>
                  </a:cubicBezTo>
                  <a:cubicBezTo>
                    <a:pt x="9508" y="-182"/>
                    <a:pt x="13005" y="114"/>
                    <a:pt x="15783" y="804"/>
                  </a:cubicBezTo>
                  <a:cubicBezTo>
                    <a:pt x="18560" y="1495"/>
                    <a:pt x="20617" y="2580"/>
                    <a:pt x="20925" y="4454"/>
                  </a:cubicBezTo>
                  <a:cubicBezTo>
                    <a:pt x="21234" y="6328"/>
                    <a:pt x="19794" y="8991"/>
                    <a:pt x="17325" y="11456"/>
                  </a:cubicBezTo>
                  <a:cubicBezTo>
                    <a:pt x="14857" y="13922"/>
                    <a:pt x="11360" y="16191"/>
                    <a:pt x="9405" y="17621"/>
                  </a:cubicBezTo>
                  <a:cubicBezTo>
                    <a:pt x="7451" y="19051"/>
                    <a:pt x="7040" y="19643"/>
                    <a:pt x="7245" y="20136"/>
                  </a:cubicBezTo>
                  <a:cubicBezTo>
                    <a:pt x="7451" y="20629"/>
                    <a:pt x="8274" y="21023"/>
                    <a:pt x="9097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719879" y="2119693"/>
              <a:ext cx="9223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0592" y="3161"/>
                  </a:moveTo>
                  <a:cubicBezTo>
                    <a:pt x="8137" y="2634"/>
                    <a:pt x="5683" y="2107"/>
                    <a:pt x="3719" y="2898"/>
                  </a:cubicBezTo>
                  <a:cubicBezTo>
                    <a:pt x="1756" y="3688"/>
                    <a:pt x="283" y="5795"/>
                    <a:pt x="37" y="8429"/>
                  </a:cubicBezTo>
                  <a:cubicBezTo>
                    <a:pt x="-208" y="11063"/>
                    <a:pt x="774" y="14224"/>
                    <a:pt x="2247" y="16859"/>
                  </a:cubicBezTo>
                  <a:cubicBezTo>
                    <a:pt x="3719" y="19493"/>
                    <a:pt x="5683" y="21600"/>
                    <a:pt x="8628" y="21600"/>
                  </a:cubicBezTo>
                  <a:cubicBezTo>
                    <a:pt x="11574" y="21600"/>
                    <a:pt x="15501" y="19493"/>
                    <a:pt x="17956" y="17122"/>
                  </a:cubicBezTo>
                  <a:cubicBezTo>
                    <a:pt x="20410" y="14751"/>
                    <a:pt x="21392" y="12117"/>
                    <a:pt x="21392" y="9483"/>
                  </a:cubicBezTo>
                  <a:cubicBezTo>
                    <a:pt x="21392" y="6849"/>
                    <a:pt x="20410" y="4215"/>
                    <a:pt x="16974" y="2634"/>
                  </a:cubicBezTo>
                  <a:cubicBezTo>
                    <a:pt x="13537" y="1054"/>
                    <a:pt x="7647" y="527"/>
                    <a:pt x="17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010149" y="601993"/>
              <a:ext cx="419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036" y="1701"/>
                    <a:pt x="8073" y="-1622"/>
                    <a:pt x="11673" y="870"/>
                  </a:cubicBezTo>
                  <a:cubicBezTo>
                    <a:pt x="15273" y="3363"/>
                    <a:pt x="18436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067299" y="735393"/>
              <a:ext cx="387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8982"/>
                    <a:pt x="8026" y="16364"/>
                    <a:pt x="11626" y="12764"/>
                  </a:cubicBezTo>
                  <a:cubicBezTo>
                    <a:pt x="15226" y="9164"/>
                    <a:pt x="18413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358394" y="529199"/>
              <a:ext cx="217608" cy="40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35" fill="norm" stroke="1" extrusionOk="0">
                  <a:moveTo>
                    <a:pt x="3764" y="158"/>
                  </a:moveTo>
                  <a:cubicBezTo>
                    <a:pt x="2134" y="46"/>
                    <a:pt x="504" y="-65"/>
                    <a:pt x="97" y="46"/>
                  </a:cubicBezTo>
                  <a:cubicBezTo>
                    <a:pt x="-311" y="158"/>
                    <a:pt x="504" y="492"/>
                    <a:pt x="3764" y="1382"/>
                  </a:cubicBezTo>
                  <a:cubicBezTo>
                    <a:pt x="7025" y="2273"/>
                    <a:pt x="12731" y="3721"/>
                    <a:pt x="16297" y="5112"/>
                  </a:cubicBezTo>
                  <a:cubicBezTo>
                    <a:pt x="19863" y="6504"/>
                    <a:pt x="21289" y="7840"/>
                    <a:pt x="20881" y="9622"/>
                  </a:cubicBezTo>
                  <a:cubicBezTo>
                    <a:pt x="20474" y="11403"/>
                    <a:pt x="18232" y="13630"/>
                    <a:pt x="15380" y="15690"/>
                  </a:cubicBezTo>
                  <a:cubicBezTo>
                    <a:pt x="12527" y="17749"/>
                    <a:pt x="9063" y="19642"/>
                    <a:pt x="5598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179020" y="440943"/>
              <a:ext cx="107480" cy="55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7" fill="norm" stroke="1" extrusionOk="0">
                  <a:moveTo>
                    <a:pt x="21506" y="3787"/>
                  </a:moveTo>
                  <a:cubicBezTo>
                    <a:pt x="21506" y="2802"/>
                    <a:pt x="21506" y="1816"/>
                    <a:pt x="20871" y="1159"/>
                  </a:cubicBezTo>
                  <a:cubicBezTo>
                    <a:pt x="20235" y="502"/>
                    <a:pt x="18965" y="173"/>
                    <a:pt x="17271" y="50"/>
                  </a:cubicBezTo>
                  <a:cubicBezTo>
                    <a:pt x="15577" y="-73"/>
                    <a:pt x="13459" y="9"/>
                    <a:pt x="11341" y="543"/>
                  </a:cubicBezTo>
                  <a:cubicBezTo>
                    <a:pt x="9224" y="1077"/>
                    <a:pt x="7106" y="2062"/>
                    <a:pt x="5200" y="3951"/>
                  </a:cubicBezTo>
                  <a:cubicBezTo>
                    <a:pt x="3294" y="5840"/>
                    <a:pt x="1600" y="8633"/>
                    <a:pt x="753" y="11466"/>
                  </a:cubicBezTo>
                  <a:cubicBezTo>
                    <a:pt x="-94" y="14300"/>
                    <a:pt x="-94" y="17174"/>
                    <a:pt x="118" y="18858"/>
                  </a:cubicBezTo>
                  <a:cubicBezTo>
                    <a:pt x="330" y="20541"/>
                    <a:pt x="753" y="21034"/>
                    <a:pt x="1177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6045199" y="767143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6400"/>
                    <a:pt x="7376" y="11200"/>
                    <a:pt x="10976" y="7600"/>
                  </a:cubicBezTo>
                  <a:cubicBezTo>
                    <a:pt x="14576" y="4000"/>
                    <a:pt x="18088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340193" y="813308"/>
              <a:ext cx="289207" cy="25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8" fill="norm" stroke="1" extrusionOk="0">
                  <a:moveTo>
                    <a:pt x="257" y="12502"/>
                  </a:moveTo>
                  <a:cubicBezTo>
                    <a:pt x="100" y="16541"/>
                    <a:pt x="-58" y="20580"/>
                    <a:pt x="21" y="20053"/>
                  </a:cubicBezTo>
                  <a:cubicBezTo>
                    <a:pt x="100" y="19526"/>
                    <a:pt x="415" y="14434"/>
                    <a:pt x="730" y="10658"/>
                  </a:cubicBezTo>
                  <a:cubicBezTo>
                    <a:pt x="1046" y="6882"/>
                    <a:pt x="1361" y="4424"/>
                    <a:pt x="1676" y="2756"/>
                  </a:cubicBezTo>
                  <a:cubicBezTo>
                    <a:pt x="1992" y="1087"/>
                    <a:pt x="2307" y="209"/>
                    <a:pt x="2780" y="34"/>
                  </a:cubicBezTo>
                  <a:cubicBezTo>
                    <a:pt x="3253" y="-142"/>
                    <a:pt x="3884" y="385"/>
                    <a:pt x="5145" y="1438"/>
                  </a:cubicBezTo>
                  <a:cubicBezTo>
                    <a:pt x="6406" y="2492"/>
                    <a:pt x="8298" y="4073"/>
                    <a:pt x="9638" y="4863"/>
                  </a:cubicBezTo>
                  <a:cubicBezTo>
                    <a:pt x="10978" y="5653"/>
                    <a:pt x="11767" y="5653"/>
                    <a:pt x="12870" y="5302"/>
                  </a:cubicBezTo>
                  <a:cubicBezTo>
                    <a:pt x="13974" y="4951"/>
                    <a:pt x="15393" y="4248"/>
                    <a:pt x="16103" y="4424"/>
                  </a:cubicBezTo>
                  <a:cubicBezTo>
                    <a:pt x="16812" y="4599"/>
                    <a:pt x="16812" y="5653"/>
                    <a:pt x="17049" y="7848"/>
                  </a:cubicBezTo>
                  <a:cubicBezTo>
                    <a:pt x="17285" y="10043"/>
                    <a:pt x="17758" y="13380"/>
                    <a:pt x="18546" y="15838"/>
                  </a:cubicBezTo>
                  <a:cubicBezTo>
                    <a:pt x="19335" y="18297"/>
                    <a:pt x="20438" y="19878"/>
                    <a:pt x="21542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728189" y="504243"/>
              <a:ext cx="129812" cy="38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07" fill="norm" stroke="1" extrusionOk="0">
                  <a:moveTo>
                    <a:pt x="20698" y="1542"/>
                  </a:moveTo>
                  <a:cubicBezTo>
                    <a:pt x="19686" y="1075"/>
                    <a:pt x="18673" y="608"/>
                    <a:pt x="17323" y="316"/>
                  </a:cubicBezTo>
                  <a:cubicBezTo>
                    <a:pt x="15973" y="24"/>
                    <a:pt x="14285" y="-93"/>
                    <a:pt x="12935" y="82"/>
                  </a:cubicBezTo>
                  <a:cubicBezTo>
                    <a:pt x="11586" y="257"/>
                    <a:pt x="10573" y="724"/>
                    <a:pt x="8548" y="2826"/>
                  </a:cubicBezTo>
                  <a:cubicBezTo>
                    <a:pt x="6523" y="4928"/>
                    <a:pt x="3485" y="8664"/>
                    <a:pt x="1629" y="11699"/>
                  </a:cubicBezTo>
                  <a:cubicBezTo>
                    <a:pt x="-227" y="14735"/>
                    <a:pt x="-902" y="17070"/>
                    <a:pt x="1798" y="18588"/>
                  </a:cubicBezTo>
                  <a:cubicBezTo>
                    <a:pt x="4498" y="20106"/>
                    <a:pt x="10573" y="20806"/>
                    <a:pt x="1664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956165" y="608393"/>
              <a:ext cx="25743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5690" y="0"/>
                  </a:moveTo>
                  <a:cubicBezTo>
                    <a:pt x="14274" y="5314"/>
                    <a:pt x="12858" y="10629"/>
                    <a:pt x="11353" y="14057"/>
                  </a:cubicBezTo>
                  <a:cubicBezTo>
                    <a:pt x="9848" y="17486"/>
                    <a:pt x="8254" y="19029"/>
                    <a:pt x="7015" y="19886"/>
                  </a:cubicBezTo>
                  <a:cubicBezTo>
                    <a:pt x="5776" y="20743"/>
                    <a:pt x="4890" y="20914"/>
                    <a:pt x="3917" y="20314"/>
                  </a:cubicBezTo>
                  <a:cubicBezTo>
                    <a:pt x="2943" y="19714"/>
                    <a:pt x="1881" y="18343"/>
                    <a:pt x="1172" y="17057"/>
                  </a:cubicBezTo>
                  <a:cubicBezTo>
                    <a:pt x="464" y="15771"/>
                    <a:pt x="110" y="14571"/>
                    <a:pt x="22" y="13543"/>
                  </a:cubicBezTo>
                  <a:cubicBezTo>
                    <a:pt x="-67" y="12514"/>
                    <a:pt x="110" y="11657"/>
                    <a:pt x="641" y="11143"/>
                  </a:cubicBezTo>
                  <a:cubicBezTo>
                    <a:pt x="1172" y="10629"/>
                    <a:pt x="2058" y="10457"/>
                    <a:pt x="3917" y="11057"/>
                  </a:cubicBezTo>
                  <a:cubicBezTo>
                    <a:pt x="5776" y="11657"/>
                    <a:pt x="8608" y="13029"/>
                    <a:pt x="11707" y="14914"/>
                  </a:cubicBezTo>
                  <a:cubicBezTo>
                    <a:pt x="14805" y="16800"/>
                    <a:pt x="18169" y="19200"/>
                    <a:pt x="2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7251699" y="475043"/>
              <a:ext cx="13287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6978" y="0"/>
                  </a:moveTo>
                  <a:cubicBezTo>
                    <a:pt x="10966" y="1511"/>
                    <a:pt x="14954" y="3022"/>
                    <a:pt x="17612" y="5111"/>
                  </a:cubicBezTo>
                  <a:cubicBezTo>
                    <a:pt x="20271" y="7200"/>
                    <a:pt x="21600" y="9867"/>
                    <a:pt x="20437" y="12533"/>
                  </a:cubicBezTo>
                  <a:cubicBezTo>
                    <a:pt x="19274" y="15200"/>
                    <a:pt x="15618" y="17867"/>
                    <a:pt x="11797" y="19378"/>
                  </a:cubicBezTo>
                  <a:cubicBezTo>
                    <a:pt x="7975" y="20889"/>
                    <a:pt x="3988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702549" y="709430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746999" y="811593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5200"/>
                    <a:pt x="5850" y="8800"/>
                    <a:pt x="9450" y="5200"/>
                  </a:cubicBezTo>
                  <a:cubicBezTo>
                    <a:pt x="13050" y="1600"/>
                    <a:pt x="1732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135417" y="306092"/>
              <a:ext cx="262194" cy="60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11" fill="norm" stroke="1" extrusionOk="0">
                  <a:moveTo>
                    <a:pt x="13910" y="15436"/>
                  </a:moveTo>
                  <a:cubicBezTo>
                    <a:pt x="13046" y="14761"/>
                    <a:pt x="12182" y="14086"/>
                    <a:pt x="10886" y="13673"/>
                  </a:cubicBezTo>
                  <a:cubicBezTo>
                    <a:pt x="9590" y="13261"/>
                    <a:pt x="7862" y="13111"/>
                    <a:pt x="5961" y="13748"/>
                  </a:cubicBezTo>
                  <a:cubicBezTo>
                    <a:pt x="4060" y="14386"/>
                    <a:pt x="1987" y="15811"/>
                    <a:pt x="950" y="16748"/>
                  </a:cubicBezTo>
                  <a:cubicBezTo>
                    <a:pt x="-87" y="17686"/>
                    <a:pt x="-87" y="18136"/>
                    <a:pt x="86" y="18548"/>
                  </a:cubicBezTo>
                  <a:cubicBezTo>
                    <a:pt x="259" y="18961"/>
                    <a:pt x="604" y="19336"/>
                    <a:pt x="1209" y="19523"/>
                  </a:cubicBezTo>
                  <a:cubicBezTo>
                    <a:pt x="1814" y="19711"/>
                    <a:pt x="2678" y="19711"/>
                    <a:pt x="4751" y="19111"/>
                  </a:cubicBezTo>
                  <a:cubicBezTo>
                    <a:pt x="6825" y="18511"/>
                    <a:pt x="10108" y="17311"/>
                    <a:pt x="12873" y="15398"/>
                  </a:cubicBezTo>
                  <a:cubicBezTo>
                    <a:pt x="15638" y="13486"/>
                    <a:pt x="17884" y="10861"/>
                    <a:pt x="19267" y="8386"/>
                  </a:cubicBezTo>
                  <a:cubicBezTo>
                    <a:pt x="20649" y="5911"/>
                    <a:pt x="21167" y="3586"/>
                    <a:pt x="21340" y="2198"/>
                  </a:cubicBezTo>
                  <a:cubicBezTo>
                    <a:pt x="21513" y="811"/>
                    <a:pt x="21340" y="361"/>
                    <a:pt x="20822" y="136"/>
                  </a:cubicBezTo>
                  <a:cubicBezTo>
                    <a:pt x="20303" y="-89"/>
                    <a:pt x="19439" y="-89"/>
                    <a:pt x="18316" y="548"/>
                  </a:cubicBezTo>
                  <a:cubicBezTo>
                    <a:pt x="17193" y="1186"/>
                    <a:pt x="15811" y="2461"/>
                    <a:pt x="14687" y="4298"/>
                  </a:cubicBezTo>
                  <a:cubicBezTo>
                    <a:pt x="13564" y="6136"/>
                    <a:pt x="12700" y="8536"/>
                    <a:pt x="12700" y="11048"/>
                  </a:cubicBezTo>
                  <a:cubicBezTo>
                    <a:pt x="12700" y="13561"/>
                    <a:pt x="13564" y="16186"/>
                    <a:pt x="14860" y="17948"/>
                  </a:cubicBezTo>
                  <a:cubicBezTo>
                    <a:pt x="16156" y="19711"/>
                    <a:pt x="17884" y="20611"/>
                    <a:pt x="1961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8120521" y="989393"/>
              <a:ext cx="305930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82" fill="norm" stroke="1" extrusionOk="0">
                  <a:moveTo>
                    <a:pt x="1867" y="10800"/>
                  </a:moveTo>
                  <a:cubicBezTo>
                    <a:pt x="973" y="14400"/>
                    <a:pt x="79" y="18000"/>
                    <a:pt x="4" y="19800"/>
                  </a:cubicBezTo>
                  <a:cubicBezTo>
                    <a:pt x="-70" y="21600"/>
                    <a:pt x="675" y="21600"/>
                    <a:pt x="3505" y="18000"/>
                  </a:cubicBezTo>
                  <a:cubicBezTo>
                    <a:pt x="6336" y="14400"/>
                    <a:pt x="11251" y="7200"/>
                    <a:pt x="14603" y="3600"/>
                  </a:cubicBezTo>
                  <a:cubicBezTo>
                    <a:pt x="17955" y="0"/>
                    <a:pt x="19742" y="0"/>
                    <a:pt x="215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8090694" y="1106772"/>
              <a:ext cx="221457" cy="41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1" fill="norm" stroke="1" extrusionOk="0">
                  <a:moveTo>
                    <a:pt x="16586" y="11239"/>
                  </a:moveTo>
                  <a:cubicBezTo>
                    <a:pt x="13089" y="11239"/>
                    <a:pt x="9592" y="11239"/>
                    <a:pt x="7020" y="11945"/>
                  </a:cubicBezTo>
                  <a:cubicBezTo>
                    <a:pt x="4449" y="12650"/>
                    <a:pt x="2803" y="14061"/>
                    <a:pt x="1774" y="15309"/>
                  </a:cubicBezTo>
                  <a:cubicBezTo>
                    <a:pt x="746" y="16558"/>
                    <a:pt x="334" y="17643"/>
                    <a:pt x="129" y="18566"/>
                  </a:cubicBezTo>
                  <a:cubicBezTo>
                    <a:pt x="-77" y="19488"/>
                    <a:pt x="-77" y="20248"/>
                    <a:pt x="437" y="20736"/>
                  </a:cubicBezTo>
                  <a:cubicBezTo>
                    <a:pt x="952" y="21225"/>
                    <a:pt x="1980" y="21442"/>
                    <a:pt x="4140" y="21116"/>
                  </a:cubicBezTo>
                  <a:cubicBezTo>
                    <a:pt x="6300" y="20791"/>
                    <a:pt x="9592" y="19922"/>
                    <a:pt x="12266" y="17860"/>
                  </a:cubicBezTo>
                  <a:cubicBezTo>
                    <a:pt x="14940" y="15798"/>
                    <a:pt x="16997" y="12541"/>
                    <a:pt x="17923" y="9665"/>
                  </a:cubicBezTo>
                  <a:cubicBezTo>
                    <a:pt x="18849" y="6789"/>
                    <a:pt x="18643" y="4292"/>
                    <a:pt x="18334" y="2664"/>
                  </a:cubicBezTo>
                  <a:cubicBezTo>
                    <a:pt x="18026" y="1036"/>
                    <a:pt x="17614" y="276"/>
                    <a:pt x="16997" y="59"/>
                  </a:cubicBezTo>
                  <a:cubicBezTo>
                    <a:pt x="16380" y="-158"/>
                    <a:pt x="15557" y="168"/>
                    <a:pt x="14734" y="1959"/>
                  </a:cubicBezTo>
                  <a:cubicBezTo>
                    <a:pt x="13912" y="3750"/>
                    <a:pt x="13089" y="7006"/>
                    <a:pt x="13294" y="9828"/>
                  </a:cubicBezTo>
                  <a:cubicBezTo>
                    <a:pt x="13500" y="12650"/>
                    <a:pt x="14734" y="15038"/>
                    <a:pt x="16277" y="16558"/>
                  </a:cubicBezTo>
                  <a:cubicBezTo>
                    <a:pt x="17820" y="18077"/>
                    <a:pt x="19672" y="18728"/>
                    <a:pt x="21523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351429" y="1224343"/>
              <a:ext cx="233772" cy="2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84" fill="norm" stroke="1" extrusionOk="0">
                  <a:moveTo>
                    <a:pt x="12735" y="0"/>
                  </a:moveTo>
                  <a:cubicBezTo>
                    <a:pt x="12151" y="5627"/>
                    <a:pt x="11568" y="11254"/>
                    <a:pt x="10497" y="14884"/>
                  </a:cubicBezTo>
                  <a:cubicBezTo>
                    <a:pt x="9427" y="18514"/>
                    <a:pt x="7870" y="20148"/>
                    <a:pt x="6508" y="20874"/>
                  </a:cubicBezTo>
                  <a:cubicBezTo>
                    <a:pt x="5146" y="21600"/>
                    <a:pt x="3978" y="21418"/>
                    <a:pt x="2908" y="19876"/>
                  </a:cubicBezTo>
                  <a:cubicBezTo>
                    <a:pt x="1838" y="18333"/>
                    <a:pt x="865" y="15429"/>
                    <a:pt x="378" y="13523"/>
                  </a:cubicBezTo>
                  <a:cubicBezTo>
                    <a:pt x="-108" y="11617"/>
                    <a:pt x="-108" y="10709"/>
                    <a:pt x="281" y="9892"/>
                  </a:cubicBezTo>
                  <a:cubicBezTo>
                    <a:pt x="670" y="9076"/>
                    <a:pt x="1449" y="8350"/>
                    <a:pt x="2908" y="7987"/>
                  </a:cubicBezTo>
                  <a:cubicBezTo>
                    <a:pt x="4368" y="7624"/>
                    <a:pt x="6508" y="7624"/>
                    <a:pt x="9524" y="9257"/>
                  </a:cubicBezTo>
                  <a:cubicBezTo>
                    <a:pt x="12541" y="10891"/>
                    <a:pt x="16433" y="14158"/>
                    <a:pt x="18573" y="16245"/>
                  </a:cubicBezTo>
                  <a:cubicBezTo>
                    <a:pt x="20714" y="18333"/>
                    <a:pt x="21103" y="19240"/>
                    <a:pt x="21492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679766" y="569076"/>
              <a:ext cx="153084" cy="53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50" fill="norm" stroke="1" extrusionOk="0">
                  <a:moveTo>
                    <a:pt x="18237" y="2082"/>
                  </a:moveTo>
                  <a:cubicBezTo>
                    <a:pt x="18525" y="1489"/>
                    <a:pt x="18813" y="896"/>
                    <a:pt x="18237" y="515"/>
                  </a:cubicBezTo>
                  <a:cubicBezTo>
                    <a:pt x="17661" y="133"/>
                    <a:pt x="16221" y="-36"/>
                    <a:pt x="14925" y="6"/>
                  </a:cubicBezTo>
                  <a:cubicBezTo>
                    <a:pt x="13629" y="49"/>
                    <a:pt x="12477" y="303"/>
                    <a:pt x="10173" y="1785"/>
                  </a:cubicBezTo>
                  <a:cubicBezTo>
                    <a:pt x="7869" y="3268"/>
                    <a:pt x="4413" y="5978"/>
                    <a:pt x="2253" y="8731"/>
                  </a:cubicBezTo>
                  <a:cubicBezTo>
                    <a:pt x="93" y="11484"/>
                    <a:pt x="-771" y="14279"/>
                    <a:pt x="813" y="16439"/>
                  </a:cubicBezTo>
                  <a:cubicBezTo>
                    <a:pt x="2397" y="18599"/>
                    <a:pt x="6429" y="20124"/>
                    <a:pt x="10173" y="20844"/>
                  </a:cubicBezTo>
                  <a:cubicBezTo>
                    <a:pt x="13917" y="21564"/>
                    <a:pt x="17373" y="21479"/>
                    <a:pt x="20829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968023" y="664413"/>
              <a:ext cx="273234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40" fill="norm" stroke="1" extrusionOk="0">
                  <a:moveTo>
                    <a:pt x="19150" y="1602"/>
                  </a:moveTo>
                  <a:cubicBezTo>
                    <a:pt x="19809" y="835"/>
                    <a:pt x="20469" y="68"/>
                    <a:pt x="20881" y="4"/>
                  </a:cubicBezTo>
                  <a:cubicBezTo>
                    <a:pt x="21293" y="-60"/>
                    <a:pt x="21458" y="579"/>
                    <a:pt x="21046" y="2304"/>
                  </a:cubicBezTo>
                  <a:cubicBezTo>
                    <a:pt x="20634" y="4030"/>
                    <a:pt x="19644" y="6842"/>
                    <a:pt x="17666" y="9526"/>
                  </a:cubicBezTo>
                  <a:cubicBezTo>
                    <a:pt x="15687" y="12210"/>
                    <a:pt x="12719" y="14766"/>
                    <a:pt x="10246" y="16172"/>
                  </a:cubicBezTo>
                  <a:cubicBezTo>
                    <a:pt x="7773" y="17578"/>
                    <a:pt x="5794" y="17833"/>
                    <a:pt x="4145" y="17386"/>
                  </a:cubicBezTo>
                  <a:cubicBezTo>
                    <a:pt x="2496" y="16939"/>
                    <a:pt x="1177" y="15789"/>
                    <a:pt x="518" y="14894"/>
                  </a:cubicBezTo>
                  <a:cubicBezTo>
                    <a:pt x="-142" y="13999"/>
                    <a:pt x="-142" y="13360"/>
                    <a:pt x="353" y="12977"/>
                  </a:cubicBezTo>
                  <a:cubicBezTo>
                    <a:pt x="847" y="12593"/>
                    <a:pt x="1837" y="12465"/>
                    <a:pt x="4392" y="13041"/>
                  </a:cubicBezTo>
                  <a:cubicBezTo>
                    <a:pt x="6948" y="13616"/>
                    <a:pt x="11070" y="14894"/>
                    <a:pt x="14038" y="16428"/>
                  </a:cubicBezTo>
                  <a:cubicBezTo>
                    <a:pt x="17006" y="17961"/>
                    <a:pt x="18820" y="19751"/>
                    <a:pt x="20634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9262533" y="447126"/>
              <a:ext cx="167218" cy="18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094" y="3929"/>
                  </a:moveTo>
                  <a:cubicBezTo>
                    <a:pt x="547" y="2715"/>
                    <a:pt x="0" y="1502"/>
                    <a:pt x="684" y="774"/>
                  </a:cubicBezTo>
                  <a:cubicBezTo>
                    <a:pt x="1367" y="46"/>
                    <a:pt x="3281" y="-197"/>
                    <a:pt x="4785" y="167"/>
                  </a:cubicBezTo>
                  <a:cubicBezTo>
                    <a:pt x="6289" y="531"/>
                    <a:pt x="7382" y="1502"/>
                    <a:pt x="7929" y="3201"/>
                  </a:cubicBezTo>
                  <a:cubicBezTo>
                    <a:pt x="8476" y="4900"/>
                    <a:pt x="8476" y="7327"/>
                    <a:pt x="7792" y="9268"/>
                  </a:cubicBezTo>
                  <a:cubicBezTo>
                    <a:pt x="7109" y="11210"/>
                    <a:pt x="5742" y="12666"/>
                    <a:pt x="3965" y="14607"/>
                  </a:cubicBezTo>
                  <a:cubicBezTo>
                    <a:pt x="2187" y="16549"/>
                    <a:pt x="0" y="18976"/>
                    <a:pt x="0" y="20190"/>
                  </a:cubicBezTo>
                  <a:cubicBezTo>
                    <a:pt x="0" y="21403"/>
                    <a:pt x="2187" y="21403"/>
                    <a:pt x="6152" y="21039"/>
                  </a:cubicBezTo>
                  <a:cubicBezTo>
                    <a:pt x="10116" y="20675"/>
                    <a:pt x="15858" y="19947"/>
                    <a:pt x="21600" y="19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9474199" y="513143"/>
              <a:ext cx="113627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3535" y="0"/>
                  </a:moveTo>
                  <a:cubicBezTo>
                    <a:pt x="2749" y="419"/>
                    <a:pt x="1964" y="837"/>
                    <a:pt x="3338" y="1591"/>
                  </a:cubicBezTo>
                  <a:cubicBezTo>
                    <a:pt x="4713" y="2344"/>
                    <a:pt x="8247" y="3433"/>
                    <a:pt x="12175" y="5316"/>
                  </a:cubicBezTo>
                  <a:cubicBezTo>
                    <a:pt x="16102" y="7200"/>
                    <a:pt x="20422" y="9879"/>
                    <a:pt x="21011" y="12391"/>
                  </a:cubicBezTo>
                  <a:cubicBezTo>
                    <a:pt x="21600" y="14902"/>
                    <a:pt x="18458" y="17247"/>
                    <a:pt x="14335" y="18753"/>
                  </a:cubicBezTo>
                  <a:cubicBezTo>
                    <a:pt x="10211" y="20260"/>
                    <a:pt x="5105" y="20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9956799" y="79254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4400"/>
                    <a:pt x="4235" y="7200"/>
                    <a:pt x="7835" y="3600"/>
                  </a:cubicBezTo>
                  <a:cubicBezTo>
                    <a:pt x="11435" y="0"/>
                    <a:pt x="165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9975849" y="93859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0411206" y="625542"/>
              <a:ext cx="320295" cy="39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6" fill="norm" stroke="1" extrusionOk="0">
                  <a:moveTo>
                    <a:pt x="3151" y="4239"/>
                  </a:moveTo>
                  <a:cubicBezTo>
                    <a:pt x="2587" y="3894"/>
                    <a:pt x="2022" y="3550"/>
                    <a:pt x="1810" y="3090"/>
                  </a:cubicBezTo>
                  <a:cubicBezTo>
                    <a:pt x="1598" y="2630"/>
                    <a:pt x="1739" y="2056"/>
                    <a:pt x="2516" y="1482"/>
                  </a:cubicBezTo>
                  <a:cubicBezTo>
                    <a:pt x="3292" y="907"/>
                    <a:pt x="4704" y="333"/>
                    <a:pt x="6187" y="103"/>
                  </a:cubicBezTo>
                  <a:cubicBezTo>
                    <a:pt x="7669" y="-127"/>
                    <a:pt x="9222" y="-12"/>
                    <a:pt x="10351" y="850"/>
                  </a:cubicBezTo>
                  <a:cubicBezTo>
                    <a:pt x="11481" y="1711"/>
                    <a:pt x="12187" y="3320"/>
                    <a:pt x="11904" y="5388"/>
                  </a:cubicBezTo>
                  <a:cubicBezTo>
                    <a:pt x="11622" y="7456"/>
                    <a:pt x="10351" y="9984"/>
                    <a:pt x="8304" y="12511"/>
                  </a:cubicBezTo>
                  <a:cubicBezTo>
                    <a:pt x="6257" y="15039"/>
                    <a:pt x="3434" y="17567"/>
                    <a:pt x="1810" y="19060"/>
                  </a:cubicBezTo>
                  <a:cubicBezTo>
                    <a:pt x="187" y="20554"/>
                    <a:pt x="-237" y="21013"/>
                    <a:pt x="116" y="21243"/>
                  </a:cubicBezTo>
                  <a:cubicBezTo>
                    <a:pt x="469" y="21473"/>
                    <a:pt x="1598" y="21473"/>
                    <a:pt x="4492" y="21243"/>
                  </a:cubicBezTo>
                  <a:cubicBezTo>
                    <a:pt x="7387" y="21013"/>
                    <a:pt x="12045" y="20554"/>
                    <a:pt x="15151" y="20324"/>
                  </a:cubicBezTo>
                  <a:cubicBezTo>
                    <a:pt x="18257" y="20094"/>
                    <a:pt x="19810" y="20094"/>
                    <a:pt x="21363" y="20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0856977" y="710478"/>
              <a:ext cx="325374" cy="42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9" fill="norm" stroke="1" extrusionOk="0">
                  <a:moveTo>
                    <a:pt x="20586" y="938"/>
                  </a:moveTo>
                  <a:cubicBezTo>
                    <a:pt x="20586" y="404"/>
                    <a:pt x="20586" y="-131"/>
                    <a:pt x="20447" y="29"/>
                  </a:cubicBezTo>
                  <a:cubicBezTo>
                    <a:pt x="20307" y="190"/>
                    <a:pt x="20028" y="1045"/>
                    <a:pt x="18774" y="3077"/>
                  </a:cubicBezTo>
                  <a:cubicBezTo>
                    <a:pt x="17520" y="5109"/>
                    <a:pt x="15290" y="8317"/>
                    <a:pt x="12782" y="10776"/>
                  </a:cubicBezTo>
                  <a:cubicBezTo>
                    <a:pt x="10274" y="13235"/>
                    <a:pt x="7487" y="14946"/>
                    <a:pt x="5675" y="15909"/>
                  </a:cubicBezTo>
                  <a:cubicBezTo>
                    <a:pt x="3863" y="16871"/>
                    <a:pt x="3027" y="17085"/>
                    <a:pt x="2261" y="17085"/>
                  </a:cubicBezTo>
                  <a:cubicBezTo>
                    <a:pt x="1494" y="17085"/>
                    <a:pt x="797" y="16871"/>
                    <a:pt x="379" y="16016"/>
                  </a:cubicBezTo>
                  <a:cubicBezTo>
                    <a:pt x="-39" y="15160"/>
                    <a:pt x="-178" y="13663"/>
                    <a:pt x="310" y="12326"/>
                  </a:cubicBezTo>
                  <a:cubicBezTo>
                    <a:pt x="797" y="10990"/>
                    <a:pt x="1912" y="9814"/>
                    <a:pt x="3167" y="9225"/>
                  </a:cubicBezTo>
                  <a:cubicBezTo>
                    <a:pt x="4421" y="8637"/>
                    <a:pt x="5814" y="8637"/>
                    <a:pt x="7487" y="9546"/>
                  </a:cubicBezTo>
                  <a:cubicBezTo>
                    <a:pt x="9159" y="10455"/>
                    <a:pt x="11110" y="12273"/>
                    <a:pt x="13479" y="14412"/>
                  </a:cubicBezTo>
                  <a:cubicBezTo>
                    <a:pt x="15848" y="16550"/>
                    <a:pt x="18635" y="19010"/>
                    <a:pt x="21422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3143250" y="3236070"/>
              <a:ext cx="279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27" y="4868"/>
                    <a:pt x="11455" y="-1303"/>
                    <a:pt x="15055" y="240"/>
                  </a:cubicBezTo>
                  <a:cubicBezTo>
                    <a:pt x="18655" y="1783"/>
                    <a:pt x="20127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182346" y="3421443"/>
              <a:ext cx="329205" cy="5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681" fill="norm" stroke="1" extrusionOk="0">
                  <a:moveTo>
                    <a:pt x="1597" y="12462"/>
                  </a:moveTo>
                  <a:cubicBezTo>
                    <a:pt x="766" y="14954"/>
                    <a:pt x="-65" y="17446"/>
                    <a:pt x="4" y="19108"/>
                  </a:cubicBezTo>
                  <a:cubicBezTo>
                    <a:pt x="73" y="20769"/>
                    <a:pt x="1043" y="21600"/>
                    <a:pt x="3743" y="19108"/>
                  </a:cubicBezTo>
                  <a:cubicBezTo>
                    <a:pt x="6443" y="16615"/>
                    <a:pt x="10873" y="10800"/>
                    <a:pt x="14127" y="7062"/>
                  </a:cubicBezTo>
                  <a:cubicBezTo>
                    <a:pt x="17381" y="3323"/>
                    <a:pt x="19458" y="1662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4000499" y="2892675"/>
              <a:ext cx="241301" cy="99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685"/>
                  </a:moveTo>
                  <a:cubicBezTo>
                    <a:pt x="21600" y="1365"/>
                    <a:pt x="21600" y="1044"/>
                    <a:pt x="21411" y="770"/>
                  </a:cubicBezTo>
                  <a:cubicBezTo>
                    <a:pt x="21221" y="495"/>
                    <a:pt x="20842" y="266"/>
                    <a:pt x="20179" y="129"/>
                  </a:cubicBezTo>
                  <a:cubicBezTo>
                    <a:pt x="19516" y="-8"/>
                    <a:pt x="18568" y="-54"/>
                    <a:pt x="17242" y="83"/>
                  </a:cubicBezTo>
                  <a:cubicBezTo>
                    <a:pt x="15916" y="221"/>
                    <a:pt x="14211" y="541"/>
                    <a:pt x="12411" y="1342"/>
                  </a:cubicBezTo>
                  <a:cubicBezTo>
                    <a:pt x="10611" y="2143"/>
                    <a:pt x="8716" y="3424"/>
                    <a:pt x="7768" y="4911"/>
                  </a:cubicBezTo>
                  <a:cubicBezTo>
                    <a:pt x="6821" y="6399"/>
                    <a:pt x="6821" y="8092"/>
                    <a:pt x="8147" y="9762"/>
                  </a:cubicBezTo>
                  <a:cubicBezTo>
                    <a:pt x="9474" y="11432"/>
                    <a:pt x="12126" y="13080"/>
                    <a:pt x="14684" y="14682"/>
                  </a:cubicBezTo>
                  <a:cubicBezTo>
                    <a:pt x="17242" y="16283"/>
                    <a:pt x="19705" y="17839"/>
                    <a:pt x="20558" y="18915"/>
                  </a:cubicBezTo>
                  <a:cubicBezTo>
                    <a:pt x="21411" y="19990"/>
                    <a:pt x="20653" y="20585"/>
                    <a:pt x="18189" y="20974"/>
                  </a:cubicBezTo>
                  <a:cubicBezTo>
                    <a:pt x="15726" y="21363"/>
                    <a:pt x="11558" y="21546"/>
                    <a:pt x="8242" y="21477"/>
                  </a:cubicBezTo>
                  <a:cubicBezTo>
                    <a:pt x="4926" y="21409"/>
                    <a:pt x="2463" y="21088"/>
                    <a:pt x="0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4111412" y="4106804"/>
              <a:ext cx="178573" cy="18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435" fill="norm" stroke="1" extrusionOk="0">
                  <a:moveTo>
                    <a:pt x="13965" y="761"/>
                  </a:moveTo>
                  <a:cubicBezTo>
                    <a:pt x="12458" y="49"/>
                    <a:pt x="10951" y="-663"/>
                    <a:pt x="8816" y="1117"/>
                  </a:cubicBezTo>
                  <a:cubicBezTo>
                    <a:pt x="6681" y="2897"/>
                    <a:pt x="3919" y="7170"/>
                    <a:pt x="2286" y="10493"/>
                  </a:cubicBezTo>
                  <a:cubicBezTo>
                    <a:pt x="653" y="13816"/>
                    <a:pt x="151" y="16190"/>
                    <a:pt x="26" y="17970"/>
                  </a:cubicBezTo>
                  <a:cubicBezTo>
                    <a:pt x="-100" y="19750"/>
                    <a:pt x="151" y="20937"/>
                    <a:pt x="2914" y="20225"/>
                  </a:cubicBezTo>
                  <a:cubicBezTo>
                    <a:pt x="5677" y="19513"/>
                    <a:pt x="10951" y="16902"/>
                    <a:pt x="14467" y="14410"/>
                  </a:cubicBezTo>
                  <a:cubicBezTo>
                    <a:pt x="17984" y="11917"/>
                    <a:pt x="19742" y="9544"/>
                    <a:pt x="20621" y="7645"/>
                  </a:cubicBezTo>
                  <a:cubicBezTo>
                    <a:pt x="21500" y="5746"/>
                    <a:pt x="21500" y="4322"/>
                    <a:pt x="19616" y="3253"/>
                  </a:cubicBezTo>
                  <a:cubicBezTo>
                    <a:pt x="17733" y="2185"/>
                    <a:pt x="13965" y="1473"/>
                    <a:pt x="10198" y="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4165599" y="2481643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741"/>
                    <a:pt x="16200" y="9483"/>
                    <a:pt x="18900" y="13083"/>
                  </a:cubicBezTo>
                  <a:cubicBezTo>
                    <a:pt x="21600" y="16683"/>
                    <a:pt x="18900" y="1914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614623" y="3217670"/>
              <a:ext cx="332027" cy="30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94" fill="norm" stroke="1" extrusionOk="0">
                  <a:moveTo>
                    <a:pt x="16934" y="3147"/>
                  </a:moveTo>
                  <a:cubicBezTo>
                    <a:pt x="17070" y="2407"/>
                    <a:pt x="17207" y="1667"/>
                    <a:pt x="17480" y="1002"/>
                  </a:cubicBezTo>
                  <a:cubicBezTo>
                    <a:pt x="17754" y="336"/>
                    <a:pt x="18164" y="-256"/>
                    <a:pt x="18369" y="114"/>
                  </a:cubicBezTo>
                  <a:cubicBezTo>
                    <a:pt x="18574" y="484"/>
                    <a:pt x="18574" y="1815"/>
                    <a:pt x="17891" y="4700"/>
                  </a:cubicBezTo>
                  <a:cubicBezTo>
                    <a:pt x="17207" y="7585"/>
                    <a:pt x="15840" y="12023"/>
                    <a:pt x="14199" y="15130"/>
                  </a:cubicBezTo>
                  <a:cubicBezTo>
                    <a:pt x="12559" y="18237"/>
                    <a:pt x="10645" y="20012"/>
                    <a:pt x="8731" y="20678"/>
                  </a:cubicBezTo>
                  <a:cubicBezTo>
                    <a:pt x="6817" y="21344"/>
                    <a:pt x="4903" y="20900"/>
                    <a:pt x="3468" y="19865"/>
                  </a:cubicBezTo>
                  <a:cubicBezTo>
                    <a:pt x="2032" y="18829"/>
                    <a:pt x="1075" y="17202"/>
                    <a:pt x="529" y="16018"/>
                  </a:cubicBezTo>
                  <a:cubicBezTo>
                    <a:pt x="-18" y="14834"/>
                    <a:pt x="-155" y="14095"/>
                    <a:pt x="187" y="13429"/>
                  </a:cubicBezTo>
                  <a:cubicBezTo>
                    <a:pt x="529" y="12763"/>
                    <a:pt x="1349" y="12171"/>
                    <a:pt x="3604" y="12245"/>
                  </a:cubicBezTo>
                  <a:cubicBezTo>
                    <a:pt x="5860" y="12319"/>
                    <a:pt x="9551" y="13059"/>
                    <a:pt x="12491" y="14243"/>
                  </a:cubicBezTo>
                  <a:cubicBezTo>
                    <a:pt x="15430" y="15426"/>
                    <a:pt x="17617" y="17054"/>
                    <a:pt x="18984" y="18163"/>
                  </a:cubicBezTo>
                  <a:cubicBezTo>
                    <a:pt x="20351" y="19273"/>
                    <a:pt x="20898" y="19865"/>
                    <a:pt x="21445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130799" y="347224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465233" y="3194632"/>
              <a:ext cx="332317" cy="3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3027" y="4503"/>
                  </a:moveTo>
                  <a:cubicBezTo>
                    <a:pt x="3027" y="3913"/>
                    <a:pt x="3027" y="3323"/>
                    <a:pt x="4059" y="2497"/>
                  </a:cubicBezTo>
                  <a:cubicBezTo>
                    <a:pt x="5090" y="1671"/>
                    <a:pt x="7154" y="608"/>
                    <a:pt x="8943" y="195"/>
                  </a:cubicBezTo>
                  <a:cubicBezTo>
                    <a:pt x="10731" y="-218"/>
                    <a:pt x="12245" y="18"/>
                    <a:pt x="13139" y="962"/>
                  </a:cubicBezTo>
                  <a:cubicBezTo>
                    <a:pt x="14033" y="1907"/>
                    <a:pt x="14308" y="3559"/>
                    <a:pt x="13483" y="5861"/>
                  </a:cubicBezTo>
                  <a:cubicBezTo>
                    <a:pt x="12657" y="8162"/>
                    <a:pt x="10731" y="11113"/>
                    <a:pt x="8530" y="13474"/>
                  </a:cubicBezTo>
                  <a:cubicBezTo>
                    <a:pt x="6329" y="15834"/>
                    <a:pt x="3852" y="17605"/>
                    <a:pt x="2270" y="18785"/>
                  </a:cubicBezTo>
                  <a:cubicBezTo>
                    <a:pt x="688" y="19966"/>
                    <a:pt x="0" y="20556"/>
                    <a:pt x="0" y="20910"/>
                  </a:cubicBezTo>
                  <a:cubicBezTo>
                    <a:pt x="0" y="21264"/>
                    <a:pt x="688" y="21382"/>
                    <a:pt x="3233" y="21323"/>
                  </a:cubicBezTo>
                  <a:cubicBezTo>
                    <a:pt x="5778" y="21264"/>
                    <a:pt x="10181" y="21028"/>
                    <a:pt x="13552" y="20733"/>
                  </a:cubicBezTo>
                  <a:cubicBezTo>
                    <a:pt x="16922" y="20438"/>
                    <a:pt x="19261" y="20084"/>
                    <a:pt x="21600" y="19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877767" y="3267913"/>
              <a:ext cx="298667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8" fill="norm" stroke="1" extrusionOk="0">
                  <a:moveTo>
                    <a:pt x="21159" y="1948"/>
                  </a:moveTo>
                  <a:cubicBezTo>
                    <a:pt x="21311" y="1016"/>
                    <a:pt x="21463" y="83"/>
                    <a:pt x="21463" y="6"/>
                  </a:cubicBezTo>
                  <a:cubicBezTo>
                    <a:pt x="21463" y="-72"/>
                    <a:pt x="21311" y="705"/>
                    <a:pt x="20322" y="2958"/>
                  </a:cubicBezTo>
                  <a:cubicBezTo>
                    <a:pt x="19333" y="5211"/>
                    <a:pt x="17508" y="8941"/>
                    <a:pt x="14998" y="11738"/>
                  </a:cubicBezTo>
                  <a:cubicBezTo>
                    <a:pt x="12488" y="14535"/>
                    <a:pt x="9294" y="16400"/>
                    <a:pt x="6708" y="16555"/>
                  </a:cubicBezTo>
                  <a:cubicBezTo>
                    <a:pt x="4122" y="16711"/>
                    <a:pt x="2145" y="15157"/>
                    <a:pt x="1080" y="13447"/>
                  </a:cubicBezTo>
                  <a:cubicBezTo>
                    <a:pt x="15" y="11738"/>
                    <a:pt x="-137" y="9873"/>
                    <a:pt x="91" y="8708"/>
                  </a:cubicBezTo>
                  <a:cubicBezTo>
                    <a:pt x="319" y="7542"/>
                    <a:pt x="928" y="7076"/>
                    <a:pt x="2829" y="7076"/>
                  </a:cubicBezTo>
                  <a:cubicBezTo>
                    <a:pt x="4731" y="7076"/>
                    <a:pt x="7925" y="7542"/>
                    <a:pt x="10815" y="9252"/>
                  </a:cubicBezTo>
                  <a:cubicBezTo>
                    <a:pt x="13705" y="10961"/>
                    <a:pt x="16291" y="13914"/>
                    <a:pt x="17964" y="16167"/>
                  </a:cubicBezTo>
                  <a:cubicBezTo>
                    <a:pt x="19638" y="18420"/>
                    <a:pt x="20398" y="19974"/>
                    <a:pt x="2115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288201" y="3453193"/>
              <a:ext cx="2369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4400"/>
                    <a:pt x="-1447" y="7200"/>
                    <a:pt x="353" y="3600"/>
                  </a:cubicBezTo>
                  <a:cubicBezTo>
                    <a:pt x="2153" y="0"/>
                    <a:pt x="11153" y="0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569816" y="3002087"/>
              <a:ext cx="281834" cy="6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4" fill="norm" stroke="1" extrusionOk="0">
                  <a:moveTo>
                    <a:pt x="16504" y="12698"/>
                  </a:moveTo>
                  <a:cubicBezTo>
                    <a:pt x="16984" y="12396"/>
                    <a:pt x="17464" y="12093"/>
                    <a:pt x="17624" y="11754"/>
                  </a:cubicBezTo>
                  <a:cubicBezTo>
                    <a:pt x="17784" y="11414"/>
                    <a:pt x="17624" y="11036"/>
                    <a:pt x="16344" y="10734"/>
                  </a:cubicBezTo>
                  <a:cubicBezTo>
                    <a:pt x="15064" y="10432"/>
                    <a:pt x="12664" y="10205"/>
                    <a:pt x="10344" y="10432"/>
                  </a:cubicBezTo>
                  <a:cubicBezTo>
                    <a:pt x="8024" y="10658"/>
                    <a:pt x="5784" y="11338"/>
                    <a:pt x="3944" y="12584"/>
                  </a:cubicBezTo>
                  <a:cubicBezTo>
                    <a:pt x="2104" y="13831"/>
                    <a:pt x="664" y="15643"/>
                    <a:pt x="184" y="16889"/>
                  </a:cubicBezTo>
                  <a:cubicBezTo>
                    <a:pt x="-296" y="18135"/>
                    <a:pt x="184" y="18815"/>
                    <a:pt x="1384" y="19268"/>
                  </a:cubicBezTo>
                  <a:cubicBezTo>
                    <a:pt x="2584" y="19721"/>
                    <a:pt x="4504" y="19948"/>
                    <a:pt x="6504" y="19608"/>
                  </a:cubicBezTo>
                  <a:cubicBezTo>
                    <a:pt x="8504" y="19268"/>
                    <a:pt x="10584" y="18362"/>
                    <a:pt x="12424" y="16549"/>
                  </a:cubicBezTo>
                  <a:cubicBezTo>
                    <a:pt x="14264" y="14737"/>
                    <a:pt x="15864" y="12018"/>
                    <a:pt x="16744" y="9299"/>
                  </a:cubicBezTo>
                  <a:cubicBezTo>
                    <a:pt x="17624" y="6580"/>
                    <a:pt x="17784" y="3861"/>
                    <a:pt x="17624" y="2237"/>
                  </a:cubicBezTo>
                  <a:cubicBezTo>
                    <a:pt x="17464" y="614"/>
                    <a:pt x="16984" y="85"/>
                    <a:pt x="16504" y="10"/>
                  </a:cubicBezTo>
                  <a:cubicBezTo>
                    <a:pt x="16024" y="-66"/>
                    <a:pt x="15544" y="312"/>
                    <a:pt x="15064" y="1747"/>
                  </a:cubicBezTo>
                  <a:cubicBezTo>
                    <a:pt x="14584" y="3182"/>
                    <a:pt x="14104" y="5674"/>
                    <a:pt x="13944" y="8431"/>
                  </a:cubicBezTo>
                  <a:cubicBezTo>
                    <a:pt x="13784" y="11187"/>
                    <a:pt x="13944" y="14208"/>
                    <a:pt x="15224" y="16436"/>
                  </a:cubicBezTo>
                  <a:cubicBezTo>
                    <a:pt x="16504" y="18664"/>
                    <a:pt x="18904" y="20099"/>
                    <a:pt x="21304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970865" y="3173793"/>
              <a:ext cx="28718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8081" y="0"/>
                  </a:moveTo>
                  <a:cubicBezTo>
                    <a:pt x="16820" y="3252"/>
                    <a:pt x="15558" y="6503"/>
                    <a:pt x="13982" y="9348"/>
                  </a:cubicBezTo>
                  <a:cubicBezTo>
                    <a:pt x="12405" y="12194"/>
                    <a:pt x="10513" y="14632"/>
                    <a:pt x="9173" y="16142"/>
                  </a:cubicBezTo>
                  <a:cubicBezTo>
                    <a:pt x="7833" y="17652"/>
                    <a:pt x="7045" y="18232"/>
                    <a:pt x="6177" y="18581"/>
                  </a:cubicBezTo>
                  <a:cubicBezTo>
                    <a:pt x="5310" y="18929"/>
                    <a:pt x="4364" y="19045"/>
                    <a:pt x="3261" y="18174"/>
                  </a:cubicBezTo>
                  <a:cubicBezTo>
                    <a:pt x="2157" y="17303"/>
                    <a:pt x="896" y="15445"/>
                    <a:pt x="344" y="13877"/>
                  </a:cubicBezTo>
                  <a:cubicBezTo>
                    <a:pt x="-208" y="12310"/>
                    <a:pt x="-50" y="11032"/>
                    <a:pt x="501" y="10219"/>
                  </a:cubicBezTo>
                  <a:cubicBezTo>
                    <a:pt x="1053" y="9406"/>
                    <a:pt x="1999" y="9058"/>
                    <a:pt x="3734" y="9232"/>
                  </a:cubicBezTo>
                  <a:cubicBezTo>
                    <a:pt x="5468" y="9406"/>
                    <a:pt x="7991" y="10103"/>
                    <a:pt x="10592" y="11729"/>
                  </a:cubicBezTo>
                  <a:cubicBezTo>
                    <a:pt x="13193" y="13355"/>
                    <a:pt x="15874" y="15910"/>
                    <a:pt x="17687" y="17710"/>
                  </a:cubicBezTo>
                  <a:cubicBezTo>
                    <a:pt x="19500" y="19510"/>
                    <a:pt x="20446" y="20555"/>
                    <a:pt x="21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823685" y="3377498"/>
              <a:ext cx="190016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6" fill="norm" stroke="1" extrusionOk="0">
                  <a:moveTo>
                    <a:pt x="2082" y="3976"/>
                  </a:moveTo>
                  <a:cubicBezTo>
                    <a:pt x="895" y="2536"/>
                    <a:pt x="-292" y="1096"/>
                    <a:pt x="64" y="376"/>
                  </a:cubicBezTo>
                  <a:cubicBezTo>
                    <a:pt x="420" y="-344"/>
                    <a:pt x="2319" y="-344"/>
                    <a:pt x="6117" y="3256"/>
                  </a:cubicBezTo>
                  <a:cubicBezTo>
                    <a:pt x="9915" y="6856"/>
                    <a:pt x="15611" y="14056"/>
                    <a:pt x="21308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852504" y="3503993"/>
              <a:ext cx="211996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530" y="0"/>
                  </a:moveTo>
                  <a:cubicBezTo>
                    <a:pt x="674" y="5891"/>
                    <a:pt x="-181" y="11782"/>
                    <a:pt x="33" y="15709"/>
                  </a:cubicBezTo>
                  <a:cubicBezTo>
                    <a:pt x="247" y="19636"/>
                    <a:pt x="1530" y="21600"/>
                    <a:pt x="5272" y="21600"/>
                  </a:cubicBezTo>
                  <a:cubicBezTo>
                    <a:pt x="9015" y="21600"/>
                    <a:pt x="15217" y="19636"/>
                    <a:pt x="21419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8397128" y="3223887"/>
              <a:ext cx="321423" cy="40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2" fill="norm" stroke="1" extrusionOk="0">
                  <a:moveTo>
                    <a:pt x="5344" y="4045"/>
                  </a:moveTo>
                  <a:cubicBezTo>
                    <a:pt x="5203" y="3488"/>
                    <a:pt x="5062" y="2932"/>
                    <a:pt x="5344" y="2208"/>
                  </a:cubicBezTo>
                  <a:cubicBezTo>
                    <a:pt x="5626" y="1484"/>
                    <a:pt x="6332" y="593"/>
                    <a:pt x="7391" y="204"/>
                  </a:cubicBezTo>
                  <a:cubicBezTo>
                    <a:pt x="8450" y="-186"/>
                    <a:pt x="9862" y="-75"/>
                    <a:pt x="11062" y="1039"/>
                  </a:cubicBezTo>
                  <a:cubicBezTo>
                    <a:pt x="12262" y="2152"/>
                    <a:pt x="13250" y="4268"/>
                    <a:pt x="13109" y="6494"/>
                  </a:cubicBezTo>
                  <a:cubicBezTo>
                    <a:pt x="12967" y="8721"/>
                    <a:pt x="11697" y="11059"/>
                    <a:pt x="9438" y="13342"/>
                  </a:cubicBezTo>
                  <a:cubicBezTo>
                    <a:pt x="7179" y="15624"/>
                    <a:pt x="3932" y="17851"/>
                    <a:pt x="2097" y="19187"/>
                  </a:cubicBezTo>
                  <a:cubicBezTo>
                    <a:pt x="262" y="20523"/>
                    <a:pt x="-162" y="20969"/>
                    <a:pt x="50" y="21191"/>
                  </a:cubicBezTo>
                  <a:cubicBezTo>
                    <a:pt x="262" y="21414"/>
                    <a:pt x="1109" y="21414"/>
                    <a:pt x="3367" y="21136"/>
                  </a:cubicBezTo>
                  <a:cubicBezTo>
                    <a:pt x="5626" y="20857"/>
                    <a:pt x="9297" y="20301"/>
                    <a:pt x="12544" y="19855"/>
                  </a:cubicBezTo>
                  <a:cubicBezTo>
                    <a:pt x="15791" y="19410"/>
                    <a:pt x="18614" y="19076"/>
                    <a:pt x="21438" y="18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8894233" y="3030791"/>
              <a:ext cx="192618" cy="73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8" fill="norm" stroke="1" extrusionOk="0">
                  <a:moveTo>
                    <a:pt x="21365" y="3244"/>
                  </a:moveTo>
                  <a:cubicBezTo>
                    <a:pt x="21130" y="2626"/>
                    <a:pt x="20895" y="2009"/>
                    <a:pt x="20308" y="1454"/>
                  </a:cubicBezTo>
                  <a:cubicBezTo>
                    <a:pt x="19722" y="898"/>
                    <a:pt x="18782" y="405"/>
                    <a:pt x="17608" y="158"/>
                  </a:cubicBezTo>
                  <a:cubicBezTo>
                    <a:pt x="16435" y="-89"/>
                    <a:pt x="15026" y="-89"/>
                    <a:pt x="13030" y="466"/>
                  </a:cubicBezTo>
                  <a:cubicBezTo>
                    <a:pt x="11035" y="1022"/>
                    <a:pt x="8452" y="2133"/>
                    <a:pt x="6456" y="3552"/>
                  </a:cubicBezTo>
                  <a:cubicBezTo>
                    <a:pt x="4461" y="4972"/>
                    <a:pt x="3052" y="6700"/>
                    <a:pt x="3052" y="8335"/>
                  </a:cubicBezTo>
                  <a:cubicBezTo>
                    <a:pt x="3052" y="9970"/>
                    <a:pt x="4461" y="11513"/>
                    <a:pt x="6456" y="13149"/>
                  </a:cubicBezTo>
                  <a:cubicBezTo>
                    <a:pt x="8452" y="14784"/>
                    <a:pt x="11035" y="16512"/>
                    <a:pt x="11504" y="17870"/>
                  </a:cubicBezTo>
                  <a:cubicBezTo>
                    <a:pt x="11974" y="19228"/>
                    <a:pt x="10330" y="20215"/>
                    <a:pt x="8804" y="20770"/>
                  </a:cubicBezTo>
                  <a:cubicBezTo>
                    <a:pt x="7278" y="21326"/>
                    <a:pt x="5869" y="21449"/>
                    <a:pt x="4343" y="21480"/>
                  </a:cubicBezTo>
                  <a:cubicBezTo>
                    <a:pt x="2817" y="21511"/>
                    <a:pt x="1174" y="21449"/>
                    <a:pt x="469" y="21233"/>
                  </a:cubicBezTo>
                  <a:cubicBezTo>
                    <a:pt x="-235" y="21017"/>
                    <a:pt x="0" y="20647"/>
                    <a:pt x="235" y="20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8856533" y="3815143"/>
              <a:ext cx="139462" cy="17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48" fill="norm" stroke="1" extrusionOk="0">
                  <a:moveTo>
                    <a:pt x="19316" y="9911"/>
                  </a:moveTo>
                  <a:cubicBezTo>
                    <a:pt x="14551" y="9148"/>
                    <a:pt x="9787" y="8386"/>
                    <a:pt x="6293" y="8894"/>
                  </a:cubicBezTo>
                  <a:cubicBezTo>
                    <a:pt x="2798" y="9402"/>
                    <a:pt x="575" y="11181"/>
                    <a:pt x="98" y="13341"/>
                  </a:cubicBezTo>
                  <a:cubicBezTo>
                    <a:pt x="-378" y="15501"/>
                    <a:pt x="893" y="18042"/>
                    <a:pt x="3434" y="19567"/>
                  </a:cubicBezTo>
                  <a:cubicBezTo>
                    <a:pt x="5975" y="21092"/>
                    <a:pt x="9787" y="21600"/>
                    <a:pt x="13440" y="20711"/>
                  </a:cubicBezTo>
                  <a:cubicBezTo>
                    <a:pt x="17093" y="19821"/>
                    <a:pt x="20587" y="17534"/>
                    <a:pt x="20904" y="14866"/>
                  </a:cubicBezTo>
                  <a:cubicBezTo>
                    <a:pt x="21222" y="12198"/>
                    <a:pt x="18363" y="9148"/>
                    <a:pt x="15981" y="6607"/>
                  </a:cubicBezTo>
                  <a:cubicBezTo>
                    <a:pt x="13598" y="4066"/>
                    <a:pt x="11693" y="2033"/>
                    <a:pt x="97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8978899" y="2684843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0"/>
                    <a:pt x="7200" y="6000"/>
                    <a:pt x="3600" y="9600"/>
                  </a:cubicBezTo>
                  <a:cubicBezTo>
                    <a:pt x="0" y="13200"/>
                    <a:pt x="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9142779" y="3297565"/>
              <a:ext cx="263922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1" fill="norm" stroke="1" extrusionOk="0">
                  <a:moveTo>
                    <a:pt x="18098" y="4135"/>
                  </a:moveTo>
                  <a:cubicBezTo>
                    <a:pt x="18613" y="3555"/>
                    <a:pt x="19127" y="2975"/>
                    <a:pt x="19727" y="2105"/>
                  </a:cubicBezTo>
                  <a:cubicBezTo>
                    <a:pt x="20327" y="1236"/>
                    <a:pt x="21013" y="76"/>
                    <a:pt x="21270" y="3"/>
                  </a:cubicBezTo>
                  <a:cubicBezTo>
                    <a:pt x="21527" y="-69"/>
                    <a:pt x="21356" y="946"/>
                    <a:pt x="20241" y="3265"/>
                  </a:cubicBezTo>
                  <a:cubicBezTo>
                    <a:pt x="19127" y="5585"/>
                    <a:pt x="17070" y="9209"/>
                    <a:pt x="14584" y="12036"/>
                  </a:cubicBezTo>
                  <a:cubicBezTo>
                    <a:pt x="12098" y="14863"/>
                    <a:pt x="9184" y="16892"/>
                    <a:pt x="7127" y="17979"/>
                  </a:cubicBezTo>
                  <a:cubicBezTo>
                    <a:pt x="5070" y="19067"/>
                    <a:pt x="3870" y="19212"/>
                    <a:pt x="2927" y="18994"/>
                  </a:cubicBezTo>
                  <a:cubicBezTo>
                    <a:pt x="1984" y="18777"/>
                    <a:pt x="1298" y="18197"/>
                    <a:pt x="784" y="17110"/>
                  </a:cubicBezTo>
                  <a:cubicBezTo>
                    <a:pt x="270" y="16022"/>
                    <a:pt x="-73" y="14428"/>
                    <a:pt x="13" y="13340"/>
                  </a:cubicBezTo>
                  <a:cubicBezTo>
                    <a:pt x="98" y="12253"/>
                    <a:pt x="613" y="11673"/>
                    <a:pt x="2070" y="11238"/>
                  </a:cubicBezTo>
                  <a:cubicBezTo>
                    <a:pt x="3527" y="10803"/>
                    <a:pt x="5927" y="10514"/>
                    <a:pt x="8670" y="11311"/>
                  </a:cubicBezTo>
                  <a:cubicBezTo>
                    <a:pt x="11413" y="12108"/>
                    <a:pt x="14498" y="13993"/>
                    <a:pt x="16641" y="15877"/>
                  </a:cubicBezTo>
                  <a:cubicBezTo>
                    <a:pt x="18784" y="17762"/>
                    <a:pt x="19984" y="19646"/>
                    <a:pt x="21184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9427304" y="3035401"/>
              <a:ext cx="135796" cy="2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94" fill="norm" stroke="1" extrusionOk="0">
                  <a:moveTo>
                    <a:pt x="6365" y="4403"/>
                  </a:moveTo>
                  <a:cubicBezTo>
                    <a:pt x="5036" y="3755"/>
                    <a:pt x="3707" y="3107"/>
                    <a:pt x="2377" y="2459"/>
                  </a:cubicBezTo>
                  <a:cubicBezTo>
                    <a:pt x="1048" y="1811"/>
                    <a:pt x="-281" y="1163"/>
                    <a:pt x="51" y="623"/>
                  </a:cubicBezTo>
                  <a:cubicBezTo>
                    <a:pt x="384" y="83"/>
                    <a:pt x="2377" y="-349"/>
                    <a:pt x="4870" y="407"/>
                  </a:cubicBezTo>
                  <a:cubicBezTo>
                    <a:pt x="7362" y="1163"/>
                    <a:pt x="10353" y="3107"/>
                    <a:pt x="11350" y="6023"/>
                  </a:cubicBezTo>
                  <a:cubicBezTo>
                    <a:pt x="12347" y="8939"/>
                    <a:pt x="11350" y="12827"/>
                    <a:pt x="10021" y="15527"/>
                  </a:cubicBezTo>
                  <a:cubicBezTo>
                    <a:pt x="8691" y="18227"/>
                    <a:pt x="7030" y="19739"/>
                    <a:pt x="7030" y="20495"/>
                  </a:cubicBezTo>
                  <a:cubicBezTo>
                    <a:pt x="7030" y="21251"/>
                    <a:pt x="8691" y="21251"/>
                    <a:pt x="11350" y="21143"/>
                  </a:cubicBezTo>
                  <a:cubicBezTo>
                    <a:pt x="14008" y="21035"/>
                    <a:pt x="17664" y="20819"/>
                    <a:pt x="21319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583834" y="3221353"/>
              <a:ext cx="226122" cy="46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57" fill="norm" stroke="1" extrusionOk="0">
                  <a:moveTo>
                    <a:pt x="14110" y="15035"/>
                  </a:moveTo>
                  <a:cubicBezTo>
                    <a:pt x="13317" y="14354"/>
                    <a:pt x="12525" y="13673"/>
                    <a:pt x="11336" y="13138"/>
                  </a:cubicBezTo>
                  <a:cubicBezTo>
                    <a:pt x="10147" y="12603"/>
                    <a:pt x="8561" y="12214"/>
                    <a:pt x="6679" y="12700"/>
                  </a:cubicBezTo>
                  <a:cubicBezTo>
                    <a:pt x="4796" y="13187"/>
                    <a:pt x="2616" y="14549"/>
                    <a:pt x="1328" y="15911"/>
                  </a:cubicBezTo>
                  <a:cubicBezTo>
                    <a:pt x="40" y="17273"/>
                    <a:pt x="-356" y="18635"/>
                    <a:pt x="338" y="19560"/>
                  </a:cubicBezTo>
                  <a:cubicBezTo>
                    <a:pt x="1031" y="20484"/>
                    <a:pt x="2815" y="20971"/>
                    <a:pt x="5490" y="20435"/>
                  </a:cubicBezTo>
                  <a:cubicBezTo>
                    <a:pt x="8165" y="19900"/>
                    <a:pt x="11732" y="18343"/>
                    <a:pt x="14308" y="16008"/>
                  </a:cubicBezTo>
                  <a:cubicBezTo>
                    <a:pt x="16884" y="13673"/>
                    <a:pt x="18470" y="10560"/>
                    <a:pt x="19461" y="8176"/>
                  </a:cubicBezTo>
                  <a:cubicBezTo>
                    <a:pt x="20451" y="5792"/>
                    <a:pt x="20848" y="4138"/>
                    <a:pt x="21046" y="2873"/>
                  </a:cubicBezTo>
                  <a:cubicBezTo>
                    <a:pt x="21244" y="1608"/>
                    <a:pt x="21244" y="733"/>
                    <a:pt x="20749" y="295"/>
                  </a:cubicBezTo>
                  <a:cubicBezTo>
                    <a:pt x="20253" y="-143"/>
                    <a:pt x="19262" y="-143"/>
                    <a:pt x="18073" y="635"/>
                  </a:cubicBezTo>
                  <a:cubicBezTo>
                    <a:pt x="16884" y="1414"/>
                    <a:pt x="15497" y="2971"/>
                    <a:pt x="14705" y="5208"/>
                  </a:cubicBezTo>
                  <a:cubicBezTo>
                    <a:pt x="13912" y="7446"/>
                    <a:pt x="13714" y="10365"/>
                    <a:pt x="14209" y="13041"/>
                  </a:cubicBezTo>
                  <a:cubicBezTo>
                    <a:pt x="14705" y="15716"/>
                    <a:pt x="15894" y="18149"/>
                    <a:pt x="16884" y="19511"/>
                  </a:cubicBezTo>
                  <a:cubicBezTo>
                    <a:pt x="17875" y="20873"/>
                    <a:pt x="18668" y="21165"/>
                    <a:pt x="19461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9852613" y="3307143"/>
              <a:ext cx="186738" cy="35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8" fill="norm" stroke="1" extrusionOk="0">
                  <a:moveTo>
                    <a:pt x="21411" y="0"/>
                  </a:moveTo>
                  <a:cubicBezTo>
                    <a:pt x="20440" y="4010"/>
                    <a:pt x="19469" y="8019"/>
                    <a:pt x="17649" y="11382"/>
                  </a:cubicBezTo>
                  <a:cubicBezTo>
                    <a:pt x="15829" y="14745"/>
                    <a:pt x="13159" y="17461"/>
                    <a:pt x="11339" y="19013"/>
                  </a:cubicBezTo>
                  <a:cubicBezTo>
                    <a:pt x="9519" y="20565"/>
                    <a:pt x="8548" y="20953"/>
                    <a:pt x="7213" y="21212"/>
                  </a:cubicBezTo>
                  <a:cubicBezTo>
                    <a:pt x="5878" y="21471"/>
                    <a:pt x="4180" y="21600"/>
                    <a:pt x="2966" y="21277"/>
                  </a:cubicBezTo>
                  <a:cubicBezTo>
                    <a:pt x="1753" y="20953"/>
                    <a:pt x="1024" y="20177"/>
                    <a:pt x="539" y="18690"/>
                  </a:cubicBezTo>
                  <a:cubicBezTo>
                    <a:pt x="54" y="17202"/>
                    <a:pt x="-189" y="15004"/>
                    <a:pt x="175" y="13710"/>
                  </a:cubicBezTo>
                  <a:cubicBezTo>
                    <a:pt x="539" y="12417"/>
                    <a:pt x="1510" y="12029"/>
                    <a:pt x="3694" y="12158"/>
                  </a:cubicBezTo>
                  <a:cubicBezTo>
                    <a:pt x="5878" y="12287"/>
                    <a:pt x="9276" y="12934"/>
                    <a:pt x="12067" y="14098"/>
                  </a:cubicBezTo>
                  <a:cubicBezTo>
                    <a:pt x="14858" y="15262"/>
                    <a:pt x="17042" y="16944"/>
                    <a:pt x="18499" y="18237"/>
                  </a:cubicBezTo>
                  <a:cubicBezTo>
                    <a:pt x="19955" y="19531"/>
                    <a:pt x="20683" y="20436"/>
                    <a:pt x="21411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293349" y="3501547"/>
              <a:ext cx="2159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118" y="11040"/>
                    <a:pt x="4235" y="1783"/>
                    <a:pt x="7835" y="240"/>
                  </a:cubicBezTo>
                  <a:cubicBezTo>
                    <a:pt x="11435" y="-1303"/>
                    <a:pt x="1651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0344149" y="365004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0638101" y="3349059"/>
              <a:ext cx="188649" cy="33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55" fill="norm" stroke="1" extrusionOk="0">
                  <a:moveTo>
                    <a:pt x="504" y="3423"/>
                  </a:moveTo>
                  <a:cubicBezTo>
                    <a:pt x="742" y="2472"/>
                    <a:pt x="979" y="1521"/>
                    <a:pt x="2641" y="842"/>
                  </a:cubicBezTo>
                  <a:cubicBezTo>
                    <a:pt x="4302" y="163"/>
                    <a:pt x="7388" y="-245"/>
                    <a:pt x="9643" y="163"/>
                  </a:cubicBezTo>
                  <a:cubicBezTo>
                    <a:pt x="11898" y="570"/>
                    <a:pt x="13322" y="1793"/>
                    <a:pt x="13559" y="3559"/>
                  </a:cubicBezTo>
                  <a:cubicBezTo>
                    <a:pt x="13797" y="5325"/>
                    <a:pt x="12847" y="7634"/>
                    <a:pt x="10474" y="10351"/>
                  </a:cubicBezTo>
                  <a:cubicBezTo>
                    <a:pt x="8100" y="13068"/>
                    <a:pt x="4302" y="16193"/>
                    <a:pt x="2166" y="18095"/>
                  </a:cubicBezTo>
                  <a:cubicBezTo>
                    <a:pt x="30" y="19997"/>
                    <a:pt x="-445" y="20676"/>
                    <a:pt x="386" y="20947"/>
                  </a:cubicBezTo>
                  <a:cubicBezTo>
                    <a:pt x="1217" y="21219"/>
                    <a:pt x="3353" y="21083"/>
                    <a:pt x="7032" y="21083"/>
                  </a:cubicBezTo>
                  <a:cubicBezTo>
                    <a:pt x="10711" y="21083"/>
                    <a:pt x="15933" y="21219"/>
                    <a:pt x="21155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608404" y="3824386"/>
              <a:ext cx="288196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34" fill="norm" stroke="1" extrusionOk="0">
                  <a:moveTo>
                    <a:pt x="1128" y="21134"/>
                  </a:moveTo>
                  <a:cubicBezTo>
                    <a:pt x="498" y="16052"/>
                    <a:pt x="-133" y="10969"/>
                    <a:pt x="25" y="7793"/>
                  </a:cubicBezTo>
                  <a:cubicBezTo>
                    <a:pt x="182" y="4616"/>
                    <a:pt x="1128" y="3346"/>
                    <a:pt x="4124" y="2075"/>
                  </a:cubicBezTo>
                  <a:cubicBezTo>
                    <a:pt x="7120" y="805"/>
                    <a:pt x="12165" y="-466"/>
                    <a:pt x="15397" y="169"/>
                  </a:cubicBezTo>
                  <a:cubicBezTo>
                    <a:pt x="18629" y="805"/>
                    <a:pt x="20048" y="3346"/>
                    <a:pt x="21467" y="5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661649" y="3936587"/>
              <a:ext cx="149786" cy="23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89" fill="norm" stroke="1" extrusionOk="0">
                  <a:moveTo>
                    <a:pt x="3600" y="3340"/>
                  </a:moveTo>
                  <a:cubicBezTo>
                    <a:pt x="1800" y="2771"/>
                    <a:pt x="0" y="2203"/>
                    <a:pt x="0" y="1634"/>
                  </a:cubicBezTo>
                  <a:cubicBezTo>
                    <a:pt x="0" y="1066"/>
                    <a:pt x="1800" y="497"/>
                    <a:pt x="4350" y="213"/>
                  </a:cubicBezTo>
                  <a:cubicBezTo>
                    <a:pt x="6900" y="-71"/>
                    <a:pt x="10200" y="-71"/>
                    <a:pt x="12450" y="213"/>
                  </a:cubicBezTo>
                  <a:cubicBezTo>
                    <a:pt x="14700" y="497"/>
                    <a:pt x="15900" y="1066"/>
                    <a:pt x="16050" y="2297"/>
                  </a:cubicBezTo>
                  <a:cubicBezTo>
                    <a:pt x="16200" y="3529"/>
                    <a:pt x="15300" y="5424"/>
                    <a:pt x="13950" y="6750"/>
                  </a:cubicBezTo>
                  <a:cubicBezTo>
                    <a:pt x="12600" y="8076"/>
                    <a:pt x="10800" y="8834"/>
                    <a:pt x="10950" y="9592"/>
                  </a:cubicBezTo>
                  <a:cubicBezTo>
                    <a:pt x="11100" y="10350"/>
                    <a:pt x="13200" y="11108"/>
                    <a:pt x="15300" y="12245"/>
                  </a:cubicBezTo>
                  <a:cubicBezTo>
                    <a:pt x="17400" y="13382"/>
                    <a:pt x="19500" y="14897"/>
                    <a:pt x="20550" y="16129"/>
                  </a:cubicBezTo>
                  <a:cubicBezTo>
                    <a:pt x="21600" y="17361"/>
                    <a:pt x="21600" y="18308"/>
                    <a:pt x="19350" y="19350"/>
                  </a:cubicBezTo>
                  <a:cubicBezTo>
                    <a:pt x="17100" y="20392"/>
                    <a:pt x="12600" y="21529"/>
                    <a:pt x="9300" y="21245"/>
                  </a:cubicBezTo>
                  <a:cubicBezTo>
                    <a:pt x="6000" y="20961"/>
                    <a:pt x="3900" y="19255"/>
                    <a:pt x="3150" y="17929"/>
                  </a:cubicBezTo>
                  <a:cubicBezTo>
                    <a:pt x="2400" y="16603"/>
                    <a:pt x="3000" y="15655"/>
                    <a:pt x="3600" y="14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896043" y="3573843"/>
              <a:ext cx="2736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20647" y="320"/>
                    <a:pt x="19816" y="640"/>
                    <a:pt x="19401" y="1200"/>
                  </a:cubicBezTo>
                  <a:cubicBezTo>
                    <a:pt x="18986" y="1760"/>
                    <a:pt x="18986" y="2560"/>
                    <a:pt x="17823" y="4800"/>
                  </a:cubicBezTo>
                  <a:cubicBezTo>
                    <a:pt x="16660" y="7040"/>
                    <a:pt x="14333" y="10720"/>
                    <a:pt x="12090" y="13200"/>
                  </a:cubicBezTo>
                  <a:cubicBezTo>
                    <a:pt x="9847" y="15680"/>
                    <a:pt x="7687" y="16960"/>
                    <a:pt x="6026" y="17680"/>
                  </a:cubicBezTo>
                  <a:cubicBezTo>
                    <a:pt x="4364" y="18400"/>
                    <a:pt x="3201" y="18560"/>
                    <a:pt x="2370" y="18320"/>
                  </a:cubicBezTo>
                  <a:cubicBezTo>
                    <a:pt x="1540" y="18080"/>
                    <a:pt x="1041" y="17440"/>
                    <a:pt x="626" y="16320"/>
                  </a:cubicBezTo>
                  <a:cubicBezTo>
                    <a:pt x="210" y="15200"/>
                    <a:pt x="-122" y="13600"/>
                    <a:pt x="44" y="12480"/>
                  </a:cubicBezTo>
                  <a:cubicBezTo>
                    <a:pt x="210" y="11360"/>
                    <a:pt x="875" y="10720"/>
                    <a:pt x="2453" y="10320"/>
                  </a:cubicBezTo>
                  <a:cubicBezTo>
                    <a:pt x="4032" y="9920"/>
                    <a:pt x="6524" y="9760"/>
                    <a:pt x="9100" y="10720"/>
                  </a:cubicBezTo>
                  <a:cubicBezTo>
                    <a:pt x="11675" y="11680"/>
                    <a:pt x="14333" y="13760"/>
                    <a:pt x="15746" y="15280"/>
                  </a:cubicBezTo>
                  <a:cubicBezTo>
                    <a:pt x="17158" y="16800"/>
                    <a:pt x="17324" y="17760"/>
                    <a:pt x="17823" y="18720"/>
                  </a:cubicBezTo>
                  <a:cubicBezTo>
                    <a:pt x="18321" y="19680"/>
                    <a:pt x="19152" y="20640"/>
                    <a:pt x="199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1061699" y="3322928"/>
              <a:ext cx="126056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2" fill="norm" stroke="1" extrusionOk="0">
                  <a:moveTo>
                    <a:pt x="4320" y="4821"/>
                  </a:moveTo>
                  <a:cubicBezTo>
                    <a:pt x="4680" y="3752"/>
                    <a:pt x="5040" y="2682"/>
                    <a:pt x="5760" y="1720"/>
                  </a:cubicBezTo>
                  <a:cubicBezTo>
                    <a:pt x="6480" y="757"/>
                    <a:pt x="7560" y="-98"/>
                    <a:pt x="9900" y="9"/>
                  </a:cubicBezTo>
                  <a:cubicBezTo>
                    <a:pt x="12240" y="116"/>
                    <a:pt x="15840" y="1185"/>
                    <a:pt x="17820" y="2468"/>
                  </a:cubicBezTo>
                  <a:cubicBezTo>
                    <a:pt x="19800" y="3752"/>
                    <a:pt x="20160" y="5249"/>
                    <a:pt x="20160" y="6532"/>
                  </a:cubicBezTo>
                  <a:cubicBezTo>
                    <a:pt x="20160" y="7815"/>
                    <a:pt x="19800" y="8884"/>
                    <a:pt x="18720" y="9526"/>
                  </a:cubicBezTo>
                  <a:cubicBezTo>
                    <a:pt x="17640" y="10167"/>
                    <a:pt x="15840" y="10381"/>
                    <a:pt x="15660" y="10916"/>
                  </a:cubicBezTo>
                  <a:cubicBezTo>
                    <a:pt x="15480" y="11451"/>
                    <a:pt x="16920" y="12306"/>
                    <a:pt x="18360" y="13161"/>
                  </a:cubicBezTo>
                  <a:cubicBezTo>
                    <a:pt x="19800" y="14017"/>
                    <a:pt x="21240" y="14872"/>
                    <a:pt x="21420" y="15728"/>
                  </a:cubicBezTo>
                  <a:cubicBezTo>
                    <a:pt x="21600" y="16583"/>
                    <a:pt x="20520" y="17439"/>
                    <a:pt x="18180" y="17759"/>
                  </a:cubicBezTo>
                  <a:cubicBezTo>
                    <a:pt x="15840" y="18080"/>
                    <a:pt x="12240" y="17866"/>
                    <a:pt x="9360" y="17866"/>
                  </a:cubicBezTo>
                  <a:cubicBezTo>
                    <a:pt x="6480" y="17866"/>
                    <a:pt x="4320" y="18080"/>
                    <a:pt x="2880" y="18722"/>
                  </a:cubicBezTo>
                  <a:cubicBezTo>
                    <a:pt x="1440" y="19363"/>
                    <a:pt x="720" y="20433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1360149" y="3218243"/>
              <a:ext cx="1905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840"/>
                    <a:pt x="0" y="1680"/>
                    <a:pt x="0" y="3210"/>
                  </a:cubicBezTo>
                  <a:cubicBezTo>
                    <a:pt x="0" y="4740"/>
                    <a:pt x="7200" y="6960"/>
                    <a:pt x="12000" y="9090"/>
                  </a:cubicBezTo>
                  <a:cubicBezTo>
                    <a:pt x="16800" y="11220"/>
                    <a:pt x="19200" y="13260"/>
                    <a:pt x="19200" y="15180"/>
                  </a:cubicBezTo>
                  <a:cubicBezTo>
                    <a:pt x="19200" y="17100"/>
                    <a:pt x="16800" y="18900"/>
                    <a:pt x="16800" y="19950"/>
                  </a:cubicBezTo>
                  <a:cubicBezTo>
                    <a:pt x="16800" y="21000"/>
                    <a:pt x="19200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1468710" y="3916743"/>
              <a:ext cx="99570" cy="10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68" fill="norm" stroke="1" extrusionOk="0">
                  <a:moveTo>
                    <a:pt x="10453" y="6353"/>
                  </a:moveTo>
                  <a:cubicBezTo>
                    <a:pt x="9130" y="4659"/>
                    <a:pt x="7808" y="2965"/>
                    <a:pt x="6265" y="2753"/>
                  </a:cubicBezTo>
                  <a:cubicBezTo>
                    <a:pt x="4722" y="2541"/>
                    <a:pt x="2959" y="3812"/>
                    <a:pt x="1857" y="5718"/>
                  </a:cubicBezTo>
                  <a:cubicBezTo>
                    <a:pt x="755" y="7624"/>
                    <a:pt x="314" y="10165"/>
                    <a:pt x="93" y="12918"/>
                  </a:cubicBezTo>
                  <a:cubicBezTo>
                    <a:pt x="-127" y="15671"/>
                    <a:pt x="-127" y="18635"/>
                    <a:pt x="2077" y="20118"/>
                  </a:cubicBezTo>
                  <a:cubicBezTo>
                    <a:pt x="4281" y="21600"/>
                    <a:pt x="8689" y="21600"/>
                    <a:pt x="11995" y="20965"/>
                  </a:cubicBezTo>
                  <a:cubicBezTo>
                    <a:pt x="15302" y="20329"/>
                    <a:pt x="17506" y="19059"/>
                    <a:pt x="19049" y="17365"/>
                  </a:cubicBezTo>
                  <a:cubicBezTo>
                    <a:pt x="20591" y="15671"/>
                    <a:pt x="21473" y="13553"/>
                    <a:pt x="19930" y="11647"/>
                  </a:cubicBezTo>
                  <a:cubicBezTo>
                    <a:pt x="18387" y="9741"/>
                    <a:pt x="14420" y="8047"/>
                    <a:pt x="12436" y="6141"/>
                  </a:cubicBezTo>
                  <a:cubicBezTo>
                    <a:pt x="10453" y="4235"/>
                    <a:pt x="10453" y="2118"/>
                    <a:pt x="10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1512549" y="2972289"/>
              <a:ext cx="19051" cy="28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808"/>
                  </a:moveTo>
                  <a:cubicBezTo>
                    <a:pt x="0" y="31"/>
                    <a:pt x="0" y="-746"/>
                    <a:pt x="2400" y="1352"/>
                  </a:cubicBezTo>
                  <a:cubicBezTo>
                    <a:pt x="4800" y="3450"/>
                    <a:pt x="9600" y="8422"/>
                    <a:pt x="13200" y="12152"/>
                  </a:cubicBezTo>
                  <a:cubicBezTo>
                    <a:pt x="16800" y="15881"/>
                    <a:pt x="19200" y="18368"/>
                    <a:pt x="21600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753349" y="4630836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20" y="11375"/>
                    <a:pt x="11239" y="2735"/>
                    <a:pt x="14839" y="575"/>
                  </a:cubicBezTo>
                  <a:cubicBezTo>
                    <a:pt x="18439" y="-1585"/>
                    <a:pt x="200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7822068" y="4793043"/>
              <a:ext cx="2233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43" y="0"/>
                  </a:moveTo>
                  <a:cubicBezTo>
                    <a:pt x="924" y="7200"/>
                    <a:pt x="-95" y="14400"/>
                    <a:pt x="7" y="18000"/>
                  </a:cubicBezTo>
                  <a:cubicBezTo>
                    <a:pt x="109" y="21600"/>
                    <a:pt x="1331" y="21600"/>
                    <a:pt x="5101" y="21600"/>
                  </a:cubicBezTo>
                  <a:cubicBezTo>
                    <a:pt x="8871" y="21600"/>
                    <a:pt x="15188" y="21600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441480" y="4465086"/>
              <a:ext cx="270721" cy="24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04" fill="norm" stroke="1" extrusionOk="0">
                  <a:moveTo>
                    <a:pt x="821" y="4789"/>
                  </a:moveTo>
                  <a:cubicBezTo>
                    <a:pt x="318" y="3866"/>
                    <a:pt x="-184" y="2943"/>
                    <a:pt x="67" y="2205"/>
                  </a:cubicBezTo>
                  <a:cubicBezTo>
                    <a:pt x="318" y="1466"/>
                    <a:pt x="1323" y="912"/>
                    <a:pt x="2746" y="451"/>
                  </a:cubicBezTo>
                  <a:cubicBezTo>
                    <a:pt x="4169" y="-11"/>
                    <a:pt x="6011" y="-380"/>
                    <a:pt x="7518" y="728"/>
                  </a:cubicBezTo>
                  <a:cubicBezTo>
                    <a:pt x="9025" y="1835"/>
                    <a:pt x="10197" y="4420"/>
                    <a:pt x="9193" y="7835"/>
                  </a:cubicBezTo>
                  <a:cubicBezTo>
                    <a:pt x="8188" y="11251"/>
                    <a:pt x="5007" y="15497"/>
                    <a:pt x="3081" y="17897"/>
                  </a:cubicBezTo>
                  <a:cubicBezTo>
                    <a:pt x="1156" y="20297"/>
                    <a:pt x="486" y="20851"/>
                    <a:pt x="653" y="21035"/>
                  </a:cubicBezTo>
                  <a:cubicBezTo>
                    <a:pt x="821" y="21220"/>
                    <a:pt x="1825" y="21035"/>
                    <a:pt x="5425" y="20482"/>
                  </a:cubicBezTo>
                  <a:cubicBezTo>
                    <a:pt x="9025" y="19928"/>
                    <a:pt x="15221" y="19005"/>
                    <a:pt x="21416" y="18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8703499" y="4494593"/>
              <a:ext cx="2182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9338" y="1029"/>
                    <a:pt x="17261" y="2057"/>
                    <a:pt x="14977" y="3927"/>
                  </a:cubicBezTo>
                  <a:cubicBezTo>
                    <a:pt x="12692" y="5797"/>
                    <a:pt x="10200" y="8509"/>
                    <a:pt x="7707" y="11174"/>
                  </a:cubicBezTo>
                  <a:cubicBezTo>
                    <a:pt x="5215" y="13839"/>
                    <a:pt x="2723" y="16457"/>
                    <a:pt x="1373" y="18047"/>
                  </a:cubicBezTo>
                  <a:cubicBezTo>
                    <a:pt x="23" y="19636"/>
                    <a:pt x="-185" y="20197"/>
                    <a:pt x="127" y="20618"/>
                  </a:cubicBezTo>
                  <a:cubicBezTo>
                    <a:pt x="438" y="21039"/>
                    <a:pt x="1269" y="21319"/>
                    <a:pt x="2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877299" y="4706067"/>
              <a:ext cx="228581" cy="27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1" fill="norm" stroke="1" extrusionOk="0">
                  <a:moveTo>
                    <a:pt x="6480" y="5251"/>
                  </a:moveTo>
                  <a:cubicBezTo>
                    <a:pt x="6480" y="4433"/>
                    <a:pt x="6480" y="3615"/>
                    <a:pt x="7167" y="2715"/>
                  </a:cubicBezTo>
                  <a:cubicBezTo>
                    <a:pt x="7855" y="1815"/>
                    <a:pt x="9229" y="833"/>
                    <a:pt x="10604" y="342"/>
                  </a:cubicBezTo>
                  <a:cubicBezTo>
                    <a:pt x="11978" y="-149"/>
                    <a:pt x="13353" y="-149"/>
                    <a:pt x="14727" y="587"/>
                  </a:cubicBezTo>
                  <a:cubicBezTo>
                    <a:pt x="16102" y="1324"/>
                    <a:pt x="17476" y="2796"/>
                    <a:pt x="17476" y="4187"/>
                  </a:cubicBezTo>
                  <a:cubicBezTo>
                    <a:pt x="17476" y="5578"/>
                    <a:pt x="16102" y="6887"/>
                    <a:pt x="14629" y="7706"/>
                  </a:cubicBezTo>
                  <a:cubicBezTo>
                    <a:pt x="13156" y="8524"/>
                    <a:pt x="11585" y="8851"/>
                    <a:pt x="11291" y="9260"/>
                  </a:cubicBezTo>
                  <a:cubicBezTo>
                    <a:pt x="10996" y="9669"/>
                    <a:pt x="11978" y="10160"/>
                    <a:pt x="13844" y="11142"/>
                  </a:cubicBezTo>
                  <a:cubicBezTo>
                    <a:pt x="15709" y="12124"/>
                    <a:pt x="18458" y="13596"/>
                    <a:pt x="19931" y="14824"/>
                  </a:cubicBezTo>
                  <a:cubicBezTo>
                    <a:pt x="21404" y="16051"/>
                    <a:pt x="21600" y="17033"/>
                    <a:pt x="20520" y="18015"/>
                  </a:cubicBezTo>
                  <a:cubicBezTo>
                    <a:pt x="19440" y="18996"/>
                    <a:pt x="17084" y="19978"/>
                    <a:pt x="13451" y="20551"/>
                  </a:cubicBezTo>
                  <a:cubicBezTo>
                    <a:pt x="9818" y="21124"/>
                    <a:pt x="4909" y="21287"/>
                    <a:pt x="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339850" y="5205793"/>
              <a:ext cx="79248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" y="0"/>
                    <a:pt x="427" y="0"/>
                    <a:pt x="632" y="109"/>
                  </a:cubicBezTo>
                  <a:cubicBezTo>
                    <a:pt x="837" y="218"/>
                    <a:pt x="1033" y="436"/>
                    <a:pt x="1240" y="709"/>
                  </a:cubicBezTo>
                  <a:cubicBezTo>
                    <a:pt x="1448" y="982"/>
                    <a:pt x="1667" y="1309"/>
                    <a:pt x="1910" y="1582"/>
                  </a:cubicBezTo>
                  <a:cubicBezTo>
                    <a:pt x="2152" y="1855"/>
                    <a:pt x="2417" y="2073"/>
                    <a:pt x="2637" y="2291"/>
                  </a:cubicBezTo>
                  <a:cubicBezTo>
                    <a:pt x="2856" y="2509"/>
                    <a:pt x="3029" y="2727"/>
                    <a:pt x="3213" y="2891"/>
                  </a:cubicBezTo>
                  <a:cubicBezTo>
                    <a:pt x="3398" y="3055"/>
                    <a:pt x="3594" y="3164"/>
                    <a:pt x="3802" y="3327"/>
                  </a:cubicBezTo>
                  <a:cubicBezTo>
                    <a:pt x="4010" y="3491"/>
                    <a:pt x="4229" y="3709"/>
                    <a:pt x="4448" y="3927"/>
                  </a:cubicBezTo>
                  <a:cubicBezTo>
                    <a:pt x="4667" y="4145"/>
                    <a:pt x="4887" y="4364"/>
                    <a:pt x="5112" y="4636"/>
                  </a:cubicBezTo>
                  <a:cubicBezTo>
                    <a:pt x="5337" y="4909"/>
                    <a:pt x="5567" y="5236"/>
                    <a:pt x="5804" y="5509"/>
                  </a:cubicBezTo>
                  <a:cubicBezTo>
                    <a:pt x="6040" y="5782"/>
                    <a:pt x="6283" y="6000"/>
                    <a:pt x="6531" y="6327"/>
                  </a:cubicBezTo>
                  <a:cubicBezTo>
                    <a:pt x="6779" y="6655"/>
                    <a:pt x="7033" y="7091"/>
                    <a:pt x="7226" y="7364"/>
                  </a:cubicBezTo>
                  <a:cubicBezTo>
                    <a:pt x="7419" y="7636"/>
                    <a:pt x="7552" y="7745"/>
                    <a:pt x="7682" y="7909"/>
                  </a:cubicBezTo>
                  <a:cubicBezTo>
                    <a:pt x="7812" y="8073"/>
                    <a:pt x="7938" y="8291"/>
                    <a:pt x="8068" y="8455"/>
                  </a:cubicBezTo>
                  <a:cubicBezTo>
                    <a:pt x="8198" y="8618"/>
                    <a:pt x="8331" y="8727"/>
                    <a:pt x="8475" y="8891"/>
                  </a:cubicBezTo>
                  <a:cubicBezTo>
                    <a:pt x="8619" y="9055"/>
                    <a:pt x="8775" y="9273"/>
                    <a:pt x="8908" y="9436"/>
                  </a:cubicBezTo>
                  <a:cubicBezTo>
                    <a:pt x="9040" y="9600"/>
                    <a:pt x="9150" y="9709"/>
                    <a:pt x="9280" y="9818"/>
                  </a:cubicBezTo>
                  <a:cubicBezTo>
                    <a:pt x="9410" y="9927"/>
                    <a:pt x="9560" y="10036"/>
                    <a:pt x="9715" y="10200"/>
                  </a:cubicBezTo>
                  <a:cubicBezTo>
                    <a:pt x="9871" y="10364"/>
                    <a:pt x="10033" y="10582"/>
                    <a:pt x="10180" y="10745"/>
                  </a:cubicBezTo>
                  <a:cubicBezTo>
                    <a:pt x="10327" y="10909"/>
                    <a:pt x="10460" y="11018"/>
                    <a:pt x="10592" y="11127"/>
                  </a:cubicBezTo>
                  <a:cubicBezTo>
                    <a:pt x="10725" y="11236"/>
                    <a:pt x="10858" y="11345"/>
                    <a:pt x="11011" y="11455"/>
                  </a:cubicBezTo>
                  <a:cubicBezTo>
                    <a:pt x="11163" y="11564"/>
                    <a:pt x="11337" y="11673"/>
                    <a:pt x="11487" y="11782"/>
                  </a:cubicBezTo>
                  <a:cubicBezTo>
                    <a:pt x="11637" y="11891"/>
                    <a:pt x="11763" y="12000"/>
                    <a:pt x="11905" y="12109"/>
                  </a:cubicBezTo>
                  <a:cubicBezTo>
                    <a:pt x="12046" y="12218"/>
                    <a:pt x="12202" y="12327"/>
                    <a:pt x="12355" y="12436"/>
                  </a:cubicBezTo>
                  <a:cubicBezTo>
                    <a:pt x="12508" y="12545"/>
                    <a:pt x="12658" y="12655"/>
                    <a:pt x="12805" y="12764"/>
                  </a:cubicBezTo>
                  <a:cubicBezTo>
                    <a:pt x="12952" y="12873"/>
                    <a:pt x="13096" y="12982"/>
                    <a:pt x="13243" y="13091"/>
                  </a:cubicBezTo>
                  <a:cubicBezTo>
                    <a:pt x="13390" y="13200"/>
                    <a:pt x="13540" y="13309"/>
                    <a:pt x="13699" y="13418"/>
                  </a:cubicBezTo>
                  <a:cubicBezTo>
                    <a:pt x="13858" y="13527"/>
                    <a:pt x="14025" y="13636"/>
                    <a:pt x="14169" y="13745"/>
                  </a:cubicBezTo>
                  <a:cubicBezTo>
                    <a:pt x="14313" y="13855"/>
                    <a:pt x="14435" y="13964"/>
                    <a:pt x="14573" y="14073"/>
                  </a:cubicBezTo>
                  <a:cubicBezTo>
                    <a:pt x="14712" y="14182"/>
                    <a:pt x="14867" y="14291"/>
                    <a:pt x="15023" y="14400"/>
                  </a:cubicBezTo>
                  <a:cubicBezTo>
                    <a:pt x="15179" y="14509"/>
                    <a:pt x="15335" y="14618"/>
                    <a:pt x="15479" y="14727"/>
                  </a:cubicBezTo>
                  <a:cubicBezTo>
                    <a:pt x="15623" y="14836"/>
                    <a:pt x="15756" y="14945"/>
                    <a:pt x="15886" y="15055"/>
                  </a:cubicBezTo>
                  <a:cubicBezTo>
                    <a:pt x="16015" y="15164"/>
                    <a:pt x="16142" y="15273"/>
                    <a:pt x="16287" y="15382"/>
                  </a:cubicBezTo>
                  <a:cubicBezTo>
                    <a:pt x="16431" y="15491"/>
                    <a:pt x="16592" y="15600"/>
                    <a:pt x="16734" y="15709"/>
                  </a:cubicBezTo>
                  <a:cubicBezTo>
                    <a:pt x="16875" y="15818"/>
                    <a:pt x="16996" y="15927"/>
                    <a:pt x="17126" y="16091"/>
                  </a:cubicBezTo>
                  <a:cubicBezTo>
                    <a:pt x="17256" y="16255"/>
                    <a:pt x="17394" y="16473"/>
                    <a:pt x="17533" y="16636"/>
                  </a:cubicBezTo>
                  <a:cubicBezTo>
                    <a:pt x="17671" y="16800"/>
                    <a:pt x="17810" y="16909"/>
                    <a:pt x="18000" y="17073"/>
                  </a:cubicBezTo>
                  <a:cubicBezTo>
                    <a:pt x="18190" y="17236"/>
                    <a:pt x="18433" y="17455"/>
                    <a:pt x="18669" y="17727"/>
                  </a:cubicBezTo>
                  <a:cubicBezTo>
                    <a:pt x="18906" y="18000"/>
                    <a:pt x="19137" y="18327"/>
                    <a:pt x="19405" y="18600"/>
                  </a:cubicBezTo>
                  <a:cubicBezTo>
                    <a:pt x="19673" y="18873"/>
                    <a:pt x="19979" y="19091"/>
                    <a:pt x="20256" y="19364"/>
                  </a:cubicBezTo>
                  <a:cubicBezTo>
                    <a:pt x="20533" y="19636"/>
                    <a:pt x="20781" y="19964"/>
                    <a:pt x="21000" y="20345"/>
                  </a:cubicBezTo>
                  <a:cubicBezTo>
                    <a:pt x="21219" y="20727"/>
                    <a:pt x="21410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3391" y="5774031"/>
              <a:ext cx="538909" cy="674626"/>
            </a:xfrm>
            <a:prstGeom prst="rect">
              <a:avLst/>
            </a:prstGeom>
            <a:effectLst/>
          </p:spPr>
        </p:pic>
        <p:pic>
          <p:nvPicPr>
            <p:cNvPr id="307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700" y="6616152"/>
              <a:ext cx="234950" cy="187471"/>
            </a:xfrm>
            <a:prstGeom prst="rect">
              <a:avLst/>
            </a:prstGeom>
            <a:effectLst/>
          </p:spPr>
        </p:pic>
        <p:pic>
          <p:nvPicPr>
            <p:cNvPr id="307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30185" y="5771458"/>
              <a:ext cx="235127" cy="649303"/>
            </a:xfrm>
            <a:prstGeom prst="rect">
              <a:avLst/>
            </a:prstGeom>
            <a:effectLst/>
          </p:spPr>
        </p:pic>
        <p:pic>
          <p:nvPicPr>
            <p:cNvPr id="307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79500" y="6094793"/>
              <a:ext cx="381000" cy="338976"/>
            </a:xfrm>
            <a:prstGeom prst="rect">
              <a:avLst/>
            </a:prstGeom>
            <a:effectLst/>
          </p:spPr>
        </p:pic>
        <p:pic>
          <p:nvPicPr>
            <p:cNvPr id="308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24683" y="5869842"/>
              <a:ext cx="246968" cy="637702"/>
            </a:xfrm>
            <a:prstGeom prst="rect">
              <a:avLst/>
            </a:prstGeom>
            <a:effectLst/>
          </p:spPr>
        </p:pic>
        <p:pic>
          <p:nvPicPr>
            <p:cNvPr id="308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841500" y="6018593"/>
              <a:ext cx="285751" cy="482601"/>
            </a:xfrm>
            <a:prstGeom prst="rect">
              <a:avLst/>
            </a:prstGeom>
            <a:effectLst/>
          </p:spPr>
        </p:pic>
        <p:pic>
          <p:nvPicPr>
            <p:cNvPr id="308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84350" y="6050343"/>
              <a:ext cx="393701" cy="425451"/>
            </a:xfrm>
            <a:prstGeom prst="rect">
              <a:avLst/>
            </a:prstGeom>
            <a:effectLst/>
          </p:spPr>
        </p:pic>
        <p:pic>
          <p:nvPicPr>
            <p:cNvPr id="308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432050" y="6107493"/>
              <a:ext cx="351423" cy="311151"/>
            </a:xfrm>
            <a:prstGeom prst="rect">
              <a:avLst/>
            </a:prstGeom>
            <a:effectLst/>
          </p:spPr>
        </p:pic>
        <p:pic>
          <p:nvPicPr>
            <p:cNvPr id="308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219450" y="5947082"/>
              <a:ext cx="239605" cy="471562"/>
            </a:xfrm>
            <a:prstGeom prst="rect">
              <a:avLst/>
            </a:prstGeom>
            <a:effectLst/>
          </p:spPr>
        </p:pic>
        <p:pic>
          <p:nvPicPr>
            <p:cNvPr id="309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426649" y="6418643"/>
              <a:ext cx="405451" cy="228601"/>
            </a:xfrm>
            <a:prstGeom prst="rect">
              <a:avLst/>
            </a:prstGeom>
            <a:effectLst/>
          </p:spPr>
        </p:pic>
        <p:pic>
          <p:nvPicPr>
            <p:cNvPr id="309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819400" y="6165489"/>
              <a:ext cx="298451" cy="250656"/>
            </a:xfrm>
            <a:prstGeom prst="rect">
              <a:avLst/>
            </a:prstGeom>
            <a:effectLst/>
          </p:spPr>
        </p:pic>
        <p:pic>
          <p:nvPicPr>
            <p:cNvPr id="309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994149" y="6165348"/>
              <a:ext cx="342901" cy="62796"/>
            </a:xfrm>
            <a:prstGeom prst="rect">
              <a:avLst/>
            </a:prstGeom>
            <a:effectLst/>
          </p:spPr>
        </p:pic>
        <p:pic>
          <p:nvPicPr>
            <p:cNvPr id="3097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076699" y="6304343"/>
              <a:ext cx="234951" cy="50801"/>
            </a:xfrm>
            <a:prstGeom prst="rect">
              <a:avLst/>
            </a:prstGeom>
            <a:effectLst/>
          </p:spPr>
        </p:pic>
        <p:pic>
          <p:nvPicPr>
            <p:cNvPr id="309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01608" y="5876512"/>
              <a:ext cx="316493" cy="598215"/>
            </a:xfrm>
            <a:prstGeom prst="rect">
              <a:avLst/>
            </a:prstGeom>
            <a:effectLst/>
          </p:spPr>
        </p:pic>
        <p:pic>
          <p:nvPicPr>
            <p:cNvPr id="310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794249" y="6190043"/>
              <a:ext cx="266701" cy="95251"/>
            </a:xfrm>
            <a:prstGeom prst="rect">
              <a:avLst/>
            </a:prstGeom>
            <a:effectLst/>
          </p:spPr>
        </p:pic>
        <p:pic>
          <p:nvPicPr>
            <p:cNvPr id="310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174029" y="5876447"/>
              <a:ext cx="401272" cy="551134"/>
            </a:xfrm>
            <a:prstGeom prst="rect">
              <a:avLst/>
            </a:prstGeom>
            <a:effectLst/>
          </p:spPr>
        </p:pic>
        <p:pic>
          <p:nvPicPr>
            <p:cNvPr id="310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10199" y="6037059"/>
              <a:ext cx="330201" cy="349835"/>
            </a:xfrm>
            <a:prstGeom prst="rect">
              <a:avLst/>
            </a:prstGeom>
            <a:effectLst/>
          </p:spPr>
        </p:pic>
        <p:pic>
          <p:nvPicPr>
            <p:cNvPr id="310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539178" y="6093296"/>
              <a:ext cx="232973" cy="331698"/>
            </a:xfrm>
            <a:prstGeom prst="rect">
              <a:avLst/>
            </a:prstGeom>
            <a:effectLst/>
          </p:spPr>
        </p:pic>
        <p:pic>
          <p:nvPicPr>
            <p:cNvPr id="310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829299" y="5894678"/>
              <a:ext cx="259155" cy="549366"/>
            </a:xfrm>
            <a:prstGeom prst="rect">
              <a:avLst/>
            </a:prstGeom>
            <a:effectLst/>
          </p:spPr>
        </p:pic>
        <p:pic>
          <p:nvPicPr>
            <p:cNvPr id="311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1516" y="7210126"/>
              <a:ext cx="152885" cy="584652"/>
            </a:xfrm>
            <a:prstGeom prst="rect">
              <a:avLst/>
            </a:prstGeom>
            <a:effectLst/>
          </p:spPr>
        </p:pic>
        <p:pic>
          <p:nvPicPr>
            <p:cNvPr id="311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41350" y="7863813"/>
              <a:ext cx="298451" cy="195383"/>
            </a:xfrm>
            <a:prstGeom prst="rect">
              <a:avLst/>
            </a:prstGeom>
            <a:effectLst/>
          </p:spPr>
        </p:pic>
        <p:pic>
          <p:nvPicPr>
            <p:cNvPr id="311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31475" y="7259202"/>
              <a:ext cx="180511" cy="486098"/>
            </a:xfrm>
            <a:prstGeom prst="rect">
              <a:avLst/>
            </a:prstGeom>
            <a:effectLst/>
          </p:spPr>
        </p:pic>
        <p:pic>
          <p:nvPicPr>
            <p:cNvPr id="311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300624" y="7476876"/>
              <a:ext cx="242426" cy="245444"/>
            </a:xfrm>
            <a:prstGeom prst="rect">
              <a:avLst/>
            </a:prstGeom>
            <a:effectLst/>
          </p:spPr>
        </p:pic>
        <p:pic>
          <p:nvPicPr>
            <p:cNvPr id="311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622665" y="7337151"/>
              <a:ext cx="187086" cy="427693"/>
            </a:xfrm>
            <a:prstGeom prst="rect">
              <a:avLst/>
            </a:prstGeom>
            <a:effectLst/>
          </p:spPr>
        </p:pic>
        <p:pic>
          <p:nvPicPr>
            <p:cNvPr id="312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822450" y="7431378"/>
              <a:ext cx="228601" cy="314416"/>
            </a:xfrm>
            <a:prstGeom prst="rect">
              <a:avLst/>
            </a:prstGeom>
            <a:effectLst/>
          </p:spPr>
        </p:pic>
        <p:pic>
          <p:nvPicPr>
            <p:cNvPr id="312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784350" y="7413788"/>
              <a:ext cx="323851" cy="370106"/>
            </a:xfrm>
            <a:prstGeom prst="rect">
              <a:avLst/>
            </a:prstGeom>
            <a:effectLst/>
          </p:spPr>
        </p:pic>
        <p:pic>
          <p:nvPicPr>
            <p:cNvPr id="312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228850" y="7409243"/>
              <a:ext cx="254009" cy="311151"/>
            </a:xfrm>
            <a:prstGeom prst="rect">
              <a:avLst/>
            </a:prstGeom>
            <a:effectLst/>
          </p:spPr>
        </p:pic>
        <p:pic>
          <p:nvPicPr>
            <p:cNvPr id="312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575983" y="7446411"/>
              <a:ext cx="294217" cy="227946"/>
            </a:xfrm>
            <a:prstGeom prst="rect">
              <a:avLst/>
            </a:prstGeom>
            <a:effectLst/>
          </p:spPr>
        </p:pic>
        <p:pic>
          <p:nvPicPr>
            <p:cNvPr id="312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901950" y="7369148"/>
              <a:ext cx="112459" cy="389346"/>
            </a:xfrm>
            <a:prstGeom prst="rect">
              <a:avLst/>
            </a:prstGeom>
            <a:effectLst/>
          </p:spPr>
        </p:pic>
        <p:pic>
          <p:nvPicPr>
            <p:cNvPr id="313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170405" y="7216862"/>
              <a:ext cx="569746" cy="577890"/>
            </a:xfrm>
            <a:prstGeom prst="rect">
              <a:avLst/>
            </a:prstGeom>
            <a:effectLst/>
          </p:spPr>
        </p:pic>
        <p:pic>
          <p:nvPicPr>
            <p:cNvPr id="313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983217" y="7543534"/>
              <a:ext cx="283984" cy="43510"/>
            </a:xfrm>
            <a:prstGeom prst="rect">
              <a:avLst/>
            </a:prstGeom>
            <a:effectLst/>
          </p:spPr>
        </p:pic>
        <p:pic>
          <p:nvPicPr>
            <p:cNvPr id="313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002395" y="7656893"/>
              <a:ext cx="353705" cy="82551"/>
            </a:xfrm>
            <a:prstGeom prst="rect">
              <a:avLst/>
            </a:prstGeom>
            <a:effectLst/>
          </p:spPr>
        </p:pic>
        <p:pic>
          <p:nvPicPr>
            <p:cNvPr id="313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472050" y="7363330"/>
              <a:ext cx="373001" cy="441816"/>
            </a:xfrm>
            <a:prstGeom prst="rect">
              <a:avLst/>
            </a:prstGeom>
            <a:effectLst/>
          </p:spPr>
        </p:pic>
        <p:pic>
          <p:nvPicPr>
            <p:cNvPr id="313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483637" y="7631493"/>
              <a:ext cx="316964" cy="57151"/>
            </a:xfrm>
            <a:prstGeom prst="rect">
              <a:avLst/>
            </a:prstGeom>
            <a:effectLst/>
          </p:spPr>
        </p:pic>
        <p:pic>
          <p:nvPicPr>
            <p:cNvPr id="314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848136" y="7344912"/>
              <a:ext cx="396964" cy="459254"/>
            </a:xfrm>
            <a:prstGeom prst="rect">
              <a:avLst/>
            </a:prstGeom>
            <a:effectLst/>
          </p:spPr>
        </p:pic>
        <p:pic>
          <p:nvPicPr>
            <p:cNvPr id="314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162549" y="7529893"/>
              <a:ext cx="266701" cy="304801"/>
            </a:xfrm>
            <a:prstGeom prst="rect">
              <a:avLst/>
            </a:prstGeom>
            <a:effectLst/>
          </p:spPr>
        </p:pic>
        <p:pic>
          <p:nvPicPr>
            <p:cNvPr id="314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192048" y="7555656"/>
              <a:ext cx="256253" cy="279038"/>
            </a:xfrm>
            <a:prstGeom prst="rect">
              <a:avLst/>
            </a:prstGeom>
            <a:effectLst/>
          </p:spPr>
        </p:pic>
        <p:pic>
          <p:nvPicPr>
            <p:cNvPr id="314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422899" y="7397633"/>
              <a:ext cx="319442" cy="564061"/>
            </a:xfrm>
            <a:prstGeom prst="rect">
              <a:avLst/>
            </a:prstGeom>
            <a:effectLst/>
          </p:spPr>
        </p:pic>
        <p:pic>
          <p:nvPicPr>
            <p:cNvPr id="314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62325" y="2602293"/>
              <a:ext cx="1825654" cy="443523"/>
            </a:xfrm>
            <a:prstGeom prst="rect">
              <a:avLst/>
            </a:prstGeom>
            <a:effectLst/>
          </p:spPr>
        </p:pic>
        <p:pic>
          <p:nvPicPr>
            <p:cNvPr id="315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176949" y="7547720"/>
              <a:ext cx="300051" cy="71073"/>
            </a:xfrm>
            <a:prstGeom prst="rect">
              <a:avLst/>
            </a:prstGeom>
            <a:effectLst/>
          </p:spPr>
        </p:pic>
        <p:pic>
          <p:nvPicPr>
            <p:cNvPr id="315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153149" y="7675943"/>
              <a:ext cx="374651" cy="101601"/>
            </a:xfrm>
            <a:prstGeom prst="rect">
              <a:avLst/>
            </a:prstGeom>
            <a:effectLst/>
          </p:spPr>
        </p:pic>
        <p:pic>
          <p:nvPicPr>
            <p:cNvPr id="315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804765" y="7119571"/>
              <a:ext cx="144399" cy="672401"/>
            </a:xfrm>
            <a:prstGeom prst="rect">
              <a:avLst/>
            </a:prstGeom>
            <a:effectLst/>
          </p:spPr>
        </p:pic>
        <p:pic>
          <p:nvPicPr>
            <p:cNvPr id="315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772043" y="7923593"/>
              <a:ext cx="134871" cy="135838"/>
            </a:xfrm>
            <a:prstGeom prst="rect">
              <a:avLst/>
            </a:prstGeom>
            <a:effectLst/>
          </p:spPr>
        </p:pic>
        <p:pic>
          <p:nvPicPr>
            <p:cNvPr id="315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782742" y="6660277"/>
              <a:ext cx="68908" cy="247317"/>
            </a:xfrm>
            <a:prstGeom prst="rect">
              <a:avLst/>
            </a:prstGeom>
            <a:effectLst/>
          </p:spPr>
        </p:pic>
        <p:pic>
          <p:nvPicPr>
            <p:cNvPr id="316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073834" y="7228182"/>
              <a:ext cx="139767" cy="377912"/>
            </a:xfrm>
            <a:prstGeom prst="rect">
              <a:avLst/>
            </a:prstGeom>
            <a:effectLst/>
          </p:spPr>
        </p:pic>
        <p:pic>
          <p:nvPicPr>
            <p:cNvPr id="316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296855" y="7339393"/>
              <a:ext cx="62795" cy="298451"/>
            </a:xfrm>
            <a:prstGeom prst="rect">
              <a:avLst/>
            </a:prstGeom>
            <a:effectLst/>
          </p:spPr>
        </p:pic>
        <p:pic>
          <p:nvPicPr>
            <p:cNvPr id="316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385049" y="7459480"/>
              <a:ext cx="234951" cy="45014"/>
            </a:xfrm>
            <a:prstGeom prst="rect">
              <a:avLst/>
            </a:prstGeom>
            <a:effectLst/>
          </p:spPr>
        </p:pic>
        <p:pic>
          <p:nvPicPr>
            <p:cNvPr id="316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658657" y="7358443"/>
              <a:ext cx="202643" cy="241301"/>
            </a:xfrm>
            <a:prstGeom prst="rect">
              <a:avLst/>
            </a:prstGeom>
            <a:effectLst/>
          </p:spPr>
        </p:pic>
        <p:pic>
          <p:nvPicPr>
            <p:cNvPr id="316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854949" y="7156185"/>
              <a:ext cx="158751" cy="163733"/>
            </a:xfrm>
            <a:prstGeom prst="rect">
              <a:avLst/>
            </a:prstGeom>
            <a:effectLst/>
          </p:spPr>
        </p:pic>
        <p:pic>
          <p:nvPicPr>
            <p:cNvPr id="317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051799" y="7242482"/>
              <a:ext cx="153507" cy="414412"/>
            </a:xfrm>
            <a:prstGeom prst="rect">
              <a:avLst/>
            </a:prstGeom>
            <a:effectLst/>
          </p:spPr>
        </p:pic>
        <p:pic>
          <p:nvPicPr>
            <p:cNvPr id="317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326173" y="7181360"/>
              <a:ext cx="239183" cy="488517"/>
            </a:xfrm>
            <a:prstGeom prst="rect">
              <a:avLst/>
            </a:prstGeom>
            <a:effectLst/>
          </p:spPr>
        </p:pic>
        <p:pic>
          <p:nvPicPr>
            <p:cNvPr id="317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601302" y="7358443"/>
              <a:ext cx="237898" cy="349251"/>
            </a:xfrm>
            <a:prstGeom prst="rect">
              <a:avLst/>
            </a:prstGeom>
            <a:effectLst/>
          </p:spPr>
        </p:pic>
        <p:pic>
          <p:nvPicPr>
            <p:cNvPr id="317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004299" y="7417294"/>
              <a:ext cx="209551" cy="49100"/>
            </a:xfrm>
            <a:prstGeom prst="rect">
              <a:avLst/>
            </a:prstGeom>
            <a:effectLst/>
          </p:spPr>
        </p:pic>
        <p:pic>
          <p:nvPicPr>
            <p:cNvPr id="317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978899" y="7548943"/>
              <a:ext cx="228601" cy="38101"/>
            </a:xfrm>
            <a:prstGeom prst="rect">
              <a:avLst/>
            </a:prstGeom>
            <a:effectLst/>
          </p:spPr>
        </p:pic>
        <p:pic>
          <p:nvPicPr>
            <p:cNvPr id="318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444037" y="7212133"/>
              <a:ext cx="214313" cy="305060"/>
            </a:xfrm>
            <a:prstGeom prst="rect">
              <a:avLst/>
            </a:prstGeom>
            <a:effectLst/>
          </p:spPr>
        </p:pic>
        <p:pic>
          <p:nvPicPr>
            <p:cNvPr id="318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759949" y="7148893"/>
              <a:ext cx="38101" cy="488951"/>
            </a:xfrm>
            <a:prstGeom prst="rect">
              <a:avLst/>
            </a:prstGeom>
            <a:effectLst/>
          </p:spPr>
        </p:pic>
        <p:pic>
          <p:nvPicPr>
            <p:cNvPr id="318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843294" y="7606093"/>
              <a:ext cx="94022" cy="142611"/>
            </a:xfrm>
            <a:prstGeom prst="rect">
              <a:avLst/>
            </a:prstGeom>
            <a:effectLst/>
          </p:spPr>
        </p:pic>
        <p:pic>
          <p:nvPicPr>
            <p:cNvPr id="318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899649" y="6828133"/>
              <a:ext cx="95251" cy="295361"/>
            </a:xfrm>
            <a:prstGeom prst="rect">
              <a:avLst/>
            </a:prstGeom>
            <a:effectLst/>
          </p:spPr>
        </p:pic>
        <p:pic>
          <p:nvPicPr>
            <p:cNvPr id="318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198099" y="7434643"/>
              <a:ext cx="273051" cy="69851"/>
            </a:xfrm>
            <a:prstGeom prst="rect">
              <a:avLst/>
            </a:prstGeom>
            <a:effectLst/>
          </p:spPr>
        </p:pic>
        <p:pic>
          <p:nvPicPr>
            <p:cNvPr id="319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588872" y="7206043"/>
              <a:ext cx="244228" cy="279401"/>
            </a:xfrm>
            <a:prstGeom prst="rect">
              <a:avLst/>
            </a:prstGeom>
            <a:effectLst/>
          </p:spPr>
        </p:pic>
        <p:pic>
          <p:nvPicPr>
            <p:cNvPr id="319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788649" y="7016337"/>
              <a:ext cx="140921" cy="240507"/>
            </a:xfrm>
            <a:prstGeom prst="rect">
              <a:avLst/>
            </a:prstGeom>
            <a:effectLst/>
          </p:spPr>
        </p:pic>
        <p:pic>
          <p:nvPicPr>
            <p:cNvPr id="319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566399" y="7597113"/>
              <a:ext cx="412751" cy="72481"/>
            </a:xfrm>
            <a:prstGeom prst="rect">
              <a:avLst/>
            </a:prstGeom>
            <a:effectLst/>
          </p:spPr>
        </p:pic>
        <p:pic>
          <p:nvPicPr>
            <p:cNvPr id="319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659533" y="7702789"/>
              <a:ext cx="169517" cy="214455"/>
            </a:xfrm>
            <a:prstGeom prst="rect">
              <a:avLst/>
            </a:prstGeom>
            <a:effectLst/>
          </p:spPr>
        </p:pic>
        <p:pic>
          <p:nvPicPr>
            <p:cNvPr id="319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087099" y="7250493"/>
              <a:ext cx="57151" cy="622301"/>
            </a:xfrm>
            <a:prstGeom prst="rect">
              <a:avLst/>
            </a:prstGeom>
            <a:effectLst/>
          </p:spPr>
        </p:pic>
        <p:pic>
          <p:nvPicPr>
            <p:cNvPr id="320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150599" y="7726743"/>
              <a:ext cx="117203" cy="186520"/>
            </a:xfrm>
            <a:prstGeom prst="rect">
              <a:avLst/>
            </a:prstGeom>
            <a:effectLst/>
          </p:spPr>
        </p:pic>
        <p:pic>
          <p:nvPicPr>
            <p:cNvPr id="320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1296649" y="7053643"/>
              <a:ext cx="31751" cy="285751"/>
            </a:xfrm>
            <a:prstGeom prst="rect">
              <a:avLst/>
            </a:prstGeom>
            <a:effectLst/>
          </p:spPr>
        </p:pic>
        <p:pic>
          <p:nvPicPr>
            <p:cNvPr id="320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896349" y="7979520"/>
              <a:ext cx="196851" cy="39323"/>
            </a:xfrm>
            <a:prstGeom prst="rect">
              <a:avLst/>
            </a:prstGeom>
            <a:effectLst/>
          </p:spPr>
        </p:pic>
        <p:pic>
          <p:nvPicPr>
            <p:cNvPr id="320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921749" y="8075993"/>
              <a:ext cx="190501" cy="57151"/>
            </a:xfrm>
            <a:prstGeom prst="rect">
              <a:avLst/>
            </a:prstGeom>
            <a:effectLst/>
          </p:spPr>
        </p:pic>
        <p:pic>
          <p:nvPicPr>
            <p:cNvPr id="320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213849" y="7861639"/>
              <a:ext cx="177801" cy="175343"/>
            </a:xfrm>
            <a:prstGeom prst="rect">
              <a:avLst/>
            </a:prstGeom>
            <a:effectLst/>
          </p:spPr>
        </p:pic>
        <p:pic>
          <p:nvPicPr>
            <p:cNvPr id="321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366249" y="7860093"/>
              <a:ext cx="139701" cy="273051"/>
            </a:xfrm>
            <a:prstGeom prst="rect">
              <a:avLst/>
            </a:prstGeom>
            <a:effectLst/>
          </p:spPr>
        </p:pic>
        <p:pic>
          <p:nvPicPr>
            <p:cNvPr id="321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461499" y="7930448"/>
              <a:ext cx="154174" cy="21539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5" name="Drawing"/>
          <p:cNvGrpSpPr/>
          <p:nvPr/>
        </p:nvGrpSpPr>
        <p:grpSpPr>
          <a:xfrm>
            <a:off x="1784350" y="1498600"/>
            <a:ext cx="10700698" cy="7829551"/>
            <a:chOff x="-12700" y="-12700"/>
            <a:chExt cx="10700697" cy="7829550"/>
          </a:xfrm>
        </p:grpSpPr>
        <p:pic>
          <p:nvPicPr>
            <p:cNvPr id="321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1518" y="10583"/>
              <a:ext cx="321082" cy="567268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9750" y="42721"/>
              <a:ext cx="163454" cy="600003"/>
            </a:xfrm>
            <a:prstGeom prst="rect">
              <a:avLst/>
            </a:prstGeom>
            <a:effectLst/>
          </p:spPr>
        </p:pic>
        <p:pic>
          <p:nvPicPr>
            <p:cNvPr id="322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53280" y="116255"/>
              <a:ext cx="397721" cy="512396"/>
            </a:xfrm>
            <a:prstGeom prst="rect">
              <a:avLst/>
            </a:prstGeom>
            <a:effectLst/>
          </p:spPr>
        </p:pic>
        <p:pic>
          <p:nvPicPr>
            <p:cNvPr id="322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05655" y="67405"/>
              <a:ext cx="332646" cy="544312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92350" y="-10745"/>
              <a:ext cx="38101" cy="569545"/>
            </a:xfrm>
            <a:prstGeom prst="rect">
              <a:avLst/>
            </a:prstGeom>
            <a:effectLst/>
          </p:spPr>
        </p:pic>
        <p:pic>
          <p:nvPicPr>
            <p:cNvPr id="322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15081" y="527050"/>
              <a:ext cx="450319" cy="57150"/>
            </a:xfrm>
            <a:prstGeom prst="rect">
              <a:avLst/>
            </a:prstGeom>
            <a:effectLst/>
          </p:spPr>
        </p:pic>
        <p:pic>
          <p:nvPicPr>
            <p:cNvPr id="322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62250" y="-12700"/>
              <a:ext cx="285751" cy="260350"/>
            </a:xfrm>
            <a:prstGeom prst="rect">
              <a:avLst/>
            </a:prstGeom>
            <a:effectLst/>
          </p:spPr>
        </p:pic>
        <p:pic>
          <p:nvPicPr>
            <p:cNvPr id="323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70344" y="-2803"/>
              <a:ext cx="230056" cy="663203"/>
            </a:xfrm>
            <a:prstGeom prst="rect">
              <a:avLst/>
            </a:prstGeom>
            <a:effectLst/>
          </p:spPr>
        </p:pic>
        <p:pic>
          <p:nvPicPr>
            <p:cNvPr id="323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289300" y="565150"/>
              <a:ext cx="63501" cy="38100"/>
            </a:xfrm>
            <a:prstGeom prst="rect">
              <a:avLst/>
            </a:prstGeom>
            <a:effectLst/>
          </p:spPr>
        </p:pic>
        <p:pic>
          <p:nvPicPr>
            <p:cNvPr id="323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927599" y="358956"/>
              <a:ext cx="222251" cy="41094"/>
            </a:xfrm>
            <a:prstGeom prst="rect">
              <a:avLst/>
            </a:prstGeom>
            <a:effectLst/>
          </p:spPr>
        </p:pic>
        <p:pic>
          <p:nvPicPr>
            <p:cNvPr id="323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38559" y="558800"/>
              <a:ext cx="217642" cy="47079"/>
            </a:xfrm>
            <a:prstGeom prst="rect">
              <a:avLst/>
            </a:prstGeom>
            <a:effectLst/>
          </p:spPr>
        </p:pic>
        <p:pic>
          <p:nvPicPr>
            <p:cNvPr id="323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308599" y="348818"/>
              <a:ext cx="267264" cy="279832"/>
            </a:xfrm>
            <a:prstGeom prst="rect">
              <a:avLst/>
            </a:prstGeom>
            <a:effectLst/>
          </p:spPr>
        </p:pic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657849" y="381000"/>
              <a:ext cx="29635" cy="234950"/>
            </a:xfrm>
            <a:prstGeom prst="rect">
              <a:avLst/>
            </a:prstGeom>
            <a:effectLst/>
          </p:spPr>
        </p:pic>
        <p:pic>
          <p:nvPicPr>
            <p:cNvPr id="324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641710" y="241028"/>
              <a:ext cx="54241" cy="82822"/>
            </a:xfrm>
            <a:prstGeom prst="rect">
              <a:avLst/>
            </a:prstGeom>
            <a:effectLst/>
          </p:spPr>
        </p:pic>
        <p:pic>
          <p:nvPicPr>
            <p:cNvPr id="324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50422" y="320415"/>
              <a:ext cx="167415" cy="282835"/>
            </a:xfrm>
            <a:prstGeom prst="rect">
              <a:avLst/>
            </a:prstGeom>
            <a:effectLst/>
          </p:spPr>
        </p:pic>
        <p:pic>
          <p:nvPicPr>
            <p:cNvPr id="324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152431" y="105179"/>
              <a:ext cx="216620" cy="545152"/>
            </a:xfrm>
            <a:prstGeom prst="rect">
              <a:avLst/>
            </a:prstGeom>
            <a:effectLst/>
          </p:spPr>
        </p:pic>
        <p:pic>
          <p:nvPicPr>
            <p:cNvPr id="324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337299" y="247650"/>
              <a:ext cx="279401" cy="336550"/>
            </a:xfrm>
            <a:prstGeom prst="rect">
              <a:avLst/>
            </a:prstGeom>
            <a:effectLst/>
          </p:spPr>
        </p:pic>
        <p:pic>
          <p:nvPicPr>
            <p:cNvPr id="325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26199" y="203200"/>
              <a:ext cx="222251" cy="400050"/>
            </a:xfrm>
            <a:prstGeom prst="rect">
              <a:avLst/>
            </a:prstGeom>
            <a:effectLst/>
          </p:spPr>
        </p:pic>
        <p:pic>
          <p:nvPicPr>
            <p:cNvPr id="325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61149" y="508000"/>
              <a:ext cx="95251" cy="146050"/>
            </a:xfrm>
            <a:prstGeom prst="rect">
              <a:avLst/>
            </a:prstGeom>
            <a:effectLst/>
          </p:spPr>
        </p:pic>
        <p:pic>
          <p:nvPicPr>
            <p:cNvPr id="325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946899" y="215900"/>
              <a:ext cx="165101" cy="228600"/>
            </a:xfrm>
            <a:prstGeom prst="rect">
              <a:avLst/>
            </a:prstGeom>
            <a:effectLst/>
          </p:spPr>
        </p:pic>
        <p:pic>
          <p:nvPicPr>
            <p:cNvPr id="325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074605" y="241423"/>
              <a:ext cx="147878" cy="368177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40599" y="127000"/>
              <a:ext cx="123531" cy="488950"/>
            </a:xfrm>
            <a:prstGeom prst="rect">
              <a:avLst/>
            </a:prstGeom>
            <a:effectLst/>
          </p:spPr>
        </p:pic>
        <p:pic>
          <p:nvPicPr>
            <p:cNvPr id="3261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505699" y="71120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26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254250" y="1441450"/>
              <a:ext cx="47079" cy="598031"/>
            </a:xfrm>
            <a:prstGeom prst="rect">
              <a:avLst/>
            </a:prstGeom>
            <a:effectLst/>
          </p:spPr>
        </p:pic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261596" y="1385198"/>
              <a:ext cx="399055" cy="176902"/>
            </a:xfrm>
            <a:prstGeom prst="rect">
              <a:avLst/>
            </a:prstGeom>
            <a:effectLst/>
          </p:spPr>
        </p:pic>
        <p:pic>
          <p:nvPicPr>
            <p:cNvPr id="326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279650" y="1778000"/>
              <a:ext cx="374651" cy="95250"/>
            </a:xfrm>
            <a:prstGeom prst="rect">
              <a:avLst/>
            </a:prstGeom>
            <a:effectLst/>
          </p:spPr>
        </p:pic>
        <p:pic>
          <p:nvPicPr>
            <p:cNvPr id="326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356741" y="149135"/>
              <a:ext cx="354547" cy="517499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616200" y="1953683"/>
              <a:ext cx="340784" cy="423656"/>
            </a:xfrm>
            <a:prstGeom prst="rect">
              <a:avLst/>
            </a:prstGeom>
            <a:effectLst/>
          </p:spPr>
        </p:pic>
        <p:pic>
          <p:nvPicPr>
            <p:cNvPr id="327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168665" y="1381949"/>
              <a:ext cx="190485" cy="537557"/>
            </a:xfrm>
            <a:prstGeom prst="rect">
              <a:avLst/>
            </a:prstGeom>
            <a:effectLst/>
          </p:spPr>
        </p:pic>
        <p:pic>
          <p:nvPicPr>
            <p:cNvPr id="327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457099" y="1572466"/>
              <a:ext cx="416401" cy="293222"/>
            </a:xfrm>
            <a:prstGeom prst="rect">
              <a:avLst/>
            </a:prstGeom>
            <a:effectLst/>
          </p:spPr>
        </p:pic>
        <p:pic>
          <p:nvPicPr>
            <p:cNvPr id="327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841749" y="1390650"/>
              <a:ext cx="194760" cy="538755"/>
            </a:xfrm>
            <a:prstGeom prst="rect">
              <a:avLst/>
            </a:prstGeom>
            <a:effectLst/>
          </p:spPr>
        </p:pic>
        <p:pic>
          <p:nvPicPr>
            <p:cNvPr id="327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419599" y="1662481"/>
              <a:ext cx="279401" cy="71070"/>
            </a:xfrm>
            <a:prstGeom prst="rect">
              <a:avLst/>
            </a:prstGeom>
            <a:effectLst/>
          </p:spPr>
        </p:pic>
        <p:pic>
          <p:nvPicPr>
            <p:cNvPr id="328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540249" y="1765300"/>
              <a:ext cx="285751" cy="114300"/>
            </a:xfrm>
            <a:prstGeom prst="rect">
              <a:avLst/>
            </a:prstGeom>
            <a:effectLst/>
          </p:spPr>
        </p:pic>
        <p:pic>
          <p:nvPicPr>
            <p:cNvPr id="328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021499" y="1276426"/>
              <a:ext cx="290017" cy="514274"/>
            </a:xfrm>
            <a:prstGeom prst="rect">
              <a:avLst/>
            </a:prstGeom>
            <a:effectLst/>
          </p:spPr>
        </p:pic>
        <p:pic>
          <p:nvPicPr>
            <p:cNvPr id="3285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213349" y="2000250"/>
              <a:ext cx="82551" cy="76200"/>
            </a:xfrm>
            <a:prstGeom prst="rect">
              <a:avLst/>
            </a:prstGeom>
            <a:effectLst/>
          </p:spPr>
        </p:pic>
        <p:pic>
          <p:nvPicPr>
            <p:cNvPr id="328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635499" y="2842683"/>
              <a:ext cx="266701" cy="65617"/>
            </a:xfrm>
            <a:prstGeom prst="rect">
              <a:avLst/>
            </a:prstGeom>
            <a:effectLst/>
          </p:spPr>
        </p:pic>
        <p:pic>
          <p:nvPicPr>
            <p:cNvPr id="3289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37099" y="2959100"/>
              <a:ext cx="184151" cy="50800"/>
            </a:xfrm>
            <a:prstGeom prst="rect">
              <a:avLst/>
            </a:prstGeom>
            <a:effectLst/>
          </p:spPr>
        </p:pic>
        <p:pic>
          <p:nvPicPr>
            <p:cNvPr id="329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176900" y="2482885"/>
              <a:ext cx="225277" cy="667844"/>
            </a:xfrm>
            <a:prstGeom prst="rect">
              <a:avLst/>
            </a:prstGeom>
            <a:effectLst/>
          </p:spPr>
        </p:pic>
        <p:pic>
          <p:nvPicPr>
            <p:cNvPr id="329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389932" y="2768600"/>
              <a:ext cx="261568" cy="349259"/>
            </a:xfrm>
            <a:prstGeom prst="rect">
              <a:avLst/>
            </a:prstGeom>
            <a:effectLst/>
          </p:spPr>
        </p:pic>
        <p:pic>
          <p:nvPicPr>
            <p:cNvPr id="329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818976" y="2513303"/>
              <a:ext cx="169075" cy="547397"/>
            </a:xfrm>
            <a:prstGeom prst="rect">
              <a:avLst/>
            </a:prstGeom>
            <a:effectLst/>
          </p:spPr>
        </p:pic>
        <p:pic>
          <p:nvPicPr>
            <p:cNvPr id="329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098116" y="2599266"/>
              <a:ext cx="309035" cy="426311"/>
            </a:xfrm>
            <a:prstGeom prst="rect">
              <a:avLst/>
            </a:prstGeom>
            <a:effectLst/>
          </p:spPr>
        </p:pic>
        <p:pic>
          <p:nvPicPr>
            <p:cNvPr id="329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777185" y="2641600"/>
              <a:ext cx="315766" cy="260350"/>
            </a:xfrm>
            <a:prstGeom prst="rect">
              <a:avLst/>
            </a:prstGeom>
            <a:effectLst/>
          </p:spPr>
        </p:pic>
        <p:pic>
          <p:nvPicPr>
            <p:cNvPr id="330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832599" y="2889250"/>
              <a:ext cx="298451" cy="114300"/>
            </a:xfrm>
            <a:prstGeom prst="rect">
              <a:avLst/>
            </a:prstGeom>
            <a:effectLst/>
          </p:spPr>
        </p:pic>
        <p:pic>
          <p:nvPicPr>
            <p:cNvPr id="330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280675" y="2676088"/>
              <a:ext cx="352025" cy="216730"/>
            </a:xfrm>
            <a:prstGeom prst="rect">
              <a:avLst/>
            </a:prstGeom>
            <a:effectLst/>
          </p:spPr>
        </p:pic>
        <p:pic>
          <p:nvPicPr>
            <p:cNvPr id="330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607299" y="2425700"/>
              <a:ext cx="197873" cy="654050"/>
            </a:xfrm>
            <a:prstGeom prst="rect">
              <a:avLst/>
            </a:prstGeom>
            <a:effectLst/>
          </p:spPr>
        </p:pic>
        <p:pic>
          <p:nvPicPr>
            <p:cNvPr id="330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67508" y="3620028"/>
              <a:ext cx="289693" cy="431272"/>
            </a:xfrm>
            <a:prstGeom prst="rect">
              <a:avLst/>
            </a:prstGeom>
            <a:effectLst/>
          </p:spPr>
        </p:pic>
        <p:pic>
          <p:nvPicPr>
            <p:cNvPr id="330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77827" y="3581400"/>
              <a:ext cx="292074" cy="412801"/>
            </a:xfrm>
            <a:prstGeom prst="rect">
              <a:avLst/>
            </a:prstGeom>
            <a:effectLst/>
          </p:spPr>
        </p:pic>
        <p:pic>
          <p:nvPicPr>
            <p:cNvPr id="331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02932" y="3756922"/>
              <a:ext cx="398768" cy="173899"/>
            </a:xfrm>
            <a:prstGeom prst="rect">
              <a:avLst/>
            </a:prstGeom>
            <a:effectLst/>
          </p:spPr>
        </p:pic>
        <p:pic>
          <p:nvPicPr>
            <p:cNvPr id="331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67979" y="3553883"/>
              <a:ext cx="237259" cy="496945"/>
            </a:xfrm>
            <a:prstGeom prst="rect">
              <a:avLst/>
            </a:prstGeom>
            <a:effectLst/>
          </p:spPr>
        </p:pic>
        <p:pic>
          <p:nvPicPr>
            <p:cNvPr id="331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320800" y="3834315"/>
              <a:ext cx="139701" cy="166186"/>
            </a:xfrm>
            <a:prstGeom prst="rect">
              <a:avLst/>
            </a:prstGeom>
            <a:effectLst/>
          </p:spPr>
        </p:pic>
        <p:pic>
          <p:nvPicPr>
            <p:cNvPr id="3317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504950" y="3816350"/>
              <a:ext cx="50801" cy="139700"/>
            </a:xfrm>
            <a:prstGeom prst="rect">
              <a:avLst/>
            </a:prstGeom>
            <a:effectLst/>
          </p:spPr>
        </p:pic>
        <p:pic>
          <p:nvPicPr>
            <p:cNvPr id="3319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549400" y="3683000"/>
              <a:ext cx="38101" cy="82550"/>
            </a:xfrm>
            <a:prstGeom prst="rect">
              <a:avLst/>
            </a:prstGeom>
            <a:effectLst/>
          </p:spPr>
        </p:pic>
        <p:pic>
          <p:nvPicPr>
            <p:cNvPr id="3321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663700" y="3495948"/>
              <a:ext cx="165101" cy="517253"/>
            </a:xfrm>
            <a:prstGeom prst="rect">
              <a:avLst/>
            </a:prstGeom>
            <a:effectLst/>
          </p:spPr>
        </p:pic>
        <p:pic>
          <p:nvPicPr>
            <p:cNvPr id="332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582741" y="3765550"/>
              <a:ext cx="258760" cy="133350"/>
            </a:xfrm>
            <a:prstGeom prst="rect">
              <a:avLst/>
            </a:prstGeom>
            <a:effectLst/>
          </p:spPr>
        </p:pic>
        <p:pic>
          <p:nvPicPr>
            <p:cNvPr id="332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860678" y="3547823"/>
              <a:ext cx="164972" cy="439977"/>
            </a:xfrm>
            <a:prstGeom prst="rect">
              <a:avLst/>
            </a:prstGeom>
            <a:effectLst/>
          </p:spPr>
        </p:pic>
        <p:pic>
          <p:nvPicPr>
            <p:cNvPr id="332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032455" y="3646361"/>
              <a:ext cx="179227" cy="265206"/>
            </a:xfrm>
            <a:prstGeom prst="rect">
              <a:avLst/>
            </a:prstGeom>
            <a:effectLst/>
          </p:spPr>
        </p:pic>
        <p:pic>
          <p:nvPicPr>
            <p:cNvPr id="3329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260600" y="3835400"/>
              <a:ext cx="114301" cy="158750"/>
            </a:xfrm>
            <a:prstGeom prst="rect">
              <a:avLst/>
            </a:prstGeom>
            <a:effectLst/>
          </p:spPr>
        </p:pic>
        <p:pic>
          <p:nvPicPr>
            <p:cNvPr id="3331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473822" y="3670300"/>
              <a:ext cx="47129" cy="247650"/>
            </a:xfrm>
            <a:prstGeom prst="rect">
              <a:avLst/>
            </a:prstGeom>
            <a:effectLst/>
          </p:spPr>
        </p:pic>
        <p:pic>
          <p:nvPicPr>
            <p:cNvPr id="333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565400" y="3545001"/>
              <a:ext cx="116417" cy="474549"/>
            </a:xfrm>
            <a:prstGeom prst="rect">
              <a:avLst/>
            </a:prstGeom>
            <a:effectLst/>
          </p:spPr>
        </p:pic>
        <p:pic>
          <p:nvPicPr>
            <p:cNvPr id="333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-12700" y="4610100"/>
              <a:ext cx="381000" cy="292100"/>
            </a:xfrm>
            <a:prstGeom prst="rect">
              <a:avLst/>
            </a:prstGeom>
            <a:effectLst/>
          </p:spPr>
        </p:pic>
        <p:pic>
          <p:nvPicPr>
            <p:cNvPr id="3337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339952" y="4564904"/>
              <a:ext cx="212549" cy="572246"/>
            </a:xfrm>
            <a:prstGeom prst="rect">
              <a:avLst/>
            </a:prstGeom>
            <a:effectLst/>
          </p:spPr>
        </p:pic>
        <p:pic>
          <p:nvPicPr>
            <p:cNvPr id="3339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67318" y="4895850"/>
              <a:ext cx="418533" cy="149080"/>
            </a:xfrm>
            <a:prstGeom prst="rect">
              <a:avLst/>
            </a:prstGeom>
            <a:effectLst/>
          </p:spPr>
        </p:pic>
        <p:pic>
          <p:nvPicPr>
            <p:cNvPr id="3341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78983" y="4666118"/>
              <a:ext cx="224367" cy="395916"/>
            </a:xfrm>
            <a:prstGeom prst="rect">
              <a:avLst/>
            </a:prstGeom>
            <a:effectLst/>
          </p:spPr>
        </p:pic>
        <p:pic>
          <p:nvPicPr>
            <p:cNvPr id="3343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456266" y="4840816"/>
              <a:ext cx="182035" cy="171451"/>
            </a:xfrm>
            <a:prstGeom prst="rect">
              <a:avLst/>
            </a:prstGeom>
            <a:effectLst/>
          </p:spPr>
        </p:pic>
        <p:pic>
          <p:nvPicPr>
            <p:cNvPr id="3345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708150" y="4876800"/>
              <a:ext cx="57151" cy="107950"/>
            </a:xfrm>
            <a:prstGeom prst="rect">
              <a:avLst/>
            </a:prstGeom>
            <a:effectLst/>
          </p:spPr>
        </p:pic>
        <p:pic>
          <p:nvPicPr>
            <p:cNvPr id="3347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740842" y="4683306"/>
              <a:ext cx="126059" cy="79195"/>
            </a:xfrm>
            <a:prstGeom prst="rect">
              <a:avLst/>
            </a:prstGeom>
            <a:effectLst/>
          </p:spPr>
        </p:pic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770503" y="4557406"/>
              <a:ext cx="280548" cy="422976"/>
            </a:xfrm>
            <a:prstGeom prst="rect">
              <a:avLst/>
            </a:prstGeom>
            <a:effectLst/>
          </p:spPr>
        </p:pic>
        <p:pic>
          <p:nvPicPr>
            <p:cNvPr id="3351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076304" y="4619076"/>
              <a:ext cx="177947" cy="397424"/>
            </a:xfrm>
            <a:prstGeom prst="rect">
              <a:avLst/>
            </a:prstGeom>
            <a:effectLst/>
          </p:spPr>
        </p:pic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214134" y="4753228"/>
              <a:ext cx="202297" cy="213848"/>
            </a:xfrm>
            <a:prstGeom prst="rect">
              <a:avLst/>
            </a:prstGeom>
            <a:effectLst/>
          </p:spPr>
        </p:pic>
        <p:pic>
          <p:nvPicPr>
            <p:cNvPr id="3355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400300" y="4927600"/>
              <a:ext cx="82551" cy="158750"/>
            </a:xfrm>
            <a:prstGeom prst="rect">
              <a:avLst/>
            </a:prstGeom>
            <a:effectLst/>
          </p:spPr>
        </p:pic>
        <p:pic>
          <p:nvPicPr>
            <p:cNvPr id="3357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2609850" y="4813300"/>
              <a:ext cx="50801" cy="260350"/>
            </a:xfrm>
            <a:prstGeom prst="rect">
              <a:avLst/>
            </a:prstGeom>
            <a:effectLst/>
          </p:spPr>
        </p:pic>
        <p:pic>
          <p:nvPicPr>
            <p:cNvPr id="3359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2762250" y="4671483"/>
              <a:ext cx="93880" cy="440268"/>
            </a:xfrm>
            <a:prstGeom prst="rect">
              <a:avLst/>
            </a:prstGeom>
            <a:effectLst/>
          </p:spPr>
        </p:pic>
        <p:pic>
          <p:nvPicPr>
            <p:cNvPr id="3361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51271" y="3437466"/>
              <a:ext cx="9316579" cy="2321621"/>
            </a:xfrm>
            <a:prstGeom prst="rect">
              <a:avLst/>
            </a:prstGeom>
            <a:effectLst/>
          </p:spPr>
        </p:pic>
        <p:pic>
          <p:nvPicPr>
            <p:cNvPr id="3363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851399" y="3805370"/>
              <a:ext cx="225480" cy="472796"/>
            </a:xfrm>
            <a:prstGeom prst="rect">
              <a:avLst/>
            </a:prstGeom>
            <a:effectLst/>
          </p:spPr>
        </p:pic>
        <p:pic>
          <p:nvPicPr>
            <p:cNvPr id="3365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5056930" y="4057650"/>
              <a:ext cx="302470" cy="265146"/>
            </a:xfrm>
            <a:prstGeom prst="rect">
              <a:avLst/>
            </a:prstGeom>
            <a:effectLst/>
          </p:spPr>
        </p:pic>
        <p:pic>
          <p:nvPicPr>
            <p:cNvPr id="3367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5452986" y="3939073"/>
              <a:ext cx="166765" cy="417027"/>
            </a:xfrm>
            <a:prstGeom prst="rect">
              <a:avLst/>
            </a:prstGeom>
            <a:effectLst/>
          </p:spPr>
        </p:pic>
        <p:pic>
          <p:nvPicPr>
            <p:cNvPr id="3369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5734413" y="3999936"/>
              <a:ext cx="310787" cy="300145"/>
            </a:xfrm>
            <a:prstGeom prst="rect">
              <a:avLst/>
            </a:prstGeom>
            <a:effectLst/>
          </p:spPr>
        </p:pic>
        <p:pic>
          <p:nvPicPr>
            <p:cNvPr id="3371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6192958" y="4051300"/>
              <a:ext cx="255663" cy="330200"/>
            </a:xfrm>
            <a:prstGeom prst="rect">
              <a:avLst/>
            </a:prstGeom>
            <a:effectLst/>
          </p:spPr>
        </p:pic>
        <p:pic>
          <p:nvPicPr>
            <p:cNvPr id="3373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6531071" y="4121563"/>
              <a:ext cx="326929" cy="221837"/>
            </a:xfrm>
            <a:prstGeom prst="rect">
              <a:avLst/>
            </a:prstGeom>
            <a:effectLst/>
          </p:spPr>
        </p:pic>
        <p:pic>
          <p:nvPicPr>
            <p:cNvPr id="3375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6883399" y="4013063"/>
              <a:ext cx="228898" cy="463688"/>
            </a:xfrm>
            <a:prstGeom prst="rect">
              <a:avLst/>
            </a:prstGeom>
            <a:effectLst/>
          </p:spPr>
        </p:pic>
        <p:pic>
          <p:nvPicPr>
            <p:cNvPr id="3377" name="Line Line" descr="Line Lin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7302499" y="4286250"/>
              <a:ext cx="184151" cy="44450"/>
            </a:xfrm>
            <a:prstGeom prst="rect">
              <a:avLst/>
            </a:prstGeom>
            <a:effectLst/>
          </p:spPr>
        </p:pic>
        <p:pic>
          <p:nvPicPr>
            <p:cNvPr id="3379" name="Line Line" descr="Line Lin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7315199" y="4400550"/>
              <a:ext cx="158751" cy="50800"/>
            </a:xfrm>
            <a:prstGeom prst="rect">
              <a:avLst/>
            </a:prstGeom>
            <a:effectLst/>
          </p:spPr>
        </p:pic>
        <p:pic>
          <p:nvPicPr>
            <p:cNvPr id="3381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727949" y="3964287"/>
              <a:ext cx="174379" cy="452546"/>
            </a:xfrm>
            <a:prstGeom prst="rect">
              <a:avLst/>
            </a:prstGeom>
            <a:effectLst/>
          </p:spPr>
        </p:pic>
        <p:pic>
          <p:nvPicPr>
            <p:cNvPr id="3383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861299" y="4222750"/>
              <a:ext cx="190501" cy="190767"/>
            </a:xfrm>
            <a:prstGeom prst="rect">
              <a:avLst/>
            </a:prstGeom>
            <a:effectLst/>
          </p:spPr>
        </p:pic>
        <p:pic>
          <p:nvPicPr>
            <p:cNvPr id="3385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143397" y="4043891"/>
              <a:ext cx="192037" cy="382059"/>
            </a:xfrm>
            <a:prstGeom prst="rect">
              <a:avLst/>
            </a:prstGeom>
            <a:effectLst/>
          </p:spPr>
        </p:pic>
        <p:pic>
          <p:nvPicPr>
            <p:cNvPr id="3387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334815" y="4209524"/>
              <a:ext cx="218636" cy="191026"/>
            </a:xfrm>
            <a:prstGeom prst="rect">
              <a:avLst/>
            </a:prstGeom>
            <a:effectLst/>
          </p:spPr>
        </p:pic>
        <p:pic>
          <p:nvPicPr>
            <p:cNvPr id="3389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608155" y="4241800"/>
              <a:ext cx="53245" cy="139700"/>
            </a:xfrm>
            <a:prstGeom prst="rect">
              <a:avLst/>
            </a:prstGeom>
            <a:effectLst/>
          </p:spPr>
        </p:pic>
        <p:pic>
          <p:nvPicPr>
            <p:cNvPr id="3391" name="Line Line" descr="Line Lin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8616949" y="4140200"/>
              <a:ext cx="50801" cy="44450"/>
            </a:xfrm>
            <a:prstGeom prst="rect">
              <a:avLst/>
            </a:prstGeom>
            <a:effectLst/>
          </p:spPr>
        </p:pic>
        <p:pic>
          <p:nvPicPr>
            <p:cNvPr id="3393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8718549" y="4191000"/>
              <a:ext cx="146051" cy="196850"/>
            </a:xfrm>
            <a:prstGeom prst="rect">
              <a:avLst/>
            </a:prstGeom>
            <a:effectLst/>
          </p:spPr>
        </p:pic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8940517" y="4096619"/>
              <a:ext cx="133634" cy="373781"/>
            </a:xfrm>
            <a:prstGeom prst="rect">
              <a:avLst/>
            </a:prstGeom>
            <a:effectLst/>
          </p:spPr>
        </p:pic>
        <p:pic>
          <p:nvPicPr>
            <p:cNvPr id="3397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074149" y="4197350"/>
              <a:ext cx="222251" cy="222250"/>
            </a:xfrm>
            <a:prstGeom prst="rect">
              <a:avLst/>
            </a:prstGeom>
            <a:effectLst/>
          </p:spPr>
        </p:pic>
        <p:pic>
          <p:nvPicPr>
            <p:cNvPr id="3399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137649" y="4216400"/>
              <a:ext cx="177801" cy="247650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9283699" y="4368800"/>
              <a:ext cx="101601" cy="127000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467849" y="4171950"/>
              <a:ext cx="146051" cy="174128"/>
            </a:xfrm>
            <a:prstGeom prst="rect">
              <a:avLst/>
            </a:prstGeom>
            <a:effectLst/>
          </p:spPr>
        </p:pic>
        <p:pic>
          <p:nvPicPr>
            <p:cNvPr id="3405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9541605" y="4227206"/>
              <a:ext cx="123095" cy="255894"/>
            </a:xfrm>
            <a:prstGeom prst="rect">
              <a:avLst/>
            </a:prstGeom>
            <a:effectLst/>
          </p:spPr>
        </p:pic>
        <p:pic>
          <p:nvPicPr>
            <p:cNvPr id="3407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9721849" y="4083050"/>
              <a:ext cx="110389" cy="368300"/>
            </a:xfrm>
            <a:prstGeom prst="rect">
              <a:avLst/>
            </a:prstGeom>
            <a:effectLst/>
          </p:spPr>
        </p:pic>
        <p:pic>
          <p:nvPicPr>
            <p:cNvPr id="3409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9956799" y="4203700"/>
              <a:ext cx="243178" cy="266700"/>
            </a:xfrm>
            <a:prstGeom prst="rect">
              <a:avLst/>
            </a:prstGeom>
            <a:effectLst/>
          </p:spPr>
        </p:pic>
        <p:pic>
          <p:nvPicPr>
            <p:cNvPr id="3411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0219250" y="4263220"/>
              <a:ext cx="296350" cy="162731"/>
            </a:xfrm>
            <a:prstGeom prst="rect">
              <a:avLst/>
            </a:prstGeom>
            <a:effectLst/>
          </p:spPr>
        </p:pic>
        <p:pic>
          <p:nvPicPr>
            <p:cNvPr id="3413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0515599" y="4164261"/>
              <a:ext cx="172399" cy="433139"/>
            </a:xfrm>
            <a:prstGeom prst="rect">
              <a:avLst/>
            </a:prstGeom>
            <a:effectLst/>
          </p:spPr>
        </p:pic>
        <p:pic>
          <p:nvPicPr>
            <p:cNvPr id="3415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5714999" y="5169605"/>
              <a:ext cx="298451" cy="62795"/>
            </a:xfrm>
            <a:prstGeom prst="rect">
              <a:avLst/>
            </a:prstGeom>
            <a:effectLst/>
          </p:spPr>
        </p:pic>
        <p:pic>
          <p:nvPicPr>
            <p:cNvPr id="3417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5766961" y="5321300"/>
              <a:ext cx="170290" cy="45020"/>
            </a:xfrm>
            <a:prstGeom prst="rect">
              <a:avLst/>
            </a:prstGeom>
            <a:effectLst/>
          </p:spPr>
        </p:pic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6178938" y="4894858"/>
              <a:ext cx="183655" cy="478252"/>
            </a:xfrm>
            <a:prstGeom prst="rect">
              <a:avLst/>
            </a:prstGeom>
            <a:effectLst/>
          </p:spPr>
        </p:pic>
        <p:pic>
          <p:nvPicPr>
            <p:cNvPr id="3421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6311899" y="5156200"/>
              <a:ext cx="222251" cy="201314"/>
            </a:xfrm>
            <a:prstGeom prst="rect">
              <a:avLst/>
            </a:prstGeom>
            <a:effectLst/>
          </p:spPr>
        </p:pic>
        <p:pic>
          <p:nvPicPr>
            <p:cNvPr id="3423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6580205" y="5018297"/>
              <a:ext cx="150795" cy="334754"/>
            </a:xfrm>
            <a:prstGeom prst="rect">
              <a:avLst/>
            </a:prstGeom>
            <a:effectLst/>
          </p:spPr>
        </p:pic>
        <p:pic>
          <p:nvPicPr>
            <p:cNvPr id="3425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6794499" y="5060950"/>
              <a:ext cx="215901" cy="304800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6832599" y="5143500"/>
              <a:ext cx="184151" cy="234950"/>
            </a:xfrm>
            <a:prstGeom prst="rect">
              <a:avLst/>
            </a:prstGeom>
            <a:effectLst/>
          </p:spPr>
        </p:pic>
        <p:pic>
          <p:nvPicPr>
            <p:cNvPr id="3429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7111999" y="5080000"/>
              <a:ext cx="254173" cy="304800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7456853" y="5158307"/>
              <a:ext cx="334597" cy="239193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7868155" y="4972050"/>
              <a:ext cx="314665" cy="360055"/>
            </a:xfrm>
            <a:prstGeom prst="rect">
              <a:avLst/>
            </a:prstGeom>
            <a:effectLst/>
          </p:spPr>
        </p:pic>
        <p:pic>
          <p:nvPicPr>
            <p:cNvPr id="3435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8402703" y="4972050"/>
              <a:ext cx="138047" cy="234950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8445499" y="5016500"/>
              <a:ext cx="196851" cy="342900"/>
            </a:xfrm>
            <a:prstGeom prst="rect">
              <a:avLst/>
            </a:prstGeom>
            <a:effectLst/>
          </p:spPr>
        </p:pic>
        <p:pic>
          <p:nvPicPr>
            <p:cNvPr id="3439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8762999" y="5010150"/>
              <a:ext cx="212630" cy="323425"/>
            </a:xfrm>
            <a:prstGeom prst="rect">
              <a:avLst/>
            </a:prstGeom>
            <a:effectLst/>
          </p:spPr>
        </p:pic>
        <p:pic>
          <p:nvPicPr>
            <p:cNvPr id="3441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9124458" y="5092520"/>
              <a:ext cx="317993" cy="197031"/>
            </a:xfrm>
            <a:prstGeom prst="rect">
              <a:avLst/>
            </a:prstGeom>
            <a:effectLst/>
          </p:spPr>
        </p:pic>
        <p:pic>
          <p:nvPicPr>
            <p:cNvPr id="3443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9480549" y="4976800"/>
              <a:ext cx="151911" cy="465151"/>
            </a:xfrm>
            <a:prstGeom prst="rect">
              <a:avLst/>
            </a:prstGeom>
            <a:effectLst/>
          </p:spPr>
        </p:pic>
        <p:pic>
          <p:nvPicPr>
            <p:cNvPr id="3445" name="Line Line" descr="Line Lin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5797549" y="5886450"/>
              <a:ext cx="234951" cy="25400"/>
            </a:xfrm>
            <a:prstGeom prst="rect">
              <a:avLst/>
            </a:prstGeom>
            <a:effectLst/>
          </p:spPr>
        </p:pic>
        <p:pic>
          <p:nvPicPr>
            <p:cNvPr id="3447" name="Line Line" descr="Line Lin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5854699" y="6013450"/>
              <a:ext cx="177801" cy="31750"/>
            </a:xfrm>
            <a:prstGeom prst="rect">
              <a:avLst/>
            </a:prstGeom>
            <a:effectLst/>
          </p:spPr>
        </p:pic>
        <p:pic>
          <p:nvPicPr>
            <p:cNvPr id="3449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6261099" y="5659082"/>
              <a:ext cx="207653" cy="467671"/>
            </a:xfrm>
            <a:prstGeom prst="rect">
              <a:avLst/>
            </a:prstGeom>
            <a:effectLst/>
          </p:spPr>
        </p:pic>
        <p:pic>
          <p:nvPicPr>
            <p:cNvPr id="3451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6362699" y="5911850"/>
              <a:ext cx="222251" cy="198433"/>
            </a:xfrm>
            <a:prstGeom prst="rect">
              <a:avLst/>
            </a:prstGeom>
            <a:effectLst/>
          </p:spPr>
        </p:pic>
        <p:pic>
          <p:nvPicPr>
            <p:cNvPr id="3453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6688676" y="5816327"/>
              <a:ext cx="156624" cy="292373"/>
            </a:xfrm>
            <a:prstGeom prst="rect">
              <a:avLst/>
            </a:prstGeom>
            <a:effectLst/>
          </p:spPr>
        </p:pic>
        <p:pic>
          <p:nvPicPr>
            <p:cNvPr id="3455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6883399" y="5861050"/>
              <a:ext cx="215901" cy="241300"/>
            </a:xfrm>
            <a:prstGeom prst="rect">
              <a:avLst/>
            </a:prstGeom>
            <a:effectLst/>
          </p:spPr>
        </p:pic>
        <p:pic>
          <p:nvPicPr>
            <p:cNvPr id="3457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6896099" y="5911850"/>
              <a:ext cx="222251" cy="190500"/>
            </a:xfrm>
            <a:prstGeom prst="rect">
              <a:avLst/>
            </a:prstGeom>
            <a:effectLst/>
          </p:spPr>
        </p:pic>
        <p:pic>
          <p:nvPicPr>
            <p:cNvPr id="3459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7124699" y="5867400"/>
              <a:ext cx="206004" cy="298450"/>
            </a:xfrm>
            <a:prstGeom prst="rect">
              <a:avLst/>
            </a:prstGeom>
            <a:effectLst/>
          </p:spPr>
        </p:pic>
        <p:pic>
          <p:nvPicPr>
            <p:cNvPr id="3461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7433079" y="5938533"/>
              <a:ext cx="275821" cy="182867"/>
            </a:xfrm>
            <a:prstGeom prst="rect">
              <a:avLst/>
            </a:prstGeom>
            <a:effectLst/>
          </p:spPr>
        </p:pic>
        <p:pic>
          <p:nvPicPr>
            <p:cNvPr id="3463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7696199" y="5768885"/>
              <a:ext cx="178887" cy="352515"/>
            </a:xfrm>
            <a:prstGeom prst="rect">
              <a:avLst/>
            </a:prstGeom>
            <a:effectLst/>
          </p:spPr>
        </p:pic>
        <p:pic>
          <p:nvPicPr>
            <p:cNvPr id="3465" name="Line Line" descr="Line Lin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7937499" y="6026150"/>
              <a:ext cx="63501" cy="38100"/>
            </a:xfrm>
            <a:prstGeom prst="rect">
              <a:avLst/>
            </a:prstGeom>
            <a:effectLst/>
          </p:spPr>
        </p:pic>
        <p:pic>
          <p:nvPicPr>
            <p:cNvPr id="3467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5753099" y="5505450"/>
              <a:ext cx="57151" cy="317500"/>
            </a:xfrm>
            <a:prstGeom prst="rect">
              <a:avLst/>
            </a:prstGeom>
            <a:effectLst/>
          </p:spPr>
        </p:pic>
        <p:pic>
          <p:nvPicPr>
            <p:cNvPr id="3469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5708649" y="5753100"/>
              <a:ext cx="311151" cy="63500"/>
            </a:xfrm>
            <a:prstGeom prst="rect">
              <a:avLst/>
            </a:prstGeom>
            <a:effectLst/>
          </p:spPr>
        </p:pic>
        <p:pic>
          <p:nvPicPr>
            <p:cNvPr id="3471" name="Line Shape" descr="Line Shape"/>
            <p:cNvPicPr>
              <a:picLocks noChangeAspect="0"/>
            </p:cNvPicPr>
            <p:nvPr/>
          </p:nvPicPr>
          <p:blipFill>
            <a:blip r:embed="rId129">
              <a:extLst/>
            </a:blip>
            <a:stretch>
              <a:fillRect/>
            </a:stretch>
          </p:blipFill>
          <p:spPr>
            <a:xfrm>
              <a:off x="8115299" y="5723778"/>
              <a:ext cx="99809" cy="442345"/>
            </a:xfrm>
            <a:prstGeom prst="rect">
              <a:avLst/>
            </a:prstGeom>
            <a:effectLst/>
          </p:spPr>
        </p:pic>
        <p:pic>
          <p:nvPicPr>
            <p:cNvPr id="3473" name="Line Shape" descr="Line Shape"/>
            <p:cNvPicPr>
              <a:picLocks noChangeAspect="0"/>
            </p:cNvPicPr>
            <p:nvPr/>
          </p:nvPicPr>
          <p:blipFill>
            <a:blip r:embed="rId130">
              <a:extLst/>
            </a:blip>
            <a:stretch>
              <a:fillRect/>
            </a:stretch>
          </p:blipFill>
          <p:spPr>
            <a:xfrm>
              <a:off x="8210549" y="5905500"/>
              <a:ext cx="165101" cy="227278"/>
            </a:xfrm>
            <a:prstGeom prst="rect">
              <a:avLst/>
            </a:prstGeom>
            <a:effectLst/>
          </p:spPr>
        </p:pic>
        <p:pic>
          <p:nvPicPr>
            <p:cNvPr id="3475" name="Line Shape" descr="Line Shape"/>
            <p:cNvPicPr>
              <a:picLocks noChangeAspect="0"/>
            </p:cNvPicPr>
            <p:nvPr/>
          </p:nvPicPr>
          <p:blipFill>
            <a:blip r:embed="rId131">
              <a:extLst/>
            </a:blip>
            <a:stretch>
              <a:fillRect/>
            </a:stretch>
          </p:blipFill>
          <p:spPr>
            <a:xfrm>
              <a:off x="8466048" y="5839700"/>
              <a:ext cx="182652" cy="294400"/>
            </a:xfrm>
            <a:prstGeom prst="rect">
              <a:avLst/>
            </a:prstGeom>
            <a:effectLst/>
          </p:spPr>
        </p:pic>
        <p:pic>
          <p:nvPicPr>
            <p:cNvPr id="3477" name="Line Shape" descr="Line Shape"/>
            <p:cNvPicPr>
              <a:picLocks noChangeAspect="0"/>
            </p:cNvPicPr>
            <p:nvPr/>
          </p:nvPicPr>
          <p:blipFill>
            <a:blip r:embed="rId132">
              <a:extLst/>
            </a:blip>
            <a:stretch>
              <a:fillRect/>
            </a:stretch>
          </p:blipFill>
          <p:spPr>
            <a:xfrm>
              <a:off x="8712199" y="5822950"/>
              <a:ext cx="254001" cy="196850"/>
            </a:xfrm>
            <a:prstGeom prst="rect">
              <a:avLst/>
            </a:prstGeom>
            <a:effectLst/>
          </p:spPr>
        </p:pic>
        <p:pic>
          <p:nvPicPr>
            <p:cNvPr id="3479" name="Line Shape" descr="Line Shape"/>
            <p:cNvPicPr>
              <a:picLocks noChangeAspect="0"/>
            </p:cNvPicPr>
            <p:nvPr/>
          </p:nvPicPr>
          <p:blipFill>
            <a:blip r:embed="rId133">
              <a:extLst/>
            </a:blip>
            <a:stretch>
              <a:fillRect/>
            </a:stretch>
          </p:blipFill>
          <p:spPr>
            <a:xfrm>
              <a:off x="8912813" y="5816341"/>
              <a:ext cx="110538" cy="381260"/>
            </a:xfrm>
            <a:prstGeom prst="rect">
              <a:avLst/>
            </a:prstGeom>
            <a:effectLst/>
          </p:spPr>
        </p:pic>
        <p:pic>
          <p:nvPicPr>
            <p:cNvPr id="3481" name="Line Shape" descr="Line Shape"/>
            <p:cNvPicPr>
              <a:picLocks noChangeAspect="0"/>
            </p:cNvPicPr>
            <p:nvPr/>
          </p:nvPicPr>
          <p:blipFill>
            <a:blip r:embed="rId134">
              <a:extLst/>
            </a:blip>
            <a:stretch>
              <a:fillRect/>
            </a:stretch>
          </p:blipFill>
          <p:spPr>
            <a:xfrm>
              <a:off x="9083315" y="5842000"/>
              <a:ext cx="176524" cy="323850"/>
            </a:xfrm>
            <a:prstGeom prst="rect">
              <a:avLst/>
            </a:prstGeom>
            <a:effectLst/>
          </p:spPr>
        </p:pic>
        <p:pic>
          <p:nvPicPr>
            <p:cNvPr id="3483" name="Line Shape" descr="Line Shape"/>
            <p:cNvPicPr>
              <a:picLocks noChangeAspect="0"/>
            </p:cNvPicPr>
            <p:nvPr/>
          </p:nvPicPr>
          <p:blipFill>
            <a:blip r:embed="rId135">
              <a:extLst/>
            </a:blip>
            <a:stretch>
              <a:fillRect/>
            </a:stretch>
          </p:blipFill>
          <p:spPr>
            <a:xfrm>
              <a:off x="9317550" y="5980604"/>
              <a:ext cx="296350" cy="140797"/>
            </a:xfrm>
            <a:prstGeom prst="rect">
              <a:avLst/>
            </a:prstGeom>
            <a:effectLst/>
          </p:spPr>
        </p:pic>
        <p:pic>
          <p:nvPicPr>
            <p:cNvPr id="3485" name="Line Shape" descr="Line Shape"/>
            <p:cNvPicPr>
              <a:picLocks noChangeAspect="0"/>
            </p:cNvPicPr>
            <p:nvPr/>
          </p:nvPicPr>
          <p:blipFill>
            <a:blip r:embed="rId136">
              <a:extLst/>
            </a:blip>
            <a:stretch>
              <a:fillRect/>
            </a:stretch>
          </p:blipFill>
          <p:spPr>
            <a:xfrm>
              <a:off x="9569449" y="5905500"/>
              <a:ext cx="170765" cy="400050"/>
            </a:xfrm>
            <a:prstGeom prst="rect">
              <a:avLst/>
            </a:prstGeom>
            <a:effectLst/>
          </p:spPr>
        </p:pic>
        <p:pic>
          <p:nvPicPr>
            <p:cNvPr id="3487" name="Line Line" descr="Line Line"/>
            <p:cNvPicPr>
              <a:picLocks noChangeAspect="0"/>
            </p:cNvPicPr>
            <p:nvPr/>
          </p:nvPicPr>
          <p:blipFill>
            <a:blip r:embed="rId137">
              <a:extLst/>
            </a:blip>
            <a:stretch>
              <a:fillRect/>
            </a:stretch>
          </p:blipFill>
          <p:spPr>
            <a:xfrm>
              <a:off x="5949949" y="6553200"/>
              <a:ext cx="222251" cy="25400"/>
            </a:xfrm>
            <a:prstGeom prst="rect">
              <a:avLst/>
            </a:prstGeom>
            <a:effectLst/>
          </p:spPr>
        </p:pic>
        <p:pic>
          <p:nvPicPr>
            <p:cNvPr id="3489" name="Line Shape" descr="Line Shape"/>
            <p:cNvPicPr>
              <a:picLocks noChangeAspect="0"/>
            </p:cNvPicPr>
            <p:nvPr/>
          </p:nvPicPr>
          <p:blipFill>
            <a:blip r:embed="rId138">
              <a:extLst/>
            </a:blip>
            <a:stretch>
              <a:fillRect/>
            </a:stretch>
          </p:blipFill>
          <p:spPr>
            <a:xfrm>
              <a:off x="6013449" y="6648450"/>
              <a:ext cx="241301" cy="50800"/>
            </a:xfrm>
            <a:prstGeom prst="rect">
              <a:avLst/>
            </a:prstGeom>
            <a:effectLst/>
          </p:spPr>
        </p:pic>
        <p:pic>
          <p:nvPicPr>
            <p:cNvPr id="3491" name="Line Shape" descr="Line Shape"/>
            <p:cNvPicPr>
              <a:picLocks noChangeAspect="0"/>
            </p:cNvPicPr>
            <p:nvPr/>
          </p:nvPicPr>
          <p:blipFill>
            <a:blip r:embed="rId139">
              <a:extLst/>
            </a:blip>
            <a:stretch>
              <a:fillRect/>
            </a:stretch>
          </p:blipFill>
          <p:spPr>
            <a:xfrm>
              <a:off x="6439400" y="6487867"/>
              <a:ext cx="190001" cy="268533"/>
            </a:xfrm>
            <a:prstGeom prst="rect">
              <a:avLst/>
            </a:prstGeom>
            <a:effectLst/>
          </p:spPr>
        </p:pic>
        <p:pic>
          <p:nvPicPr>
            <p:cNvPr id="3493" name="Line Shape" descr="Line Shape"/>
            <p:cNvPicPr>
              <a:picLocks noChangeAspect="0"/>
            </p:cNvPicPr>
            <p:nvPr/>
          </p:nvPicPr>
          <p:blipFill>
            <a:blip r:embed="rId140">
              <a:extLst/>
            </a:blip>
            <a:stretch>
              <a:fillRect/>
            </a:stretch>
          </p:blipFill>
          <p:spPr>
            <a:xfrm>
              <a:off x="6661099" y="6540500"/>
              <a:ext cx="50852" cy="215900"/>
            </a:xfrm>
            <a:prstGeom prst="rect">
              <a:avLst/>
            </a:prstGeom>
            <a:effectLst/>
          </p:spPr>
        </p:pic>
        <p:pic>
          <p:nvPicPr>
            <p:cNvPr id="3495" name="Line Shape" descr="Line Shape"/>
            <p:cNvPicPr>
              <a:picLocks noChangeAspect="0"/>
            </p:cNvPicPr>
            <p:nvPr/>
          </p:nvPicPr>
          <p:blipFill>
            <a:blip r:embed="rId141">
              <a:extLst/>
            </a:blip>
            <a:stretch>
              <a:fillRect/>
            </a:stretch>
          </p:blipFill>
          <p:spPr>
            <a:xfrm>
              <a:off x="6762749" y="6628837"/>
              <a:ext cx="184151" cy="45014"/>
            </a:xfrm>
            <a:prstGeom prst="rect">
              <a:avLst/>
            </a:prstGeom>
            <a:effectLst/>
          </p:spPr>
        </p:pic>
        <p:pic>
          <p:nvPicPr>
            <p:cNvPr id="3497" name="Line Shape" descr="Line Shape"/>
            <p:cNvPicPr>
              <a:picLocks noChangeAspect="0"/>
            </p:cNvPicPr>
            <p:nvPr/>
          </p:nvPicPr>
          <p:blipFill>
            <a:blip r:embed="rId142">
              <a:extLst/>
            </a:blip>
            <a:stretch>
              <a:fillRect/>
            </a:stretch>
          </p:blipFill>
          <p:spPr>
            <a:xfrm>
              <a:off x="6979155" y="6584950"/>
              <a:ext cx="247145" cy="190500"/>
            </a:xfrm>
            <a:prstGeom prst="rect">
              <a:avLst/>
            </a:prstGeom>
            <a:effectLst/>
          </p:spPr>
        </p:pic>
        <p:pic>
          <p:nvPicPr>
            <p:cNvPr id="3499" name="Line Shape" descr="Line Shape"/>
            <p:cNvPicPr>
              <a:picLocks noChangeAspect="0"/>
            </p:cNvPicPr>
            <p:nvPr/>
          </p:nvPicPr>
          <p:blipFill>
            <a:blip r:embed="rId143">
              <a:extLst/>
            </a:blip>
            <a:stretch>
              <a:fillRect/>
            </a:stretch>
          </p:blipFill>
          <p:spPr>
            <a:xfrm>
              <a:off x="7334249" y="6546850"/>
              <a:ext cx="87188" cy="281517"/>
            </a:xfrm>
            <a:prstGeom prst="rect">
              <a:avLst/>
            </a:prstGeom>
            <a:effectLst/>
          </p:spPr>
        </p:pic>
        <p:pic>
          <p:nvPicPr>
            <p:cNvPr id="3501" name="Line Shape" descr="Line Shape"/>
            <p:cNvPicPr>
              <a:picLocks noChangeAspect="0"/>
            </p:cNvPicPr>
            <p:nvPr/>
          </p:nvPicPr>
          <p:blipFill>
            <a:blip r:embed="rId144">
              <a:extLst/>
            </a:blip>
            <a:stretch>
              <a:fillRect/>
            </a:stretch>
          </p:blipFill>
          <p:spPr>
            <a:xfrm>
              <a:off x="7448549" y="6427923"/>
              <a:ext cx="247651" cy="220528"/>
            </a:xfrm>
            <a:prstGeom prst="rect">
              <a:avLst/>
            </a:prstGeom>
            <a:effectLst/>
          </p:spPr>
        </p:pic>
        <p:pic>
          <p:nvPicPr>
            <p:cNvPr id="3503" name="Line Shape" descr="Line Shape"/>
            <p:cNvPicPr>
              <a:picLocks noChangeAspect="0"/>
            </p:cNvPicPr>
            <p:nvPr/>
          </p:nvPicPr>
          <p:blipFill>
            <a:blip r:embed="rId145">
              <a:extLst/>
            </a:blip>
            <a:stretch>
              <a:fillRect/>
            </a:stretch>
          </p:blipFill>
          <p:spPr>
            <a:xfrm>
              <a:off x="2734530" y="7385050"/>
              <a:ext cx="65821" cy="50800"/>
            </a:xfrm>
            <a:prstGeom prst="rect">
              <a:avLst/>
            </a:prstGeom>
            <a:effectLst/>
          </p:spPr>
        </p:pic>
        <p:pic>
          <p:nvPicPr>
            <p:cNvPr id="3505" name="Line Shape" descr="Line Shape"/>
            <p:cNvPicPr>
              <a:picLocks noChangeAspect="0"/>
            </p:cNvPicPr>
            <p:nvPr/>
          </p:nvPicPr>
          <p:blipFill>
            <a:blip r:embed="rId146">
              <a:extLst/>
            </a:blip>
            <a:stretch>
              <a:fillRect/>
            </a:stretch>
          </p:blipFill>
          <p:spPr>
            <a:xfrm>
              <a:off x="2477496" y="7620000"/>
              <a:ext cx="132354" cy="38100"/>
            </a:xfrm>
            <a:prstGeom prst="rect">
              <a:avLst/>
            </a:prstGeom>
            <a:effectLst/>
          </p:spPr>
        </p:pic>
        <p:pic>
          <p:nvPicPr>
            <p:cNvPr id="3507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832100" y="76390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3509" name="Line Shape" descr="Line Shape"/>
            <p:cNvPicPr>
              <a:picLocks noChangeAspect="0"/>
            </p:cNvPicPr>
            <p:nvPr/>
          </p:nvPicPr>
          <p:blipFill>
            <a:blip r:embed="rId147">
              <a:extLst/>
            </a:blip>
            <a:stretch>
              <a:fillRect/>
            </a:stretch>
          </p:blipFill>
          <p:spPr>
            <a:xfrm>
              <a:off x="3184269" y="7136076"/>
              <a:ext cx="193824" cy="673426"/>
            </a:xfrm>
            <a:prstGeom prst="rect">
              <a:avLst/>
            </a:prstGeom>
            <a:effectLst/>
          </p:spPr>
        </p:pic>
        <p:pic>
          <p:nvPicPr>
            <p:cNvPr id="3511" name="Line Shape" descr="Line Shape"/>
            <p:cNvPicPr>
              <a:picLocks noChangeAspect="0"/>
            </p:cNvPicPr>
            <p:nvPr/>
          </p:nvPicPr>
          <p:blipFill>
            <a:blip r:embed="rId148">
              <a:extLst/>
            </a:blip>
            <a:stretch>
              <a:fillRect/>
            </a:stretch>
          </p:blipFill>
          <p:spPr>
            <a:xfrm>
              <a:off x="3335866" y="7410450"/>
              <a:ext cx="378884" cy="331180"/>
            </a:xfrm>
            <a:prstGeom prst="rect">
              <a:avLst/>
            </a:prstGeom>
            <a:effectLst/>
          </p:spPr>
        </p:pic>
        <p:pic>
          <p:nvPicPr>
            <p:cNvPr id="3513" name="Line Shape" descr="Line Shape"/>
            <p:cNvPicPr>
              <a:picLocks noChangeAspect="0"/>
            </p:cNvPicPr>
            <p:nvPr/>
          </p:nvPicPr>
          <p:blipFill>
            <a:blip r:embed="rId149">
              <a:extLst/>
            </a:blip>
            <a:stretch>
              <a:fillRect/>
            </a:stretch>
          </p:blipFill>
          <p:spPr>
            <a:xfrm>
              <a:off x="3734824" y="7308299"/>
              <a:ext cx="208527" cy="423139"/>
            </a:xfrm>
            <a:prstGeom prst="rect">
              <a:avLst/>
            </a:prstGeom>
            <a:effectLst/>
          </p:spPr>
        </p:pic>
        <p:pic>
          <p:nvPicPr>
            <p:cNvPr id="3515" name="Line Shape" descr="Line Shape"/>
            <p:cNvPicPr>
              <a:picLocks noChangeAspect="0"/>
            </p:cNvPicPr>
            <p:nvPr/>
          </p:nvPicPr>
          <p:blipFill>
            <a:blip r:embed="rId150">
              <a:extLst/>
            </a:blip>
            <a:stretch>
              <a:fillRect/>
            </a:stretch>
          </p:blipFill>
          <p:spPr>
            <a:xfrm>
              <a:off x="3994414" y="7312569"/>
              <a:ext cx="380736" cy="395334"/>
            </a:xfrm>
            <a:prstGeom prst="rect">
              <a:avLst/>
            </a:prstGeom>
            <a:effectLst/>
          </p:spPr>
        </p:pic>
        <p:pic>
          <p:nvPicPr>
            <p:cNvPr id="3517" name="Line Shape" descr="Line Shape"/>
            <p:cNvPicPr>
              <a:picLocks noChangeAspect="0"/>
            </p:cNvPicPr>
            <p:nvPr/>
          </p:nvPicPr>
          <p:blipFill>
            <a:blip r:embed="rId151">
              <a:extLst/>
            </a:blip>
            <a:stretch>
              <a:fillRect/>
            </a:stretch>
          </p:blipFill>
          <p:spPr>
            <a:xfrm>
              <a:off x="4483941" y="7335191"/>
              <a:ext cx="323010" cy="291159"/>
            </a:xfrm>
            <a:prstGeom prst="rect">
              <a:avLst/>
            </a:prstGeom>
            <a:effectLst/>
          </p:spPr>
        </p:pic>
        <p:pic>
          <p:nvPicPr>
            <p:cNvPr id="3519" name="Line Shape" descr="Line Shape"/>
            <p:cNvPicPr>
              <a:picLocks noChangeAspect="0"/>
            </p:cNvPicPr>
            <p:nvPr/>
          </p:nvPicPr>
          <p:blipFill>
            <a:blip r:embed="rId152">
              <a:extLst/>
            </a:blip>
            <a:stretch>
              <a:fillRect/>
            </a:stretch>
          </p:blipFill>
          <p:spPr>
            <a:xfrm>
              <a:off x="4495799" y="7658100"/>
              <a:ext cx="323851" cy="57150"/>
            </a:xfrm>
            <a:prstGeom prst="rect">
              <a:avLst/>
            </a:prstGeom>
            <a:effectLst/>
          </p:spPr>
        </p:pic>
        <p:pic>
          <p:nvPicPr>
            <p:cNvPr id="3521" name="Line Shape" descr="Line Shape"/>
            <p:cNvPicPr>
              <a:picLocks noChangeAspect="0"/>
            </p:cNvPicPr>
            <p:nvPr/>
          </p:nvPicPr>
          <p:blipFill>
            <a:blip r:embed="rId153">
              <a:extLst/>
            </a:blip>
            <a:stretch>
              <a:fillRect/>
            </a:stretch>
          </p:blipFill>
          <p:spPr>
            <a:xfrm>
              <a:off x="4987523" y="7419202"/>
              <a:ext cx="390927" cy="270648"/>
            </a:xfrm>
            <a:prstGeom prst="rect">
              <a:avLst/>
            </a:prstGeom>
            <a:effectLst/>
          </p:spPr>
        </p:pic>
        <p:pic>
          <p:nvPicPr>
            <p:cNvPr id="3523" name="Line Shape" descr="Line Shape"/>
            <p:cNvPicPr>
              <a:picLocks noChangeAspect="0"/>
            </p:cNvPicPr>
            <p:nvPr/>
          </p:nvPicPr>
          <p:blipFill>
            <a:blip r:embed="rId154">
              <a:extLst/>
            </a:blip>
            <a:stretch>
              <a:fillRect/>
            </a:stretch>
          </p:blipFill>
          <p:spPr>
            <a:xfrm>
              <a:off x="5340349" y="7248670"/>
              <a:ext cx="268186" cy="568181"/>
            </a:xfrm>
            <a:prstGeom prst="rect">
              <a:avLst/>
            </a:prstGeom>
            <a:effectLst/>
          </p:spPr>
        </p:pic>
        <p:pic>
          <p:nvPicPr>
            <p:cNvPr id="3525" name="Line Shape" descr="Line Shape"/>
            <p:cNvPicPr>
              <a:picLocks noChangeAspect="0"/>
            </p:cNvPicPr>
            <p:nvPr/>
          </p:nvPicPr>
          <p:blipFill>
            <a:blip r:embed="rId155">
              <a:extLst/>
            </a:blip>
            <a:stretch>
              <a:fillRect/>
            </a:stretch>
          </p:blipFill>
          <p:spPr>
            <a:xfrm>
              <a:off x="5816599" y="7484533"/>
              <a:ext cx="285751" cy="65617"/>
            </a:xfrm>
            <a:prstGeom prst="rect">
              <a:avLst/>
            </a:prstGeom>
            <a:effectLst/>
          </p:spPr>
        </p:pic>
        <p:pic>
          <p:nvPicPr>
            <p:cNvPr id="3527" name="Line Line" descr="Line Line"/>
            <p:cNvPicPr>
              <a:picLocks noChangeAspect="0"/>
            </p:cNvPicPr>
            <p:nvPr/>
          </p:nvPicPr>
          <p:blipFill>
            <a:blip r:embed="rId156">
              <a:extLst/>
            </a:blip>
            <a:stretch>
              <a:fillRect/>
            </a:stretch>
          </p:blipFill>
          <p:spPr>
            <a:xfrm>
              <a:off x="5937249" y="7600950"/>
              <a:ext cx="266701" cy="76200"/>
            </a:xfrm>
            <a:prstGeom prst="rect">
              <a:avLst/>
            </a:prstGeom>
            <a:effectLst/>
          </p:spPr>
        </p:pic>
        <p:pic>
          <p:nvPicPr>
            <p:cNvPr id="3529" name="Line Shape" descr="Line Shape"/>
            <p:cNvPicPr>
              <a:picLocks noChangeAspect="0"/>
            </p:cNvPicPr>
            <p:nvPr/>
          </p:nvPicPr>
          <p:blipFill>
            <a:blip r:embed="rId157">
              <a:extLst/>
            </a:blip>
            <a:stretch>
              <a:fillRect/>
            </a:stretch>
          </p:blipFill>
          <p:spPr>
            <a:xfrm>
              <a:off x="6388099" y="7294033"/>
              <a:ext cx="50801" cy="364067"/>
            </a:xfrm>
            <a:prstGeom prst="rect">
              <a:avLst/>
            </a:prstGeom>
            <a:effectLst/>
          </p:spPr>
        </p:pic>
        <p:pic>
          <p:nvPicPr>
            <p:cNvPr id="3531" name="Line Shape" descr="Line Shape"/>
            <p:cNvPicPr>
              <a:picLocks noChangeAspect="0"/>
            </p:cNvPicPr>
            <p:nvPr/>
          </p:nvPicPr>
          <p:blipFill>
            <a:blip r:embed="rId158">
              <a:extLst/>
            </a:blip>
            <a:stretch>
              <a:fillRect/>
            </a:stretch>
          </p:blipFill>
          <p:spPr>
            <a:xfrm>
              <a:off x="6559549" y="7460687"/>
              <a:ext cx="330201" cy="76764"/>
            </a:xfrm>
            <a:prstGeom prst="rect">
              <a:avLst/>
            </a:prstGeom>
            <a:effectLst/>
          </p:spPr>
        </p:pic>
        <p:pic>
          <p:nvPicPr>
            <p:cNvPr id="3533" name="Line Shape" descr="Line Shape"/>
            <p:cNvPicPr>
              <a:picLocks noChangeAspect="0"/>
            </p:cNvPicPr>
            <p:nvPr/>
          </p:nvPicPr>
          <p:blipFill>
            <a:blip r:embed="rId159">
              <a:extLst/>
            </a:blip>
            <a:stretch>
              <a:fillRect/>
            </a:stretch>
          </p:blipFill>
          <p:spPr>
            <a:xfrm>
              <a:off x="7091075" y="7298140"/>
              <a:ext cx="166975" cy="372661"/>
            </a:xfrm>
            <a:prstGeom prst="rect">
              <a:avLst/>
            </a:prstGeom>
            <a:effectLst/>
          </p:spPr>
        </p:pic>
        <p:pic>
          <p:nvPicPr>
            <p:cNvPr id="3535" name="Line Shape" descr="Line Shape"/>
            <p:cNvPicPr>
              <a:picLocks noChangeAspect="0"/>
            </p:cNvPicPr>
            <p:nvPr/>
          </p:nvPicPr>
          <p:blipFill>
            <a:blip r:embed="rId160">
              <a:extLst/>
            </a:blip>
            <a:stretch>
              <a:fillRect/>
            </a:stretch>
          </p:blipFill>
          <p:spPr>
            <a:xfrm>
              <a:off x="7366004" y="7327900"/>
              <a:ext cx="69847" cy="304800"/>
            </a:xfrm>
            <a:prstGeom prst="rect">
              <a:avLst/>
            </a:prstGeom>
            <a:effectLst/>
          </p:spPr>
        </p:pic>
        <p:pic>
          <p:nvPicPr>
            <p:cNvPr id="3537" name="Line Shape" descr="Line Shape"/>
            <p:cNvPicPr>
              <a:picLocks noChangeAspect="0"/>
            </p:cNvPicPr>
            <p:nvPr/>
          </p:nvPicPr>
          <p:blipFill>
            <a:blip r:embed="rId161">
              <a:extLst/>
            </a:blip>
            <a:stretch>
              <a:fillRect/>
            </a:stretch>
          </p:blipFill>
          <p:spPr>
            <a:xfrm>
              <a:off x="7461249" y="7473950"/>
              <a:ext cx="196851" cy="82550"/>
            </a:xfrm>
            <a:prstGeom prst="rect">
              <a:avLst/>
            </a:prstGeom>
            <a:effectLst/>
          </p:spPr>
        </p:pic>
        <p:pic>
          <p:nvPicPr>
            <p:cNvPr id="3539" name="Line Shape" descr="Line Shape"/>
            <p:cNvPicPr>
              <a:picLocks noChangeAspect="0"/>
            </p:cNvPicPr>
            <p:nvPr/>
          </p:nvPicPr>
          <p:blipFill>
            <a:blip r:embed="rId162">
              <a:extLst/>
            </a:blip>
            <a:stretch>
              <a:fillRect/>
            </a:stretch>
          </p:blipFill>
          <p:spPr>
            <a:xfrm>
              <a:off x="7728527" y="7359650"/>
              <a:ext cx="240723" cy="254000"/>
            </a:xfrm>
            <a:prstGeom prst="rect">
              <a:avLst/>
            </a:prstGeom>
            <a:effectLst/>
          </p:spPr>
        </p:pic>
        <p:pic>
          <p:nvPicPr>
            <p:cNvPr id="3541" name="Line Shape" descr="Line Shape"/>
            <p:cNvPicPr>
              <a:picLocks noChangeAspect="0"/>
            </p:cNvPicPr>
            <p:nvPr/>
          </p:nvPicPr>
          <p:blipFill>
            <a:blip r:embed="rId163">
              <a:extLst/>
            </a:blip>
            <a:stretch>
              <a:fillRect/>
            </a:stretch>
          </p:blipFill>
          <p:spPr>
            <a:xfrm>
              <a:off x="8077199" y="7308850"/>
              <a:ext cx="78413" cy="336550"/>
            </a:xfrm>
            <a:prstGeom prst="rect">
              <a:avLst/>
            </a:prstGeom>
            <a:effectLst/>
          </p:spPr>
        </p:pic>
        <p:pic>
          <p:nvPicPr>
            <p:cNvPr id="3543" name="Line Shape" descr="Line Shape"/>
            <p:cNvPicPr>
              <a:picLocks noChangeAspect="0"/>
            </p:cNvPicPr>
            <p:nvPr/>
          </p:nvPicPr>
          <p:blipFill>
            <a:blip r:embed="rId164">
              <a:extLst/>
            </a:blip>
            <a:stretch>
              <a:fillRect/>
            </a:stretch>
          </p:blipFill>
          <p:spPr>
            <a:xfrm>
              <a:off x="8140699" y="7092366"/>
              <a:ext cx="330201" cy="29903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Drawing"/>
          <p:cNvGrpSpPr/>
          <p:nvPr/>
        </p:nvGrpSpPr>
        <p:grpSpPr>
          <a:xfrm>
            <a:off x="1918341" y="1277510"/>
            <a:ext cx="10320948" cy="4391670"/>
            <a:chOff x="0" y="0"/>
            <a:chExt cx="10320946" cy="4391669"/>
          </a:xfrm>
        </p:grpSpPr>
        <p:sp>
          <p:nvSpPr>
            <p:cNvPr id="309" name="Line"/>
            <p:cNvSpPr/>
            <p:nvPr/>
          </p:nvSpPr>
          <p:spPr>
            <a:xfrm>
              <a:off x="116747" y="-1"/>
              <a:ext cx="435062" cy="55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2" fill="norm" stroke="1" extrusionOk="0">
                  <a:moveTo>
                    <a:pt x="1105" y="696"/>
                  </a:moveTo>
                  <a:cubicBezTo>
                    <a:pt x="581" y="284"/>
                    <a:pt x="57" y="-128"/>
                    <a:pt x="4" y="37"/>
                  </a:cubicBezTo>
                  <a:cubicBezTo>
                    <a:pt x="-48" y="202"/>
                    <a:pt x="371" y="944"/>
                    <a:pt x="1787" y="2469"/>
                  </a:cubicBezTo>
                  <a:cubicBezTo>
                    <a:pt x="3202" y="3994"/>
                    <a:pt x="5614" y="6303"/>
                    <a:pt x="7973" y="8570"/>
                  </a:cubicBezTo>
                  <a:cubicBezTo>
                    <a:pt x="10333" y="10837"/>
                    <a:pt x="12639" y="13063"/>
                    <a:pt x="14894" y="15206"/>
                  </a:cubicBezTo>
                  <a:cubicBezTo>
                    <a:pt x="17148" y="17350"/>
                    <a:pt x="19350" y="19411"/>
                    <a:pt x="21552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7174" y="38160"/>
              <a:ext cx="439235" cy="62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6" fill="norm" stroke="1" extrusionOk="0">
                  <a:moveTo>
                    <a:pt x="21446" y="394"/>
                  </a:moveTo>
                  <a:cubicBezTo>
                    <a:pt x="20929" y="249"/>
                    <a:pt x="20413" y="103"/>
                    <a:pt x="19844" y="31"/>
                  </a:cubicBezTo>
                  <a:cubicBezTo>
                    <a:pt x="19276" y="-42"/>
                    <a:pt x="18656" y="-42"/>
                    <a:pt x="17829" y="685"/>
                  </a:cubicBezTo>
                  <a:cubicBezTo>
                    <a:pt x="17002" y="1413"/>
                    <a:pt x="15968" y="2867"/>
                    <a:pt x="14573" y="4903"/>
                  </a:cubicBezTo>
                  <a:cubicBezTo>
                    <a:pt x="13178" y="6940"/>
                    <a:pt x="11421" y="9558"/>
                    <a:pt x="9613" y="11849"/>
                  </a:cubicBezTo>
                  <a:cubicBezTo>
                    <a:pt x="7804" y="14140"/>
                    <a:pt x="5944" y="16103"/>
                    <a:pt x="4445" y="17594"/>
                  </a:cubicBezTo>
                  <a:cubicBezTo>
                    <a:pt x="2946" y="19085"/>
                    <a:pt x="1810" y="20103"/>
                    <a:pt x="1035" y="20722"/>
                  </a:cubicBezTo>
                  <a:cubicBezTo>
                    <a:pt x="259" y="21340"/>
                    <a:pt x="-154" y="21558"/>
                    <a:pt x="53" y="21413"/>
                  </a:cubicBezTo>
                  <a:cubicBezTo>
                    <a:pt x="259" y="21267"/>
                    <a:pt x="1086" y="20758"/>
                    <a:pt x="1913" y="20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42308" y="34173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80408" y="532239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000"/>
                    <a:pt x="10716" y="10400"/>
                    <a:pt x="14316" y="6800"/>
                  </a:cubicBezTo>
                  <a:cubicBezTo>
                    <a:pt x="17916" y="3200"/>
                    <a:pt x="1975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472558" y="198524"/>
              <a:ext cx="431801" cy="40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1452"/>
                  </a:moveTo>
                  <a:cubicBezTo>
                    <a:pt x="529" y="18461"/>
                    <a:pt x="1059" y="15470"/>
                    <a:pt x="1694" y="12203"/>
                  </a:cubicBezTo>
                  <a:cubicBezTo>
                    <a:pt x="2329" y="8935"/>
                    <a:pt x="3071" y="5390"/>
                    <a:pt x="3441" y="3120"/>
                  </a:cubicBezTo>
                  <a:cubicBezTo>
                    <a:pt x="3812" y="849"/>
                    <a:pt x="3812" y="-148"/>
                    <a:pt x="3706" y="18"/>
                  </a:cubicBezTo>
                  <a:cubicBezTo>
                    <a:pt x="3600" y="184"/>
                    <a:pt x="3388" y="1514"/>
                    <a:pt x="3335" y="3950"/>
                  </a:cubicBezTo>
                  <a:cubicBezTo>
                    <a:pt x="3282" y="6387"/>
                    <a:pt x="3388" y="9932"/>
                    <a:pt x="3812" y="12480"/>
                  </a:cubicBezTo>
                  <a:cubicBezTo>
                    <a:pt x="4235" y="15027"/>
                    <a:pt x="4976" y="16578"/>
                    <a:pt x="5612" y="17464"/>
                  </a:cubicBezTo>
                  <a:cubicBezTo>
                    <a:pt x="6247" y="18350"/>
                    <a:pt x="6776" y="18572"/>
                    <a:pt x="7465" y="18295"/>
                  </a:cubicBezTo>
                  <a:cubicBezTo>
                    <a:pt x="8153" y="18018"/>
                    <a:pt x="9000" y="17243"/>
                    <a:pt x="10006" y="15138"/>
                  </a:cubicBezTo>
                  <a:cubicBezTo>
                    <a:pt x="11012" y="13034"/>
                    <a:pt x="12176" y="9600"/>
                    <a:pt x="12759" y="7550"/>
                  </a:cubicBezTo>
                  <a:cubicBezTo>
                    <a:pt x="13341" y="5501"/>
                    <a:pt x="13341" y="4837"/>
                    <a:pt x="13341" y="4227"/>
                  </a:cubicBezTo>
                  <a:cubicBezTo>
                    <a:pt x="13341" y="3618"/>
                    <a:pt x="13341" y="3064"/>
                    <a:pt x="13182" y="3064"/>
                  </a:cubicBezTo>
                  <a:cubicBezTo>
                    <a:pt x="13024" y="3064"/>
                    <a:pt x="12706" y="3618"/>
                    <a:pt x="12653" y="5114"/>
                  </a:cubicBezTo>
                  <a:cubicBezTo>
                    <a:pt x="12600" y="6609"/>
                    <a:pt x="12812" y="9046"/>
                    <a:pt x="14029" y="11206"/>
                  </a:cubicBezTo>
                  <a:cubicBezTo>
                    <a:pt x="15247" y="13366"/>
                    <a:pt x="17471" y="15249"/>
                    <a:pt x="18900" y="16246"/>
                  </a:cubicBezTo>
                  <a:cubicBezTo>
                    <a:pt x="20329" y="17243"/>
                    <a:pt x="20965" y="17354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031358" y="373489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7280"/>
                    <a:pt x="6616" y="12960"/>
                    <a:pt x="10216" y="9360"/>
                  </a:cubicBezTo>
                  <a:cubicBezTo>
                    <a:pt x="13816" y="5760"/>
                    <a:pt x="1770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149015" y="297289"/>
              <a:ext cx="410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0"/>
                  </a:moveTo>
                  <a:cubicBezTo>
                    <a:pt x="447" y="2400"/>
                    <a:pt x="-633" y="4800"/>
                    <a:pt x="447" y="8025"/>
                  </a:cubicBezTo>
                  <a:cubicBezTo>
                    <a:pt x="1527" y="11250"/>
                    <a:pt x="4767" y="15300"/>
                    <a:pt x="8547" y="17700"/>
                  </a:cubicBezTo>
                  <a:cubicBezTo>
                    <a:pt x="12327" y="20100"/>
                    <a:pt x="16647" y="20850"/>
                    <a:pt x="209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661005" y="274782"/>
              <a:ext cx="494304" cy="26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36" fill="norm" stroke="1" extrusionOk="0">
                  <a:moveTo>
                    <a:pt x="5772" y="6401"/>
                  </a:moveTo>
                  <a:cubicBezTo>
                    <a:pt x="5495" y="8612"/>
                    <a:pt x="5219" y="10823"/>
                    <a:pt x="4711" y="13289"/>
                  </a:cubicBezTo>
                  <a:cubicBezTo>
                    <a:pt x="4203" y="15755"/>
                    <a:pt x="3465" y="18477"/>
                    <a:pt x="2819" y="19922"/>
                  </a:cubicBezTo>
                  <a:cubicBezTo>
                    <a:pt x="2172" y="21368"/>
                    <a:pt x="1619" y="21538"/>
                    <a:pt x="1065" y="20347"/>
                  </a:cubicBezTo>
                  <a:cubicBezTo>
                    <a:pt x="511" y="19157"/>
                    <a:pt x="-43" y="16606"/>
                    <a:pt x="3" y="14055"/>
                  </a:cubicBezTo>
                  <a:cubicBezTo>
                    <a:pt x="49" y="11503"/>
                    <a:pt x="695" y="8952"/>
                    <a:pt x="2357" y="6741"/>
                  </a:cubicBezTo>
                  <a:cubicBezTo>
                    <a:pt x="4019" y="4530"/>
                    <a:pt x="6695" y="2659"/>
                    <a:pt x="9788" y="1554"/>
                  </a:cubicBezTo>
                  <a:cubicBezTo>
                    <a:pt x="12880" y="448"/>
                    <a:pt x="16388" y="108"/>
                    <a:pt x="18419" y="23"/>
                  </a:cubicBezTo>
                  <a:cubicBezTo>
                    <a:pt x="20449" y="-62"/>
                    <a:pt x="21003" y="108"/>
                    <a:pt x="21557" y="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413224" y="72731"/>
              <a:ext cx="624735" cy="49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4" fill="norm" stroke="1" extrusionOk="0">
                  <a:moveTo>
                    <a:pt x="1835" y="4829"/>
                  </a:moveTo>
                  <a:cubicBezTo>
                    <a:pt x="1252" y="4737"/>
                    <a:pt x="668" y="4644"/>
                    <a:pt x="339" y="4366"/>
                  </a:cubicBezTo>
                  <a:cubicBezTo>
                    <a:pt x="11" y="4088"/>
                    <a:pt x="-62" y="3624"/>
                    <a:pt x="47" y="3207"/>
                  </a:cubicBezTo>
                  <a:cubicBezTo>
                    <a:pt x="157" y="2790"/>
                    <a:pt x="449" y="2419"/>
                    <a:pt x="1470" y="2048"/>
                  </a:cubicBezTo>
                  <a:cubicBezTo>
                    <a:pt x="2492" y="1677"/>
                    <a:pt x="4243" y="1307"/>
                    <a:pt x="6250" y="982"/>
                  </a:cubicBezTo>
                  <a:cubicBezTo>
                    <a:pt x="8257" y="658"/>
                    <a:pt x="10519" y="380"/>
                    <a:pt x="11942" y="194"/>
                  </a:cubicBezTo>
                  <a:cubicBezTo>
                    <a:pt x="13365" y="9"/>
                    <a:pt x="13949" y="-84"/>
                    <a:pt x="14168" y="101"/>
                  </a:cubicBezTo>
                  <a:cubicBezTo>
                    <a:pt x="14387" y="287"/>
                    <a:pt x="14241" y="750"/>
                    <a:pt x="13657" y="1863"/>
                  </a:cubicBezTo>
                  <a:cubicBezTo>
                    <a:pt x="13073" y="2975"/>
                    <a:pt x="12052" y="4737"/>
                    <a:pt x="10629" y="6869"/>
                  </a:cubicBezTo>
                  <a:cubicBezTo>
                    <a:pt x="9206" y="9001"/>
                    <a:pt x="7381" y="11504"/>
                    <a:pt x="5812" y="13636"/>
                  </a:cubicBezTo>
                  <a:cubicBezTo>
                    <a:pt x="4243" y="15768"/>
                    <a:pt x="2930" y="17530"/>
                    <a:pt x="2164" y="18596"/>
                  </a:cubicBezTo>
                  <a:cubicBezTo>
                    <a:pt x="1397" y="19662"/>
                    <a:pt x="1179" y="20033"/>
                    <a:pt x="960" y="20404"/>
                  </a:cubicBezTo>
                  <a:cubicBezTo>
                    <a:pt x="741" y="20774"/>
                    <a:pt x="522" y="21145"/>
                    <a:pt x="741" y="21331"/>
                  </a:cubicBezTo>
                  <a:cubicBezTo>
                    <a:pt x="960" y="21516"/>
                    <a:pt x="1616" y="21516"/>
                    <a:pt x="3295" y="21284"/>
                  </a:cubicBezTo>
                  <a:cubicBezTo>
                    <a:pt x="4973" y="21052"/>
                    <a:pt x="7673" y="20589"/>
                    <a:pt x="10483" y="20172"/>
                  </a:cubicBezTo>
                  <a:cubicBezTo>
                    <a:pt x="13292" y="19755"/>
                    <a:pt x="16211" y="19384"/>
                    <a:pt x="18072" y="19198"/>
                  </a:cubicBezTo>
                  <a:cubicBezTo>
                    <a:pt x="19933" y="19013"/>
                    <a:pt x="20735" y="19013"/>
                    <a:pt x="21538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-1" y="1433939"/>
              <a:ext cx="37460" cy="55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72" fill="norm" stroke="1" extrusionOk="0">
                  <a:moveTo>
                    <a:pt x="10436" y="0"/>
                  </a:moveTo>
                  <a:cubicBezTo>
                    <a:pt x="8036" y="2608"/>
                    <a:pt x="5636" y="5217"/>
                    <a:pt x="5036" y="8069"/>
                  </a:cubicBezTo>
                  <a:cubicBezTo>
                    <a:pt x="4436" y="10922"/>
                    <a:pt x="5636" y="14020"/>
                    <a:pt x="5036" y="16180"/>
                  </a:cubicBezTo>
                  <a:cubicBezTo>
                    <a:pt x="4436" y="18340"/>
                    <a:pt x="2036" y="19562"/>
                    <a:pt x="836" y="20377"/>
                  </a:cubicBezTo>
                  <a:cubicBezTo>
                    <a:pt x="-364" y="21192"/>
                    <a:pt x="-364" y="21600"/>
                    <a:pt x="1436" y="21437"/>
                  </a:cubicBezTo>
                  <a:cubicBezTo>
                    <a:pt x="3236" y="21274"/>
                    <a:pt x="6836" y="20540"/>
                    <a:pt x="10436" y="19766"/>
                  </a:cubicBezTo>
                  <a:cubicBezTo>
                    <a:pt x="14036" y="18992"/>
                    <a:pt x="17636" y="18177"/>
                    <a:pt x="21236" y="17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739" y="1357739"/>
              <a:ext cx="314470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85" fill="norm" stroke="1" extrusionOk="0">
                  <a:moveTo>
                    <a:pt x="2386" y="20184"/>
                  </a:moveTo>
                  <a:cubicBezTo>
                    <a:pt x="1378" y="20892"/>
                    <a:pt x="370" y="21600"/>
                    <a:pt x="82" y="20892"/>
                  </a:cubicBezTo>
                  <a:cubicBezTo>
                    <a:pt x="-206" y="20184"/>
                    <a:pt x="226" y="18059"/>
                    <a:pt x="2026" y="14695"/>
                  </a:cubicBezTo>
                  <a:cubicBezTo>
                    <a:pt x="3826" y="11331"/>
                    <a:pt x="6994" y="6728"/>
                    <a:pt x="10450" y="4072"/>
                  </a:cubicBezTo>
                  <a:cubicBezTo>
                    <a:pt x="13906" y="1416"/>
                    <a:pt x="17650" y="708"/>
                    <a:pt x="21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6448" y="1687939"/>
              <a:ext cx="18516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52" fill="norm" stroke="1" extrusionOk="0">
                  <a:moveTo>
                    <a:pt x="4484" y="20110"/>
                  </a:moveTo>
                  <a:cubicBezTo>
                    <a:pt x="2542" y="20855"/>
                    <a:pt x="601" y="21600"/>
                    <a:pt x="115" y="20483"/>
                  </a:cubicBezTo>
                  <a:cubicBezTo>
                    <a:pt x="-370" y="19366"/>
                    <a:pt x="601" y="16386"/>
                    <a:pt x="4363" y="12662"/>
                  </a:cubicBezTo>
                  <a:cubicBezTo>
                    <a:pt x="8124" y="8938"/>
                    <a:pt x="14677" y="4469"/>
                    <a:pt x="212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22402" y="1909156"/>
              <a:ext cx="234157" cy="19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56" fill="norm" stroke="1" extrusionOk="0">
                  <a:moveTo>
                    <a:pt x="1095" y="8296"/>
                  </a:moveTo>
                  <a:cubicBezTo>
                    <a:pt x="705" y="6932"/>
                    <a:pt x="316" y="5568"/>
                    <a:pt x="122" y="4090"/>
                  </a:cubicBezTo>
                  <a:cubicBezTo>
                    <a:pt x="-73" y="2612"/>
                    <a:pt x="-73" y="1020"/>
                    <a:pt x="413" y="338"/>
                  </a:cubicBezTo>
                  <a:cubicBezTo>
                    <a:pt x="900" y="-344"/>
                    <a:pt x="1873" y="-117"/>
                    <a:pt x="4305" y="2157"/>
                  </a:cubicBezTo>
                  <a:cubicBezTo>
                    <a:pt x="6738" y="4431"/>
                    <a:pt x="10630" y="8751"/>
                    <a:pt x="13743" y="12275"/>
                  </a:cubicBezTo>
                  <a:cubicBezTo>
                    <a:pt x="16857" y="15799"/>
                    <a:pt x="19192" y="18528"/>
                    <a:pt x="21527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91458" y="1910189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"/>
                  </a:moveTo>
                  <a:cubicBezTo>
                    <a:pt x="20533" y="450"/>
                    <a:pt x="19467" y="0"/>
                    <a:pt x="18400" y="0"/>
                  </a:cubicBezTo>
                  <a:cubicBezTo>
                    <a:pt x="17333" y="0"/>
                    <a:pt x="16267" y="450"/>
                    <a:pt x="14133" y="2250"/>
                  </a:cubicBezTo>
                  <a:cubicBezTo>
                    <a:pt x="12000" y="4050"/>
                    <a:pt x="8800" y="7200"/>
                    <a:pt x="6267" y="10650"/>
                  </a:cubicBezTo>
                  <a:cubicBezTo>
                    <a:pt x="3733" y="14100"/>
                    <a:pt x="1867" y="17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38075" y="1410294"/>
              <a:ext cx="124884" cy="55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3655"/>
                  </a:moveTo>
                  <a:cubicBezTo>
                    <a:pt x="20868" y="2745"/>
                    <a:pt x="20136" y="1834"/>
                    <a:pt x="19586" y="1172"/>
                  </a:cubicBezTo>
                  <a:cubicBezTo>
                    <a:pt x="19037" y="510"/>
                    <a:pt x="18671" y="97"/>
                    <a:pt x="17756" y="14"/>
                  </a:cubicBezTo>
                  <a:cubicBezTo>
                    <a:pt x="16841" y="-69"/>
                    <a:pt x="15376" y="179"/>
                    <a:pt x="12814" y="1628"/>
                  </a:cubicBezTo>
                  <a:cubicBezTo>
                    <a:pt x="10251" y="3076"/>
                    <a:pt x="6590" y="5724"/>
                    <a:pt x="4027" y="8497"/>
                  </a:cubicBezTo>
                  <a:cubicBezTo>
                    <a:pt x="1464" y="11269"/>
                    <a:pt x="0" y="14165"/>
                    <a:pt x="0" y="16317"/>
                  </a:cubicBezTo>
                  <a:cubicBezTo>
                    <a:pt x="0" y="18469"/>
                    <a:pt x="1464" y="19876"/>
                    <a:pt x="4210" y="20621"/>
                  </a:cubicBezTo>
                  <a:cubicBezTo>
                    <a:pt x="6956" y="21365"/>
                    <a:pt x="10983" y="21448"/>
                    <a:pt x="1501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02882" y="1522839"/>
              <a:ext cx="296627" cy="36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0" fill="norm" stroke="1" extrusionOk="0">
                  <a:moveTo>
                    <a:pt x="16413" y="0"/>
                  </a:moveTo>
                  <a:cubicBezTo>
                    <a:pt x="15647" y="125"/>
                    <a:pt x="14881" y="250"/>
                    <a:pt x="14421" y="624"/>
                  </a:cubicBezTo>
                  <a:cubicBezTo>
                    <a:pt x="13962" y="999"/>
                    <a:pt x="13808" y="1623"/>
                    <a:pt x="13196" y="4120"/>
                  </a:cubicBezTo>
                  <a:cubicBezTo>
                    <a:pt x="12583" y="6617"/>
                    <a:pt x="11511" y="10987"/>
                    <a:pt x="10208" y="14171"/>
                  </a:cubicBezTo>
                  <a:cubicBezTo>
                    <a:pt x="8906" y="17355"/>
                    <a:pt x="7374" y="19353"/>
                    <a:pt x="6225" y="20414"/>
                  </a:cubicBezTo>
                  <a:cubicBezTo>
                    <a:pt x="5077" y="21475"/>
                    <a:pt x="4311" y="21600"/>
                    <a:pt x="3315" y="20913"/>
                  </a:cubicBezTo>
                  <a:cubicBezTo>
                    <a:pt x="2319" y="20227"/>
                    <a:pt x="1094" y="18728"/>
                    <a:pt x="481" y="17292"/>
                  </a:cubicBezTo>
                  <a:cubicBezTo>
                    <a:pt x="-132" y="15857"/>
                    <a:pt x="-132" y="14483"/>
                    <a:pt x="328" y="13547"/>
                  </a:cubicBezTo>
                  <a:cubicBezTo>
                    <a:pt x="787" y="12610"/>
                    <a:pt x="1706" y="12111"/>
                    <a:pt x="3238" y="12111"/>
                  </a:cubicBezTo>
                  <a:cubicBezTo>
                    <a:pt x="4770" y="12111"/>
                    <a:pt x="6915" y="12610"/>
                    <a:pt x="9442" y="13921"/>
                  </a:cubicBezTo>
                  <a:cubicBezTo>
                    <a:pt x="11970" y="15232"/>
                    <a:pt x="14881" y="17355"/>
                    <a:pt x="16949" y="18541"/>
                  </a:cubicBezTo>
                  <a:cubicBezTo>
                    <a:pt x="19017" y="19727"/>
                    <a:pt x="20242" y="19977"/>
                    <a:pt x="21468" y="20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282058" y="1452989"/>
              <a:ext cx="82088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0" y="0"/>
                  </a:moveTo>
                  <a:cubicBezTo>
                    <a:pt x="5795" y="2498"/>
                    <a:pt x="11590" y="4996"/>
                    <a:pt x="15541" y="7494"/>
                  </a:cubicBezTo>
                  <a:cubicBezTo>
                    <a:pt x="19493" y="9992"/>
                    <a:pt x="21600" y="12490"/>
                    <a:pt x="19756" y="14841"/>
                  </a:cubicBezTo>
                  <a:cubicBezTo>
                    <a:pt x="17912" y="17192"/>
                    <a:pt x="12117" y="19396"/>
                    <a:pt x="6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828158" y="1679326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32" y="12793"/>
                    <a:pt x="6063" y="5170"/>
                    <a:pt x="9663" y="1993"/>
                  </a:cubicBezTo>
                  <a:cubicBezTo>
                    <a:pt x="13263" y="-1183"/>
                    <a:pt x="17432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912592" y="1821289"/>
              <a:ext cx="194967" cy="5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536" fill="norm" stroke="1" extrusionOk="0">
                  <a:moveTo>
                    <a:pt x="2580" y="4469"/>
                  </a:moveTo>
                  <a:cubicBezTo>
                    <a:pt x="1187" y="10428"/>
                    <a:pt x="-207" y="16386"/>
                    <a:pt x="25" y="18993"/>
                  </a:cubicBezTo>
                  <a:cubicBezTo>
                    <a:pt x="258" y="21600"/>
                    <a:pt x="2116" y="20855"/>
                    <a:pt x="5948" y="17131"/>
                  </a:cubicBezTo>
                  <a:cubicBezTo>
                    <a:pt x="9780" y="13407"/>
                    <a:pt x="15587" y="6703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649010" y="1397636"/>
              <a:ext cx="180217" cy="5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201" fill="norm" stroke="1" extrusionOk="0">
                  <a:moveTo>
                    <a:pt x="2687" y="8857"/>
                  </a:moveTo>
                  <a:cubicBezTo>
                    <a:pt x="2447" y="8432"/>
                    <a:pt x="2207" y="8007"/>
                    <a:pt x="2087" y="8049"/>
                  </a:cubicBezTo>
                  <a:cubicBezTo>
                    <a:pt x="1967" y="8092"/>
                    <a:pt x="1967" y="8602"/>
                    <a:pt x="2567" y="10388"/>
                  </a:cubicBezTo>
                  <a:cubicBezTo>
                    <a:pt x="3167" y="12174"/>
                    <a:pt x="4367" y="15235"/>
                    <a:pt x="5087" y="17574"/>
                  </a:cubicBezTo>
                  <a:cubicBezTo>
                    <a:pt x="5807" y="19912"/>
                    <a:pt x="6047" y="21528"/>
                    <a:pt x="5567" y="21145"/>
                  </a:cubicBezTo>
                  <a:cubicBezTo>
                    <a:pt x="5087" y="20763"/>
                    <a:pt x="3887" y="18382"/>
                    <a:pt x="2687" y="15618"/>
                  </a:cubicBezTo>
                  <a:cubicBezTo>
                    <a:pt x="1487" y="12854"/>
                    <a:pt x="287" y="9708"/>
                    <a:pt x="47" y="7199"/>
                  </a:cubicBezTo>
                  <a:cubicBezTo>
                    <a:pt x="-193" y="4690"/>
                    <a:pt x="527" y="2819"/>
                    <a:pt x="1247" y="1714"/>
                  </a:cubicBezTo>
                  <a:cubicBezTo>
                    <a:pt x="1967" y="608"/>
                    <a:pt x="2687" y="268"/>
                    <a:pt x="3887" y="98"/>
                  </a:cubicBezTo>
                  <a:cubicBezTo>
                    <a:pt x="5087" y="-72"/>
                    <a:pt x="6767" y="-72"/>
                    <a:pt x="9527" y="523"/>
                  </a:cubicBezTo>
                  <a:cubicBezTo>
                    <a:pt x="12287" y="1119"/>
                    <a:pt x="16127" y="2309"/>
                    <a:pt x="18407" y="3670"/>
                  </a:cubicBezTo>
                  <a:cubicBezTo>
                    <a:pt x="20687" y="5030"/>
                    <a:pt x="21407" y="6561"/>
                    <a:pt x="18647" y="8347"/>
                  </a:cubicBezTo>
                  <a:cubicBezTo>
                    <a:pt x="15887" y="10133"/>
                    <a:pt x="9647" y="12174"/>
                    <a:pt x="3407" y="14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795062" y="1675239"/>
              <a:ext cx="239597" cy="29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4" fill="norm" stroke="1" extrusionOk="0">
                  <a:moveTo>
                    <a:pt x="3258" y="12587"/>
                  </a:moveTo>
                  <a:cubicBezTo>
                    <a:pt x="2500" y="12121"/>
                    <a:pt x="1742" y="11655"/>
                    <a:pt x="1079" y="11033"/>
                  </a:cubicBezTo>
                  <a:cubicBezTo>
                    <a:pt x="415" y="10412"/>
                    <a:pt x="-153" y="9635"/>
                    <a:pt x="36" y="9324"/>
                  </a:cubicBezTo>
                  <a:cubicBezTo>
                    <a:pt x="226" y="9013"/>
                    <a:pt x="1173" y="9168"/>
                    <a:pt x="2973" y="10178"/>
                  </a:cubicBezTo>
                  <a:cubicBezTo>
                    <a:pt x="4773" y="11188"/>
                    <a:pt x="7426" y="13053"/>
                    <a:pt x="8942" y="14840"/>
                  </a:cubicBezTo>
                  <a:cubicBezTo>
                    <a:pt x="10458" y="16627"/>
                    <a:pt x="10836" y="18337"/>
                    <a:pt x="10931" y="19580"/>
                  </a:cubicBezTo>
                  <a:cubicBezTo>
                    <a:pt x="11026" y="20823"/>
                    <a:pt x="10836" y="21600"/>
                    <a:pt x="10458" y="21445"/>
                  </a:cubicBezTo>
                  <a:cubicBezTo>
                    <a:pt x="10079" y="21289"/>
                    <a:pt x="9510" y="20201"/>
                    <a:pt x="9605" y="17249"/>
                  </a:cubicBezTo>
                  <a:cubicBezTo>
                    <a:pt x="9700" y="14296"/>
                    <a:pt x="10458" y="9479"/>
                    <a:pt x="12542" y="6294"/>
                  </a:cubicBezTo>
                  <a:cubicBezTo>
                    <a:pt x="14626" y="3108"/>
                    <a:pt x="18036" y="1554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123566" y="1452531"/>
              <a:ext cx="228593" cy="47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94" fill="norm" stroke="1" extrusionOk="0">
                  <a:moveTo>
                    <a:pt x="14137" y="3982"/>
                  </a:moveTo>
                  <a:cubicBezTo>
                    <a:pt x="13941" y="2944"/>
                    <a:pt x="13744" y="1907"/>
                    <a:pt x="13351" y="1199"/>
                  </a:cubicBezTo>
                  <a:cubicBezTo>
                    <a:pt x="12959" y="492"/>
                    <a:pt x="12370" y="115"/>
                    <a:pt x="11486" y="20"/>
                  </a:cubicBezTo>
                  <a:cubicBezTo>
                    <a:pt x="10602" y="-74"/>
                    <a:pt x="9424" y="115"/>
                    <a:pt x="7657" y="1529"/>
                  </a:cubicBezTo>
                  <a:cubicBezTo>
                    <a:pt x="5890" y="2944"/>
                    <a:pt x="3533" y="5585"/>
                    <a:pt x="1962" y="8604"/>
                  </a:cubicBezTo>
                  <a:cubicBezTo>
                    <a:pt x="391" y="11622"/>
                    <a:pt x="-394" y="15018"/>
                    <a:pt x="195" y="17329"/>
                  </a:cubicBezTo>
                  <a:cubicBezTo>
                    <a:pt x="784" y="19640"/>
                    <a:pt x="2748" y="20866"/>
                    <a:pt x="6479" y="21196"/>
                  </a:cubicBezTo>
                  <a:cubicBezTo>
                    <a:pt x="10210" y="21526"/>
                    <a:pt x="15708" y="20960"/>
                    <a:pt x="21206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434708" y="1599039"/>
              <a:ext cx="311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7" y="2911"/>
                    <a:pt x="7053" y="5821"/>
                    <a:pt x="10359" y="9191"/>
                  </a:cubicBezTo>
                  <a:cubicBezTo>
                    <a:pt x="13665" y="12562"/>
                    <a:pt x="16751" y="16391"/>
                    <a:pt x="18588" y="18536"/>
                  </a:cubicBezTo>
                  <a:cubicBezTo>
                    <a:pt x="20424" y="20681"/>
                    <a:pt x="21012" y="211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510908" y="1597310"/>
              <a:ext cx="215901" cy="3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07"/>
                  </a:moveTo>
                  <a:cubicBezTo>
                    <a:pt x="20118" y="-24"/>
                    <a:pt x="18635" y="-156"/>
                    <a:pt x="17153" y="503"/>
                  </a:cubicBezTo>
                  <a:cubicBezTo>
                    <a:pt x="15671" y="1161"/>
                    <a:pt x="14188" y="2610"/>
                    <a:pt x="11753" y="5442"/>
                  </a:cubicBezTo>
                  <a:cubicBezTo>
                    <a:pt x="9318" y="8273"/>
                    <a:pt x="5929" y="12488"/>
                    <a:pt x="3812" y="15385"/>
                  </a:cubicBezTo>
                  <a:cubicBezTo>
                    <a:pt x="1694" y="18283"/>
                    <a:pt x="847" y="19864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057484" y="1548239"/>
              <a:ext cx="29797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8220" y="2160"/>
                    <a:pt x="15025" y="4320"/>
                    <a:pt x="12059" y="6570"/>
                  </a:cubicBezTo>
                  <a:cubicBezTo>
                    <a:pt x="9093" y="8820"/>
                    <a:pt x="6355" y="11160"/>
                    <a:pt x="4453" y="12870"/>
                  </a:cubicBezTo>
                  <a:cubicBezTo>
                    <a:pt x="2552" y="14580"/>
                    <a:pt x="1487" y="15660"/>
                    <a:pt x="803" y="16650"/>
                  </a:cubicBezTo>
                  <a:cubicBezTo>
                    <a:pt x="118" y="17640"/>
                    <a:pt x="-186" y="18540"/>
                    <a:pt x="118" y="19170"/>
                  </a:cubicBezTo>
                  <a:cubicBezTo>
                    <a:pt x="422" y="19800"/>
                    <a:pt x="1335" y="20160"/>
                    <a:pt x="4149" y="20340"/>
                  </a:cubicBezTo>
                  <a:cubicBezTo>
                    <a:pt x="6963" y="20520"/>
                    <a:pt x="11679" y="20520"/>
                    <a:pt x="14797" y="20700"/>
                  </a:cubicBezTo>
                  <a:cubicBezTo>
                    <a:pt x="17915" y="20880"/>
                    <a:pt x="19437" y="21240"/>
                    <a:pt x="209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106680" y="1872089"/>
              <a:ext cx="261479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21" fill="norm" stroke="1" extrusionOk="0">
                  <a:moveTo>
                    <a:pt x="6887" y="0"/>
                  </a:moveTo>
                  <a:cubicBezTo>
                    <a:pt x="5319" y="4629"/>
                    <a:pt x="3751" y="9257"/>
                    <a:pt x="2445" y="13114"/>
                  </a:cubicBezTo>
                  <a:cubicBezTo>
                    <a:pt x="1138" y="16971"/>
                    <a:pt x="93" y="20057"/>
                    <a:pt x="6" y="20829"/>
                  </a:cubicBezTo>
                  <a:cubicBezTo>
                    <a:pt x="-81" y="21600"/>
                    <a:pt x="790" y="20057"/>
                    <a:pt x="4535" y="16200"/>
                  </a:cubicBezTo>
                  <a:cubicBezTo>
                    <a:pt x="8280" y="12343"/>
                    <a:pt x="14900" y="6171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593830" y="1563347"/>
              <a:ext cx="307729" cy="2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8" fill="norm" stroke="1" extrusionOk="0">
                  <a:moveTo>
                    <a:pt x="20621" y="2218"/>
                  </a:moveTo>
                  <a:cubicBezTo>
                    <a:pt x="20177" y="1258"/>
                    <a:pt x="19734" y="298"/>
                    <a:pt x="19068" y="58"/>
                  </a:cubicBezTo>
                  <a:cubicBezTo>
                    <a:pt x="18402" y="-182"/>
                    <a:pt x="17514" y="298"/>
                    <a:pt x="16405" y="1978"/>
                  </a:cubicBezTo>
                  <a:cubicBezTo>
                    <a:pt x="15295" y="3658"/>
                    <a:pt x="13964" y="6538"/>
                    <a:pt x="12558" y="9338"/>
                  </a:cubicBezTo>
                  <a:cubicBezTo>
                    <a:pt x="11153" y="12138"/>
                    <a:pt x="9673" y="14858"/>
                    <a:pt x="8194" y="16778"/>
                  </a:cubicBezTo>
                  <a:cubicBezTo>
                    <a:pt x="6714" y="18698"/>
                    <a:pt x="5235" y="19818"/>
                    <a:pt x="4051" y="20298"/>
                  </a:cubicBezTo>
                  <a:cubicBezTo>
                    <a:pt x="2868" y="20778"/>
                    <a:pt x="1980" y="20618"/>
                    <a:pt x="1314" y="19578"/>
                  </a:cubicBezTo>
                  <a:cubicBezTo>
                    <a:pt x="649" y="18538"/>
                    <a:pt x="205" y="16618"/>
                    <a:pt x="57" y="15258"/>
                  </a:cubicBezTo>
                  <a:cubicBezTo>
                    <a:pt x="-91" y="13898"/>
                    <a:pt x="57" y="13098"/>
                    <a:pt x="427" y="12378"/>
                  </a:cubicBezTo>
                  <a:cubicBezTo>
                    <a:pt x="797" y="11658"/>
                    <a:pt x="1388" y="11018"/>
                    <a:pt x="2498" y="10698"/>
                  </a:cubicBezTo>
                  <a:cubicBezTo>
                    <a:pt x="3608" y="10378"/>
                    <a:pt x="5235" y="10378"/>
                    <a:pt x="7528" y="11418"/>
                  </a:cubicBezTo>
                  <a:cubicBezTo>
                    <a:pt x="9821" y="12458"/>
                    <a:pt x="12780" y="14538"/>
                    <a:pt x="15221" y="16378"/>
                  </a:cubicBezTo>
                  <a:cubicBezTo>
                    <a:pt x="17662" y="18218"/>
                    <a:pt x="19586" y="19818"/>
                    <a:pt x="21509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971408" y="1429290"/>
              <a:ext cx="139024" cy="5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5" fill="norm" stroke="1" extrusionOk="0">
                  <a:moveTo>
                    <a:pt x="4836" y="420"/>
                  </a:moveTo>
                  <a:cubicBezTo>
                    <a:pt x="6125" y="178"/>
                    <a:pt x="7415" y="-65"/>
                    <a:pt x="8866" y="16"/>
                  </a:cubicBezTo>
                  <a:cubicBezTo>
                    <a:pt x="10316" y="97"/>
                    <a:pt x="11928" y="501"/>
                    <a:pt x="14507" y="1957"/>
                  </a:cubicBezTo>
                  <a:cubicBezTo>
                    <a:pt x="17087" y="3414"/>
                    <a:pt x="20633" y="5922"/>
                    <a:pt x="21116" y="8389"/>
                  </a:cubicBezTo>
                  <a:cubicBezTo>
                    <a:pt x="21600" y="10856"/>
                    <a:pt x="19021" y="13283"/>
                    <a:pt x="14991" y="15468"/>
                  </a:cubicBezTo>
                  <a:cubicBezTo>
                    <a:pt x="10961" y="17652"/>
                    <a:pt x="5481" y="19593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658914" y="1630789"/>
              <a:ext cx="1633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5592" y="0"/>
                  </a:moveTo>
                  <a:cubicBezTo>
                    <a:pt x="4208" y="0"/>
                    <a:pt x="2823" y="0"/>
                    <a:pt x="1715" y="2000"/>
                  </a:cubicBezTo>
                  <a:cubicBezTo>
                    <a:pt x="608" y="4000"/>
                    <a:pt x="-223" y="8000"/>
                    <a:pt x="54" y="10400"/>
                  </a:cubicBezTo>
                  <a:cubicBezTo>
                    <a:pt x="331" y="12800"/>
                    <a:pt x="1715" y="13600"/>
                    <a:pt x="4623" y="14000"/>
                  </a:cubicBezTo>
                  <a:cubicBezTo>
                    <a:pt x="7531" y="14400"/>
                    <a:pt x="11962" y="14400"/>
                    <a:pt x="15008" y="15600"/>
                  </a:cubicBezTo>
                  <a:cubicBezTo>
                    <a:pt x="18054" y="16800"/>
                    <a:pt x="19715" y="19200"/>
                    <a:pt x="213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733408" y="1764139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102502" y="1302490"/>
              <a:ext cx="155862" cy="67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73" fill="norm" stroke="1" extrusionOk="0">
                  <a:moveTo>
                    <a:pt x="2420" y="9398"/>
                  </a:moveTo>
                  <a:cubicBezTo>
                    <a:pt x="1578" y="8996"/>
                    <a:pt x="737" y="8593"/>
                    <a:pt x="316" y="8593"/>
                  </a:cubicBezTo>
                  <a:cubicBezTo>
                    <a:pt x="-105" y="8593"/>
                    <a:pt x="-105" y="8996"/>
                    <a:pt x="316" y="10405"/>
                  </a:cubicBezTo>
                  <a:cubicBezTo>
                    <a:pt x="737" y="11813"/>
                    <a:pt x="1578" y="14228"/>
                    <a:pt x="1999" y="16107"/>
                  </a:cubicBezTo>
                  <a:cubicBezTo>
                    <a:pt x="2420" y="17985"/>
                    <a:pt x="2420" y="19326"/>
                    <a:pt x="2279" y="20198"/>
                  </a:cubicBezTo>
                  <a:cubicBezTo>
                    <a:pt x="2139" y="21071"/>
                    <a:pt x="1859" y="21473"/>
                    <a:pt x="1718" y="21473"/>
                  </a:cubicBezTo>
                  <a:cubicBezTo>
                    <a:pt x="1578" y="21473"/>
                    <a:pt x="1578" y="21071"/>
                    <a:pt x="1578" y="19393"/>
                  </a:cubicBezTo>
                  <a:cubicBezTo>
                    <a:pt x="1578" y="17716"/>
                    <a:pt x="1578" y="14765"/>
                    <a:pt x="1438" y="12048"/>
                  </a:cubicBezTo>
                  <a:cubicBezTo>
                    <a:pt x="1298" y="9331"/>
                    <a:pt x="1017" y="6849"/>
                    <a:pt x="1017" y="5072"/>
                  </a:cubicBezTo>
                  <a:cubicBezTo>
                    <a:pt x="1017" y="3294"/>
                    <a:pt x="1298" y="2221"/>
                    <a:pt x="1718" y="1516"/>
                  </a:cubicBezTo>
                  <a:cubicBezTo>
                    <a:pt x="2139" y="812"/>
                    <a:pt x="2700" y="477"/>
                    <a:pt x="3682" y="242"/>
                  </a:cubicBezTo>
                  <a:cubicBezTo>
                    <a:pt x="4664" y="7"/>
                    <a:pt x="6066" y="-127"/>
                    <a:pt x="8731" y="175"/>
                  </a:cubicBezTo>
                  <a:cubicBezTo>
                    <a:pt x="11396" y="477"/>
                    <a:pt x="15324" y="1215"/>
                    <a:pt x="17848" y="2355"/>
                  </a:cubicBezTo>
                  <a:cubicBezTo>
                    <a:pt x="20373" y="3495"/>
                    <a:pt x="21495" y="5038"/>
                    <a:pt x="19952" y="6346"/>
                  </a:cubicBezTo>
                  <a:cubicBezTo>
                    <a:pt x="18409" y="7654"/>
                    <a:pt x="14201" y="8728"/>
                    <a:pt x="11256" y="9298"/>
                  </a:cubicBezTo>
                  <a:cubicBezTo>
                    <a:pt x="8311" y="9868"/>
                    <a:pt x="6627" y="9935"/>
                    <a:pt x="4944" y="1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252977" y="1643489"/>
              <a:ext cx="248782" cy="27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97" fill="norm" stroke="1" extrusionOk="0">
                  <a:moveTo>
                    <a:pt x="1746" y="5936"/>
                  </a:moveTo>
                  <a:cubicBezTo>
                    <a:pt x="830" y="5276"/>
                    <a:pt x="-85" y="4617"/>
                    <a:pt x="7" y="4205"/>
                  </a:cubicBezTo>
                  <a:cubicBezTo>
                    <a:pt x="98" y="3792"/>
                    <a:pt x="1196" y="3627"/>
                    <a:pt x="2935" y="4947"/>
                  </a:cubicBezTo>
                  <a:cubicBezTo>
                    <a:pt x="4674" y="6266"/>
                    <a:pt x="7054" y="9069"/>
                    <a:pt x="8427" y="11542"/>
                  </a:cubicBezTo>
                  <a:cubicBezTo>
                    <a:pt x="9800" y="14015"/>
                    <a:pt x="10166" y="16159"/>
                    <a:pt x="10257" y="17725"/>
                  </a:cubicBezTo>
                  <a:cubicBezTo>
                    <a:pt x="10349" y="19292"/>
                    <a:pt x="10166" y="20281"/>
                    <a:pt x="9617" y="20858"/>
                  </a:cubicBezTo>
                  <a:cubicBezTo>
                    <a:pt x="9068" y="21435"/>
                    <a:pt x="8152" y="21600"/>
                    <a:pt x="7420" y="20363"/>
                  </a:cubicBezTo>
                  <a:cubicBezTo>
                    <a:pt x="6688" y="19127"/>
                    <a:pt x="6139" y="16489"/>
                    <a:pt x="7054" y="13438"/>
                  </a:cubicBezTo>
                  <a:cubicBezTo>
                    <a:pt x="7969" y="10388"/>
                    <a:pt x="10349" y="6925"/>
                    <a:pt x="13003" y="4617"/>
                  </a:cubicBezTo>
                  <a:cubicBezTo>
                    <a:pt x="15657" y="2308"/>
                    <a:pt x="18586" y="1154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76250" y="1409203"/>
              <a:ext cx="192209" cy="48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8" fill="norm" stroke="1" extrusionOk="0">
                  <a:moveTo>
                    <a:pt x="16910" y="1368"/>
                  </a:moveTo>
                  <a:cubicBezTo>
                    <a:pt x="16678" y="809"/>
                    <a:pt x="16446" y="250"/>
                    <a:pt x="15749" y="64"/>
                  </a:cubicBezTo>
                  <a:cubicBezTo>
                    <a:pt x="15052" y="-122"/>
                    <a:pt x="13891" y="64"/>
                    <a:pt x="12149" y="1088"/>
                  </a:cubicBezTo>
                  <a:cubicBezTo>
                    <a:pt x="10407" y="2112"/>
                    <a:pt x="8085" y="3975"/>
                    <a:pt x="5762" y="6488"/>
                  </a:cubicBezTo>
                  <a:cubicBezTo>
                    <a:pt x="3439" y="9002"/>
                    <a:pt x="1117" y="12168"/>
                    <a:pt x="304" y="14775"/>
                  </a:cubicBezTo>
                  <a:cubicBezTo>
                    <a:pt x="-509" y="17381"/>
                    <a:pt x="188" y="19430"/>
                    <a:pt x="3904" y="20454"/>
                  </a:cubicBezTo>
                  <a:cubicBezTo>
                    <a:pt x="7620" y="21478"/>
                    <a:pt x="14356" y="21478"/>
                    <a:pt x="21091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847520" y="1588229"/>
              <a:ext cx="295589" cy="3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9" fill="norm" stroke="1" extrusionOk="0">
                  <a:moveTo>
                    <a:pt x="712" y="21489"/>
                  </a:moveTo>
                  <a:cubicBezTo>
                    <a:pt x="253" y="19999"/>
                    <a:pt x="-207" y="18510"/>
                    <a:pt x="99" y="16027"/>
                  </a:cubicBezTo>
                  <a:cubicBezTo>
                    <a:pt x="406" y="13544"/>
                    <a:pt x="1478" y="10068"/>
                    <a:pt x="2167" y="7586"/>
                  </a:cubicBezTo>
                  <a:cubicBezTo>
                    <a:pt x="2857" y="5103"/>
                    <a:pt x="3163" y="3613"/>
                    <a:pt x="3393" y="2372"/>
                  </a:cubicBezTo>
                  <a:cubicBezTo>
                    <a:pt x="3623" y="1130"/>
                    <a:pt x="3776" y="137"/>
                    <a:pt x="3623" y="13"/>
                  </a:cubicBezTo>
                  <a:cubicBezTo>
                    <a:pt x="3470" y="-111"/>
                    <a:pt x="3010" y="634"/>
                    <a:pt x="2550" y="2372"/>
                  </a:cubicBezTo>
                  <a:cubicBezTo>
                    <a:pt x="2091" y="4110"/>
                    <a:pt x="1631" y="6841"/>
                    <a:pt x="1478" y="8889"/>
                  </a:cubicBezTo>
                  <a:cubicBezTo>
                    <a:pt x="1325" y="10937"/>
                    <a:pt x="1478" y="12303"/>
                    <a:pt x="1861" y="13172"/>
                  </a:cubicBezTo>
                  <a:cubicBezTo>
                    <a:pt x="2244" y="14041"/>
                    <a:pt x="2857" y="14413"/>
                    <a:pt x="3623" y="14537"/>
                  </a:cubicBezTo>
                  <a:cubicBezTo>
                    <a:pt x="4389" y="14661"/>
                    <a:pt x="5308" y="14537"/>
                    <a:pt x="6457" y="13668"/>
                  </a:cubicBezTo>
                  <a:cubicBezTo>
                    <a:pt x="7606" y="12799"/>
                    <a:pt x="8984" y="11186"/>
                    <a:pt x="10057" y="9634"/>
                  </a:cubicBezTo>
                  <a:cubicBezTo>
                    <a:pt x="11129" y="8082"/>
                    <a:pt x="11895" y="6592"/>
                    <a:pt x="12355" y="5537"/>
                  </a:cubicBezTo>
                  <a:cubicBezTo>
                    <a:pt x="12814" y="4482"/>
                    <a:pt x="12967" y="3861"/>
                    <a:pt x="13121" y="2992"/>
                  </a:cubicBezTo>
                  <a:cubicBezTo>
                    <a:pt x="13274" y="2123"/>
                    <a:pt x="13427" y="1006"/>
                    <a:pt x="13504" y="820"/>
                  </a:cubicBezTo>
                  <a:cubicBezTo>
                    <a:pt x="13580" y="634"/>
                    <a:pt x="13580" y="1379"/>
                    <a:pt x="13887" y="3427"/>
                  </a:cubicBezTo>
                  <a:cubicBezTo>
                    <a:pt x="14193" y="5475"/>
                    <a:pt x="14806" y="8827"/>
                    <a:pt x="16108" y="10937"/>
                  </a:cubicBezTo>
                  <a:cubicBezTo>
                    <a:pt x="17410" y="13048"/>
                    <a:pt x="19402" y="13917"/>
                    <a:pt x="21393" y="14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225658" y="1713339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600"/>
                    <a:pt x="465" y="15600"/>
                    <a:pt x="2903" y="12600"/>
                  </a:cubicBezTo>
                  <a:cubicBezTo>
                    <a:pt x="5342" y="9600"/>
                    <a:pt x="9987" y="6600"/>
                    <a:pt x="13471" y="4500"/>
                  </a:cubicBezTo>
                  <a:cubicBezTo>
                    <a:pt x="16955" y="2400"/>
                    <a:pt x="1927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337514" y="1656189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221"/>
                    <a:pt x="-1304" y="6442"/>
                    <a:pt x="1782" y="10042"/>
                  </a:cubicBezTo>
                  <a:cubicBezTo>
                    <a:pt x="4867" y="13642"/>
                    <a:pt x="12582" y="17621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523971" y="1643489"/>
              <a:ext cx="336688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6851" y="4273"/>
                  </a:moveTo>
                  <a:cubicBezTo>
                    <a:pt x="6180" y="4747"/>
                    <a:pt x="5509" y="5222"/>
                    <a:pt x="5106" y="7002"/>
                  </a:cubicBezTo>
                  <a:cubicBezTo>
                    <a:pt x="4704" y="8782"/>
                    <a:pt x="4570" y="11868"/>
                    <a:pt x="4503" y="14123"/>
                  </a:cubicBezTo>
                  <a:cubicBezTo>
                    <a:pt x="4436" y="16378"/>
                    <a:pt x="4436" y="17802"/>
                    <a:pt x="4234" y="19108"/>
                  </a:cubicBezTo>
                  <a:cubicBezTo>
                    <a:pt x="4033" y="20413"/>
                    <a:pt x="3631" y="21600"/>
                    <a:pt x="2893" y="21600"/>
                  </a:cubicBezTo>
                  <a:cubicBezTo>
                    <a:pt x="2155" y="21600"/>
                    <a:pt x="1082" y="20413"/>
                    <a:pt x="478" y="18396"/>
                  </a:cubicBezTo>
                  <a:cubicBezTo>
                    <a:pt x="-126" y="16378"/>
                    <a:pt x="-260" y="13530"/>
                    <a:pt x="679" y="10800"/>
                  </a:cubicBezTo>
                  <a:cubicBezTo>
                    <a:pt x="1618" y="8070"/>
                    <a:pt x="3631" y="5459"/>
                    <a:pt x="6515" y="3679"/>
                  </a:cubicBezTo>
                  <a:cubicBezTo>
                    <a:pt x="9400" y="1899"/>
                    <a:pt x="13156" y="949"/>
                    <a:pt x="15772" y="475"/>
                  </a:cubicBezTo>
                  <a:cubicBezTo>
                    <a:pt x="18388" y="0"/>
                    <a:pt x="19864" y="0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915362" y="1466246"/>
              <a:ext cx="440597" cy="32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3" fill="norm" stroke="1" extrusionOk="0">
                  <a:moveTo>
                    <a:pt x="740" y="5816"/>
                  </a:moveTo>
                  <a:cubicBezTo>
                    <a:pt x="326" y="5119"/>
                    <a:pt x="-87" y="4422"/>
                    <a:pt x="16" y="3726"/>
                  </a:cubicBezTo>
                  <a:cubicBezTo>
                    <a:pt x="120" y="3029"/>
                    <a:pt x="740" y="2332"/>
                    <a:pt x="2497" y="1775"/>
                  </a:cubicBezTo>
                  <a:cubicBezTo>
                    <a:pt x="4254" y="1217"/>
                    <a:pt x="7147" y="799"/>
                    <a:pt x="9214" y="520"/>
                  </a:cubicBezTo>
                  <a:cubicBezTo>
                    <a:pt x="11281" y="242"/>
                    <a:pt x="12522" y="102"/>
                    <a:pt x="13400" y="33"/>
                  </a:cubicBezTo>
                  <a:cubicBezTo>
                    <a:pt x="14279" y="-37"/>
                    <a:pt x="14795" y="-37"/>
                    <a:pt x="14795" y="451"/>
                  </a:cubicBezTo>
                  <a:cubicBezTo>
                    <a:pt x="14795" y="938"/>
                    <a:pt x="14279" y="1914"/>
                    <a:pt x="12935" y="3795"/>
                  </a:cubicBezTo>
                  <a:cubicBezTo>
                    <a:pt x="11591" y="5677"/>
                    <a:pt x="9421" y="8464"/>
                    <a:pt x="7613" y="11111"/>
                  </a:cubicBezTo>
                  <a:cubicBezTo>
                    <a:pt x="5804" y="13759"/>
                    <a:pt x="4357" y="16268"/>
                    <a:pt x="3272" y="18009"/>
                  </a:cubicBezTo>
                  <a:cubicBezTo>
                    <a:pt x="2187" y="19751"/>
                    <a:pt x="1463" y="20727"/>
                    <a:pt x="1515" y="21145"/>
                  </a:cubicBezTo>
                  <a:cubicBezTo>
                    <a:pt x="1567" y="21563"/>
                    <a:pt x="2393" y="21424"/>
                    <a:pt x="4770" y="20936"/>
                  </a:cubicBezTo>
                  <a:cubicBezTo>
                    <a:pt x="7147" y="20448"/>
                    <a:pt x="11075" y="19612"/>
                    <a:pt x="14124" y="19333"/>
                  </a:cubicBezTo>
                  <a:cubicBezTo>
                    <a:pt x="17172" y="19055"/>
                    <a:pt x="19343" y="19333"/>
                    <a:pt x="21513" y="19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700224" y="1510755"/>
              <a:ext cx="208185" cy="22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37" fill="norm" stroke="1" extrusionOk="0">
                  <a:moveTo>
                    <a:pt x="21245" y="2997"/>
                  </a:moveTo>
                  <a:cubicBezTo>
                    <a:pt x="20597" y="1775"/>
                    <a:pt x="19949" y="552"/>
                    <a:pt x="19085" y="145"/>
                  </a:cubicBezTo>
                  <a:cubicBezTo>
                    <a:pt x="18221" y="-263"/>
                    <a:pt x="17141" y="145"/>
                    <a:pt x="14441" y="1979"/>
                  </a:cubicBezTo>
                  <a:cubicBezTo>
                    <a:pt x="11741" y="3812"/>
                    <a:pt x="7421" y="7073"/>
                    <a:pt x="4829" y="9009"/>
                  </a:cubicBezTo>
                  <a:cubicBezTo>
                    <a:pt x="2237" y="10945"/>
                    <a:pt x="1373" y="11556"/>
                    <a:pt x="725" y="12371"/>
                  </a:cubicBezTo>
                  <a:cubicBezTo>
                    <a:pt x="77" y="13186"/>
                    <a:pt x="-355" y="14205"/>
                    <a:pt x="401" y="15020"/>
                  </a:cubicBezTo>
                  <a:cubicBezTo>
                    <a:pt x="1157" y="15835"/>
                    <a:pt x="3101" y="16446"/>
                    <a:pt x="6449" y="17465"/>
                  </a:cubicBezTo>
                  <a:cubicBezTo>
                    <a:pt x="9797" y="18484"/>
                    <a:pt x="14549" y="19911"/>
                    <a:pt x="19301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705208" y="1789539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5200"/>
                    <a:pt x="10111" y="8800"/>
                    <a:pt x="13711" y="5200"/>
                  </a:cubicBezTo>
                  <a:cubicBezTo>
                    <a:pt x="17311" y="1600"/>
                    <a:pt x="1945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144366" y="1548239"/>
              <a:ext cx="259343" cy="25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77" fill="norm" stroke="1" extrusionOk="0">
                  <a:moveTo>
                    <a:pt x="19936" y="0"/>
                  </a:moveTo>
                  <a:cubicBezTo>
                    <a:pt x="17828" y="4741"/>
                    <a:pt x="15721" y="9483"/>
                    <a:pt x="13526" y="13083"/>
                  </a:cubicBezTo>
                  <a:cubicBezTo>
                    <a:pt x="11331" y="16683"/>
                    <a:pt x="9048" y="19141"/>
                    <a:pt x="7379" y="20371"/>
                  </a:cubicBezTo>
                  <a:cubicBezTo>
                    <a:pt x="5711" y="21600"/>
                    <a:pt x="4657" y="21600"/>
                    <a:pt x="3779" y="21337"/>
                  </a:cubicBezTo>
                  <a:cubicBezTo>
                    <a:pt x="2901" y="21073"/>
                    <a:pt x="2199" y="20546"/>
                    <a:pt x="1584" y="19756"/>
                  </a:cubicBezTo>
                  <a:cubicBezTo>
                    <a:pt x="970" y="18966"/>
                    <a:pt x="443" y="17912"/>
                    <a:pt x="179" y="16946"/>
                  </a:cubicBezTo>
                  <a:cubicBezTo>
                    <a:pt x="-84" y="15980"/>
                    <a:pt x="-84" y="15102"/>
                    <a:pt x="355" y="14663"/>
                  </a:cubicBezTo>
                  <a:cubicBezTo>
                    <a:pt x="794" y="14224"/>
                    <a:pt x="1672" y="14224"/>
                    <a:pt x="4570" y="14839"/>
                  </a:cubicBezTo>
                  <a:cubicBezTo>
                    <a:pt x="7467" y="15454"/>
                    <a:pt x="12384" y="16683"/>
                    <a:pt x="15545" y="17561"/>
                  </a:cubicBezTo>
                  <a:cubicBezTo>
                    <a:pt x="18706" y="18439"/>
                    <a:pt x="20111" y="18966"/>
                    <a:pt x="21516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498958" y="1541889"/>
              <a:ext cx="11953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13180" y="0"/>
                  </a:moveTo>
                  <a:cubicBezTo>
                    <a:pt x="15010" y="106"/>
                    <a:pt x="16841" y="212"/>
                    <a:pt x="18488" y="1588"/>
                  </a:cubicBezTo>
                  <a:cubicBezTo>
                    <a:pt x="20136" y="2965"/>
                    <a:pt x="21600" y="5612"/>
                    <a:pt x="19953" y="8576"/>
                  </a:cubicBezTo>
                  <a:cubicBezTo>
                    <a:pt x="18305" y="11541"/>
                    <a:pt x="13546" y="14824"/>
                    <a:pt x="9702" y="17047"/>
                  </a:cubicBezTo>
                  <a:cubicBezTo>
                    <a:pt x="5858" y="19271"/>
                    <a:pt x="2929" y="204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752458" y="2663576"/>
              <a:ext cx="2286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00" y="12793"/>
                    <a:pt x="12000" y="5170"/>
                    <a:pt x="15600" y="1993"/>
                  </a:cubicBezTo>
                  <a:cubicBezTo>
                    <a:pt x="19200" y="-1183"/>
                    <a:pt x="20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815699" y="2805539"/>
              <a:ext cx="19076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590" y="0"/>
                  </a:moveTo>
                  <a:cubicBezTo>
                    <a:pt x="1928" y="7200"/>
                    <a:pt x="267" y="14400"/>
                    <a:pt x="29" y="18000"/>
                  </a:cubicBezTo>
                  <a:cubicBezTo>
                    <a:pt x="-208" y="21600"/>
                    <a:pt x="979" y="21600"/>
                    <a:pt x="4777" y="21600"/>
                  </a:cubicBezTo>
                  <a:cubicBezTo>
                    <a:pt x="8574" y="21600"/>
                    <a:pt x="14983" y="21600"/>
                    <a:pt x="21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527158" y="2424797"/>
              <a:ext cx="150614" cy="50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757" fill="norm" stroke="1" extrusionOk="0">
                  <a:moveTo>
                    <a:pt x="0" y="13687"/>
                  </a:moveTo>
                  <a:cubicBezTo>
                    <a:pt x="888" y="16497"/>
                    <a:pt x="1775" y="19306"/>
                    <a:pt x="2219" y="20316"/>
                  </a:cubicBezTo>
                  <a:cubicBezTo>
                    <a:pt x="2663" y="21326"/>
                    <a:pt x="2663" y="20536"/>
                    <a:pt x="2515" y="18604"/>
                  </a:cubicBezTo>
                  <a:cubicBezTo>
                    <a:pt x="2367" y="16672"/>
                    <a:pt x="2071" y="13599"/>
                    <a:pt x="2071" y="10833"/>
                  </a:cubicBezTo>
                  <a:cubicBezTo>
                    <a:pt x="2071" y="8067"/>
                    <a:pt x="2367" y="5609"/>
                    <a:pt x="3107" y="3897"/>
                  </a:cubicBezTo>
                  <a:cubicBezTo>
                    <a:pt x="3847" y="2185"/>
                    <a:pt x="5030" y="1219"/>
                    <a:pt x="6953" y="604"/>
                  </a:cubicBezTo>
                  <a:cubicBezTo>
                    <a:pt x="8877" y="-11"/>
                    <a:pt x="11540" y="-274"/>
                    <a:pt x="14351" y="385"/>
                  </a:cubicBezTo>
                  <a:cubicBezTo>
                    <a:pt x="17162" y="1043"/>
                    <a:pt x="20121" y="2624"/>
                    <a:pt x="20860" y="4380"/>
                  </a:cubicBezTo>
                  <a:cubicBezTo>
                    <a:pt x="21600" y="6136"/>
                    <a:pt x="20121" y="8067"/>
                    <a:pt x="18197" y="9385"/>
                  </a:cubicBezTo>
                  <a:cubicBezTo>
                    <a:pt x="16274" y="10702"/>
                    <a:pt x="13907" y="11404"/>
                    <a:pt x="11984" y="11843"/>
                  </a:cubicBezTo>
                  <a:cubicBezTo>
                    <a:pt x="10060" y="12282"/>
                    <a:pt x="8581" y="12458"/>
                    <a:pt x="7841" y="12502"/>
                  </a:cubicBezTo>
                  <a:cubicBezTo>
                    <a:pt x="7101" y="12546"/>
                    <a:pt x="7101" y="12458"/>
                    <a:pt x="7101" y="12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731724" y="2691239"/>
              <a:ext cx="246285" cy="27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5" fill="norm" stroke="1" extrusionOk="0">
                  <a:moveTo>
                    <a:pt x="2628" y="9818"/>
                  </a:moveTo>
                  <a:cubicBezTo>
                    <a:pt x="1896" y="9327"/>
                    <a:pt x="1163" y="8836"/>
                    <a:pt x="614" y="8182"/>
                  </a:cubicBezTo>
                  <a:cubicBezTo>
                    <a:pt x="65" y="7527"/>
                    <a:pt x="-301" y="6709"/>
                    <a:pt x="340" y="6218"/>
                  </a:cubicBezTo>
                  <a:cubicBezTo>
                    <a:pt x="980" y="5727"/>
                    <a:pt x="2628" y="5564"/>
                    <a:pt x="4367" y="6382"/>
                  </a:cubicBezTo>
                  <a:cubicBezTo>
                    <a:pt x="6106" y="7200"/>
                    <a:pt x="7936" y="9000"/>
                    <a:pt x="9035" y="11373"/>
                  </a:cubicBezTo>
                  <a:cubicBezTo>
                    <a:pt x="10133" y="13745"/>
                    <a:pt x="10499" y="16691"/>
                    <a:pt x="10407" y="18573"/>
                  </a:cubicBezTo>
                  <a:cubicBezTo>
                    <a:pt x="10316" y="20455"/>
                    <a:pt x="9767" y="21273"/>
                    <a:pt x="9126" y="21436"/>
                  </a:cubicBezTo>
                  <a:cubicBezTo>
                    <a:pt x="8485" y="21600"/>
                    <a:pt x="7753" y="21109"/>
                    <a:pt x="7296" y="19064"/>
                  </a:cubicBezTo>
                  <a:cubicBezTo>
                    <a:pt x="6838" y="17018"/>
                    <a:pt x="6655" y="13418"/>
                    <a:pt x="7662" y="10473"/>
                  </a:cubicBezTo>
                  <a:cubicBezTo>
                    <a:pt x="8668" y="7527"/>
                    <a:pt x="10865" y="5236"/>
                    <a:pt x="13336" y="3600"/>
                  </a:cubicBezTo>
                  <a:cubicBezTo>
                    <a:pt x="15807" y="1964"/>
                    <a:pt x="18553" y="982"/>
                    <a:pt x="212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182158" y="2579367"/>
              <a:ext cx="170501" cy="48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91" fill="norm" stroke="1" extrusionOk="0">
                  <a:moveTo>
                    <a:pt x="18280" y="1312"/>
                  </a:moveTo>
                  <a:cubicBezTo>
                    <a:pt x="17480" y="744"/>
                    <a:pt x="16680" y="175"/>
                    <a:pt x="15613" y="33"/>
                  </a:cubicBezTo>
                  <a:cubicBezTo>
                    <a:pt x="14547" y="-109"/>
                    <a:pt x="13213" y="175"/>
                    <a:pt x="10947" y="1407"/>
                  </a:cubicBezTo>
                  <a:cubicBezTo>
                    <a:pt x="8680" y="2638"/>
                    <a:pt x="5480" y="4817"/>
                    <a:pt x="3347" y="7612"/>
                  </a:cubicBezTo>
                  <a:cubicBezTo>
                    <a:pt x="1213" y="10407"/>
                    <a:pt x="147" y="13817"/>
                    <a:pt x="13" y="16186"/>
                  </a:cubicBezTo>
                  <a:cubicBezTo>
                    <a:pt x="-120" y="18554"/>
                    <a:pt x="680" y="19880"/>
                    <a:pt x="4413" y="20591"/>
                  </a:cubicBezTo>
                  <a:cubicBezTo>
                    <a:pt x="8147" y="21302"/>
                    <a:pt x="14813" y="21396"/>
                    <a:pt x="2148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538035" y="2656972"/>
              <a:ext cx="468674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8" fill="norm" stroke="1" extrusionOk="0">
                  <a:moveTo>
                    <a:pt x="1978" y="5165"/>
                  </a:moveTo>
                  <a:cubicBezTo>
                    <a:pt x="1106" y="4863"/>
                    <a:pt x="234" y="4561"/>
                    <a:pt x="41" y="4334"/>
                  </a:cubicBezTo>
                  <a:cubicBezTo>
                    <a:pt x="-153" y="4107"/>
                    <a:pt x="331" y="3956"/>
                    <a:pt x="1784" y="3654"/>
                  </a:cubicBezTo>
                  <a:cubicBezTo>
                    <a:pt x="3237" y="3352"/>
                    <a:pt x="5659" y="2899"/>
                    <a:pt x="8274" y="2295"/>
                  </a:cubicBezTo>
                  <a:cubicBezTo>
                    <a:pt x="10889" y="1691"/>
                    <a:pt x="13698" y="935"/>
                    <a:pt x="15393" y="482"/>
                  </a:cubicBezTo>
                  <a:cubicBezTo>
                    <a:pt x="17088" y="29"/>
                    <a:pt x="17669" y="-122"/>
                    <a:pt x="17766" y="105"/>
                  </a:cubicBezTo>
                  <a:cubicBezTo>
                    <a:pt x="17863" y="331"/>
                    <a:pt x="17476" y="935"/>
                    <a:pt x="15829" y="3126"/>
                  </a:cubicBezTo>
                  <a:cubicBezTo>
                    <a:pt x="14182" y="5316"/>
                    <a:pt x="11277" y="9092"/>
                    <a:pt x="8758" y="12113"/>
                  </a:cubicBezTo>
                  <a:cubicBezTo>
                    <a:pt x="6240" y="15134"/>
                    <a:pt x="4109" y="17400"/>
                    <a:pt x="2801" y="18684"/>
                  </a:cubicBezTo>
                  <a:cubicBezTo>
                    <a:pt x="1494" y="19968"/>
                    <a:pt x="1009" y="20270"/>
                    <a:pt x="961" y="20647"/>
                  </a:cubicBezTo>
                  <a:cubicBezTo>
                    <a:pt x="912" y="21025"/>
                    <a:pt x="1300" y="21478"/>
                    <a:pt x="2462" y="21478"/>
                  </a:cubicBezTo>
                  <a:cubicBezTo>
                    <a:pt x="3625" y="21478"/>
                    <a:pt x="5562" y="21025"/>
                    <a:pt x="8322" y="20647"/>
                  </a:cubicBezTo>
                  <a:cubicBezTo>
                    <a:pt x="11083" y="20270"/>
                    <a:pt x="14667" y="19968"/>
                    <a:pt x="16991" y="19968"/>
                  </a:cubicBezTo>
                  <a:cubicBezTo>
                    <a:pt x="19316" y="19968"/>
                    <a:pt x="20382" y="20270"/>
                    <a:pt x="21447" y="20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217256" y="2666834"/>
              <a:ext cx="329203" cy="24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24" fill="norm" stroke="1" extrusionOk="0">
                  <a:moveTo>
                    <a:pt x="21535" y="475"/>
                  </a:moveTo>
                  <a:cubicBezTo>
                    <a:pt x="20843" y="100"/>
                    <a:pt x="20150" y="-276"/>
                    <a:pt x="18973" y="287"/>
                  </a:cubicBezTo>
                  <a:cubicBezTo>
                    <a:pt x="17797" y="851"/>
                    <a:pt x="16135" y="2354"/>
                    <a:pt x="13573" y="4138"/>
                  </a:cubicBezTo>
                  <a:cubicBezTo>
                    <a:pt x="11012" y="5922"/>
                    <a:pt x="7550" y="7988"/>
                    <a:pt x="5473" y="9209"/>
                  </a:cubicBezTo>
                  <a:cubicBezTo>
                    <a:pt x="3397" y="10430"/>
                    <a:pt x="2704" y="10806"/>
                    <a:pt x="1873" y="11463"/>
                  </a:cubicBezTo>
                  <a:cubicBezTo>
                    <a:pt x="1043" y="12121"/>
                    <a:pt x="73" y="13060"/>
                    <a:pt x="4" y="13717"/>
                  </a:cubicBezTo>
                  <a:cubicBezTo>
                    <a:pt x="-65" y="14374"/>
                    <a:pt x="766" y="14750"/>
                    <a:pt x="3535" y="15407"/>
                  </a:cubicBezTo>
                  <a:cubicBezTo>
                    <a:pt x="6304" y="16065"/>
                    <a:pt x="11012" y="17004"/>
                    <a:pt x="13920" y="18037"/>
                  </a:cubicBezTo>
                  <a:cubicBezTo>
                    <a:pt x="16827" y="19070"/>
                    <a:pt x="17935" y="20197"/>
                    <a:pt x="19043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273154" y="2976989"/>
              <a:ext cx="29235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349" y="0"/>
                  </a:moveTo>
                  <a:cubicBezTo>
                    <a:pt x="1262" y="3600"/>
                    <a:pt x="174" y="7200"/>
                    <a:pt x="18" y="9000"/>
                  </a:cubicBezTo>
                  <a:cubicBezTo>
                    <a:pt x="-137" y="10800"/>
                    <a:pt x="640" y="10800"/>
                    <a:pt x="3826" y="10800"/>
                  </a:cubicBezTo>
                  <a:cubicBezTo>
                    <a:pt x="7011" y="10800"/>
                    <a:pt x="12605" y="10800"/>
                    <a:pt x="15946" y="12600"/>
                  </a:cubicBezTo>
                  <a:cubicBezTo>
                    <a:pt x="19287" y="14400"/>
                    <a:pt x="20375" y="18000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973233" y="2488039"/>
              <a:ext cx="28442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8620" y="0"/>
                  </a:moveTo>
                  <a:cubicBezTo>
                    <a:pt x="17500" y="2782"/>
                    <a:pt x="16380" y="5564"/>
                    <a:pt x="14780" y="8427"/>
                  </a:cubicBezTo>
                  <a:cubicBezTo>
                    <a:pt x="13180" y="11291"/>
                    <a:pt x="11100" y="14236"/>
                    <a:pt x="9260" y="16036"/>
                  </a:cubicBezTo>
                  <a:cubicBezTo>
                    <a:pt x="7420" y="17836"/>
                    <a:pt x="5820" y="18491"/>
                    <a:pt x="4540" y="18736"/>
                  </a:cubicBezTo>
                  <a:cubicBezTo>
                    <a:pt x="3260" y="18982"/>
                    <a:pt x="2300" y="18818"/>
                    <a:pt x="1580" y="18245"/>
                  </a:cubicBezTo>
                  <a:cubicBezTo>
                    <a:pt x="860" y="17673"/>
                    <a:pt x="380" y="16691"/>
                    <a:pt x="140" y="15791"/>
                  </a:cubicBezTo>
                  <a:cubicBezTo>
                    <a:pt x="-100" y="14891"/>
                    <a:pt x="-100" y="14073"/>
                    <a:pt x="700" y="13091"/>
                  </a:cubicBezTo>
                  <a:cubicBezTo>
                    <a:pt x="1500" y="12109"/>
                    <a:pt x="3100" y="10964"/>
                    <a:pt x="5180" y="10309"/>
                  </a:cubicBezTo>
                  <a:cubicBezTo>
                    <a:pt x="7260" y="9655"/>
                    <a:pt x="9820" y="9491"/>
                    <a:pt x="12220" y="11045"/>
                  </a:cubicBezTo>
                  <a:cubicBezTo>
                    <a:pt x="14620" y="12600"/>
                    <a:pt x="16860" y="15873"/>
                    <a:pt x="18380" y="17918"/>
                  </a:cubicBezTo>
                  <a:cubicBezTo>
                    <a:pt x="19900" y="19964"/>
                    <a:pt x="20700" y="20782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383532" y="2645566"/>
              <a:ext cx="172577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06" fill="norm" stroke="1" extrusionOk="0">
                  <a:moveTo>
                    <a:pt x="1700" y="21306"/>
                  </a:moveTo>
                  <a:cubicBezTo>
                    <a:pt x="659" y="15732"/>
                    <a:pt x="-382" y="10158"/>
                    <a:pt x="138" y="6325"/>
                  </a:cubicBezTo>
                  <a:cubicBezTo>
                    <a:pt x="659" y="2493"/>
                    <a:pt x="2741" y="403"/>
                    <a:pt x="6514" y="54"/>
                  </a:cubicBezTo>
                  <a:cubicBezTo>
                    <a:pt x="10288" y="-294"/>
                    <a:pt x="15753" y="1100"/>
                    <a:pt x="21218" y="2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642892" y="2464375"/>
              <a:ext cx="370417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3" fill="norm" stroke="1" extrusionOk="0">
                  <a:moveTo>
                    <a:pt x="122" y="21463"/>
                  </a:moveTo>
                  <a:cubicBezTo>
                    <a:pt x="0" y="20458"/>
                    <a:pt x="-123" y="19454"/>
                    <a:pt x="245" y="18282"/>
                  </a:cubicBezTo>
                  <a:cubicBezTo>
                    <a:pt x="613" y="17110"/>
                    <a:pt x="1472" y="15770"/>
                    <a:pt x="2945" y="13426"/>
                  </a:cubicBezTo>
                  <a:cubicBezTo>
                    <a:pt x="4418" y="11082"/>
                    <a:pt x="6504" y="7733"/>
                    <a:pt x="7732" y="5640"/>
                  </a:cubicBezTo>
                  <a:cubicBezTo>
                    <a:pt x="8959" y="3547"/>
                    <a:pt x="9327" y="2710"/>
                    <a:pt x="9572" y="1872"/>
                  </a:cubicBezTo>
                  <a:cubicBezTo>
                    <a:pt x="9818" y="1035"/>
                    <a:pt x="9941" y="198"/>
                    <a:pt x="9757" y="30"/>
                  </a:cubicBezTo>
                  <a:cubicBezTo>
                    <a:pt x="9572" y="-137"/>
                    <a:pt x="9082" y="365"/>
                    <a:pt x="8529" y="2291"/>
                  </a:cubicBezTo>
                  <a:cubicBezTo>
                    <a:pt x="7977" y="4216"/>
                    <a:pt x="7363" y="7565"/>
                    <a:pt x="7057" y="10328"/>
                  </a:cubicBezTo>
                  <a:cubicBezTo>
                    <a:pt x="6750" y="13091"/>
                    <a:pt x="6750" y="15268"/>
                    <a:pt x="6934" y="16691"/>
                  </a:cubicBezTo>
                  <a:cubicBezTo>
                    <a:pt x="7118" y="18114"/>
                    <a:pt x="7486" y="18784"/>
                    <a:pt x="8161" y="19119"/>
                  </a:cubicBezTo>
                  <a:cubicBezTo>
                    <a:pt x="8836" y="19454"/>
                    <a:pt x="9818" y="19454"/>
                    <a:pt x="11045" y="17863"/>
                  </a:cubicBezTo>
                  <a:cubicBezTo>
                    <a:pt x="12272" y="16272"/>
                    <a:pt x="13745" y="13091"/>
                    <a:pt x="14850" y="10496"/>
                  </a:cubicBezTo>
                  <a:cubicBezTo>
                    <a:pt x="15954" y="7900"/>
                    <a:pt x="16691" y="5891"/>
                    <a:pt x="17182" y="4300"/>
                  </a:cubicBezTo>
                  <a:cubicBezTo>
                    <a:pt x="17672" y="2710"/>
                    <a:pt x="17918" y="1537"/>
                    <a:pt x="17857" y="1370"/>
                  </a:cubicBezTo>
                  <a:cubicBezTo>
                    <a:pt x="17795" y="1203"/>
                    <a:pt x="17427" y="2040"/>
                    <a:pt x="17427" y="4216"/>
                  </a:cubicBezTo>
                  <a:cubicBezTo>
                    <a:pt x="17427" y="6393"/>
                    <a:pt x="17795" y="9910"/>
                    <a:pt x="18532" y="12756"/>
                  </a:cubicBezTo>
                  <a:cubicBezTo>
                    <a:pt x="19268" y="15603"/>
                    <a:pt x="20372" y="17779"/>
                    <a:pt x="21477" y="19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213208" y="2857498"/>
              <a:ext cx="762001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21036"/>
                  </a:moveTo>
                  <a:cubicBezTo>
                    <a:pt x="2220" y="13836"/>
                    <a:pt x="4440" y="6636"/>
                    <a:pt x="6660" y="3036"/>
                  </a:cubicBezTo>
                  <a:cubicBezTo>
                    <a:pt x="8880" y="-564"/>
                    <a:pt x="11100" y="-564"/>
                    <a:pt x="13110" y="979"/>
                  </a:cubicBezTo>
                  <a:cubicBezTo>
                    <a:pt x="15120" y="2522"/>
                    <a:pt x="16920" y="5607"/>
                    <a:pt x="18300" y="8179"/>
                  </a:cubicBezTo>
                  <a:cubicBezTo>
                    <a:pt x="19680" y="10750"/>
                    <a:pt x="20640" y="12807"/>
                    <a:pt x="21600" y="14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544349" y="3050745"/>
              <a:ext cx="462610" cy="1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23" fill="norm" stroke="1" extrusionOk="0">
                  <a:moveTo>
                    <a:pt x="4986" y="4846"/>
                  </a:moveTo>
                  <a:cubicBezTo>
                    <a:pt x="4986" y="9346"/>
                    <a:pt x="4986" y="13846"/>
                    <a:pt x="4690" y="16696"/>
                  </a:cubicBezTo>
                  <a:cubicBezTo>
                    <a:pt x="4394" y="19546"/>
                    <a:pt x="3803" y="20746"/>
                    <a:pt x="3063" y="21046"/>
                  </a:cubicBezTo>
                  <a:cubicBezTo>
                    <a:pt x="2323" y="21346"/>
                    <a:pt x="1435" y="20746"/>
                    <a:pt x="893" y="19546"/>
                  </a:cubicBezTo>
                  <a:cubicBezTo>
                    <a:pt x="351" y="18346"/>
                    <a:pt x="153" y="16546"/>
                    <a:pt x="55" y="14896"/>
                  </a:cubicBezTo>
                  <a:cubicBezTo>
                    <a:pt x="-44" y="13246"/>
                    <a:pt x="-44" y="11746"/>
                    <a:pt x="351" y="9946"/>
                  </a:cubicBezTo>
                  <a:cubicBezTo>
                    <a:pt x="745" y="8146"/>
                    <a:pt x="1534" y="6046"/>
                    <a:pt x="3605" y="4246"/>
                  </a:cubicBezTo>
                  <a:cubicBezTo>
                    <a:pt x="5677" y="2446"/>
                    <a:pt x="9030" y="946"/>
                    <a:pt x="12235" y="346"/>
                  </a:cubicBezTo>
                  <a:cubicBezTo>
                    <a:pt x="15441" y="-254"/>
                    <a:pt x="18498" y="46"/>
                    <a:pt x="21556" y="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064108" y="2536424"/>
              <a:ext cx="256839" cy="71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45" fill="norm" stroke="1" extrusionOk="0">
                  <a:moveTo>
                    <a:pt x="15805" y="840"/>
                  </a:moveTo>
                  <a:cubicBezTo>
                    <a:pt x="15805" y="456"/>
                    <a:pt x="15805" y="73"/>
                    <a:pt x="16156" y="9"/>
                  </a:cubicBezTo>
                  <a:cubicBezTo>
                    <a:pt x="16507" y="-55"/>
                    <a:pt x="17210" y="201"/>
                    <a:pt x="18263" y="1447"/>
                  </a:cubicBezTo>
                  <a:cubicBezTo>
                    <a:pt x="19317" y="2693"/>
                    <a:pt x="20722" y="4930"/>
                    <a:pt x="21161" y="7230"/>
                  </a:cubicBezTo>
                  <a:cubicBezTo>
                    <a:pt x="21600" y="9531"/>
                    <a:pt x="21073" y="11895"/>
                    <a:pt x="19405" y="14004"/>
                  </a:cubicBezTo>
                  <a:cubicBezTo>
                    <a:pt x="17737" y="16113"/>
                    <a:pt x="14927" y="17966"/>
                    <a:pt x="11502" y="19181"/>
                  </a:cubicBezTo>
                  <a:cubicBezTo>
                    <a:pt x="8078" y="20395"/>
                    <a:pt x="4039" y="20970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911208" y="3867690"/>
              <a:ext cx="349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75" y="11153"/>
                    <a:pt x="9949" y="2153"/>
                    <a:pt x="13549" y="353"/>
                  </a:cubicBezTo>
                  <a:cubicBezTo>
                    <a:pt x="17149" y="-1447"/>
                    <a:pt x="19375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050908" y="3986639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000"/>
                    <a:pt x="7513" y="10400"/>
                    <a:pt x="11113" y="6800"/>
                  </a:cubicBezTo>
                  <a:cubicBezTo>
                    <a:pt x="14713" y="3200"/>
                    <a:pt x="1815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928267" y="3811150"/>
              <a:ext cx="267350" cy="3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157" fill="norm" stroke="1" extrusionOk="0">
                  <a:moveTo>
                    <a:pt x="15627" y="6579"/>
                  </a:moveTo>
                  <a:cubicBezTo>
                    <a:pt x="15627" y="5037"/>
                    <a:pt x="15627" y="3494"/>
                    <a:pt x="15546" y="2372"/>
                  </a:cubicBezTo>
                  <a:cubicBezTo>
                    <a:pt x="15464" y="1250"/>
                    <a:pt x="15300" y="548"/>
                    <a:pt x="14482" y="198"/>
                  </a:cubicBezTo>
                  <a:cubicBezTo>
                    <a:pt x="13664" y="-153"/>
                    <a:pt x="12191" y="-153"/>
                    <a:pt x="9818" y="1179"/>
                  </a:cubicBezTo>
                  <a:cubicBezTo>
                    <a:pt x="7446" y="2512"/>
                    <a:pt x="4173" y="5177"/>
                    <a:pt x="2209" y="8122"/>
                  </a:cubicBezTo>
                  <a:cubicBezTo>
                    <a:pt x="246" y="11068"/>
                    <a:pt x="-409" y="14294"/>
                    <a:pt x="246" y="16608"/>
                  </a:cubicBezTo>
                  <a:cubicBezTo>
                    <a:pt x="900" y="18922"/>
                    <a:pt x="2864" y="20325"/>
                    <a:pt x="5400" y="20886"/>
                  </a:cubicBezTo>
                  <a:cubicBezTo>
                    <a:pt x="7936" y="21447"/>
                    <a:pt x="11046" y="21166"/>
                    <a:pt x="13909" y="19764"/>
                  </a:cubicBezTo>
                  <a:cubicBezTo>
                    <a:pt x="16773" y="18361"/>
                    <a:pt x="19391" y="15837"/>
                    <a:pt x="20291" y="12751"/>
                  </a:cubicBezTo>
                  <a:cubicBezTo>
                    <a:pt x="21191" y="9665"/>
                    <a:pt x="20373" y="6018"/>
                    <a:pt x="18982" y="3915"/>
                  </a:cubicBezTo>
                  <a:cubicBezTo>
                    <a:pt x="17591" y="1811"/>
                    <a:pt x="15627" y="1250"/>
                    <a:pt x="14236" y="1109"/>
                  </a:cubicBezTo>
                  <a:cubicBezTo>
                    <a:pt x="12846" y="969"/>
                    <a:pt x="12027" y="1250"/>
                    <a:pt x="11618" y="1600"/>
                  </a:cubicBezTo>
                  <a:cubicBezTo>
                    <a:pt x="11209" y="1951"/>
                    <a:pt x="11209" y="2372"/>
                    <a:pt x="11209" y="2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124970" y="3740882"/>
              <a:ext cx="43539" cy="51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1" fill="norm" stroke="1" extrusionOk="0">
                  <a:moveTo>
                    <a:pt x="11900" y="1496"/>
                  </a:moveTo>
                  <a:cubicBezTo>
                    <a:pt x="7786" y="796"/>
                    <a:pt x="3671" y="97"/>
                    <a:pt x="1614" y="9"/>
                  </a:cubicBezTo>
                  <a:cubicBezTo>
                    <a:pt x="-443" y="-78"/>
                    <a:pt x="-443" y="447"/>
                    <a:pt x="1100" y="2021"/>
                  </a:cubicBezTo>
                  <a:cubicBezTo>
                    <a:pt x="2643" y="3595"/>
                    <a:pt x="5728" y="6218"/>
                    <a:pt x="6757" y="9148"/>
                  </a:cubicBezTo>
                  <a:cubicBezTo>
                    <a:pt x="7786" y="12077"/>
                    <a:pt x="6757" y="15313"/>
                    <a:pt x="5728" y="17237"/>
                  </a:cubicBezTo>
                  <a:cubicBezTo>
                    <a:pt x="4700" y="19161"/>
                    <a:pt x="3671" y="19773"/>
                    <a:pt x="3671" y="20341"/>
                  </a:cubicBezTo>
                  <a:cubicBezTo>
                    <a:pt x="3671" y="20910"/>
                    <a:pt x="4700" y="21435"/>
                    <a:pt x="7786" y="21478"/>
                  </a:cubicBezTo>
                  <a:cubicBezTo>
                    <a:pt x="10871" y="21522"/>
                    <a:pt x="16014" y="21085"/>
                    <a:pt x="21157" y="20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013198" y="3735538"/>
              <a:ext cx="364861" cy="7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0" fill="norm" stroke="1" extrusionOk="0">
                  <a:moveTo>
                    <a:pt x="921" y="21390"/>
                  </a:moveTo>
                  <a:cubicBezTo>
                    <a:pt x="546" y="18548"/>
                    <a:pt x="172" y="15706"/>
                    <a:pt x="47" y="12864"/>
                  </a:cubicBezTo>
                  <a:cubicBezTo>
                    <a:pt x="-78" y="10022"/>
                    <a:pt x="47" y="7179"/>
                    <a:pt x="421" y="5190"/>
                  </a:cubicBezTo>
                  <a:cubicBezTo>
                    <a:pt x="796" y="3201"/>
                    <a:pt x="1420" y="2064"/>
                    <a:pt x="4167" y="1211"/>
                  </a:cubicBezTo>
                  <a:cubicBezTo>
                    <a:pt x="6914" y="358"/>
                    <a:pt x="11783" y="-210"/>
                    <a:pt x="15030" y="74"/>
                  </a:cubicBezTo>
                  <a:cubicBezTo>
                    <a:pt x="18276" y="358"/>
                    <a:pt x="19899" y="1495"/>
                    <a:pt x="21522" y="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009758" y="4177139"/>
              <a:ext cx="361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116" y="8400"/>
                  </a:cubicBezTo>
                  <a:cubicBezTo>
                    <a:pt x="7958" y="4800"/>
                    <a:pt x="12505" y="2400"/>
                    <a:pt x="15537" y="12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543094" y="3636213"/>
              <a:ext cx="215965" cy="63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03" fill="norm" stroke="1" extrusionOk="0">
                  <a:moveTo>
                    <a:pt x="17123" y="3450"/>
                  </a:moveTo>
                  <a:cubicBezTo>
                    <a:pt x="17327" y="2739"/>
                    <a:pt x="17531" y="2029"/>
                    <a:pt x="17734" y="1425"/>
                  </a:cubicBezTo>
                  <a:cubicBezTo>
                    <a:pt x="17938" y="821"/>
                    <a:pt x="18142" y="323"/>
                    <a:pt x="17734" y="110"/>
                  </a:cubicBezTo>
                  <a:cubicBezTo>
                    <a:pt x="17327" y="-103"/>
                    <a:pt x="16308" y="-32"/>
                    <a:pt x="14678" y="536"/>
                  </a:cubicBezTo>
                  <a:cubicBezTo>
                    <a:pt x="13048" y="1105"/>
                    <a:pt x="10806" y="2171"/>
                    <a:pt x="8463" y="3876"/>
                  </a:cubicBezTo>
                  <a:cubicBezTo>
                    <a:pt x="6119" y="5581"/>
                    <a:pt x="3674" y="7926"/>
                    <a:pt x="1942" y="10377"/>
                  </a:cubicBezTo>
                  <a:cubicBezTo>
                    <a:pt x="210" y="12829"/>
                    <a:pt x="-809" y="15386"/>
                    <a:pt x="821" y="17269"/>
                  </a:cubicBezTo>
                  <a:cubicBezTo>
                    <a:pt x="2451" y="19152"/>
                    <a:pt x="6731" y="20360"/>
                    <a:pt x="10500" y="20929"/>
                  </a:cubicBezTo>
                  <a:cubicBezTo>
                    <a:pt x="14270" y="21497"/>
                    <a:pt x="17531" y="21426"/>
                    <a:pt x="20791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903977" y="3689890"/>
              <a:ext cx="280532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8" fill="norm" stroke="1" extrusionOk="0">
                  <a:moveTo>
                    <a:pt x="21524" y="850"/>
                  </a:moveTo>
                  <a:cubicBezTo>
                    <a:pt x="20550" y="359"/>
                    <a:pt x="19575" y="-132"/>
                    <a:pt x="18926" y="32"/>
                  </a:cubicBezTo>
                  <a:cubicBezTo>
                    <a:pt x="18276" y="195"/>
                    <a:pt x="17951" y="1013"/>
                    <a:pt x="16895" y="3632"/>
                  </a:cubicBezTo>
                  <a:cubicBezTo>
                    <a:pt x="15840" y="6250"/>
                    <a:pt x="14053" y="10668"/>
                    <a:pt x="12023" y="13859"/>
                  </a:cubicBezTo>
                  <a:cubicBezTo>
                    <a:pt x="9993" y="17050"/>
                    <a:pt x="7719" y="19013"/>
                    <a:pt x="5933" y="19995"/>
                  </a:cubicBezTo>
                  <a:cubicBezTo>
                    <a:pt x="4147" y="20977"/>
                    <a:pt x="2847" y="20977"/>
                    <a:pt x="1792" y="19832"/>
                  </a:cubicBezTo>
                  <a:cubicBezTo>
                    <a:pt x="736" y="18686"/>
                    <a:pt x="-76" y="16395"/>
                    <a:pt x="5" y="14268"/>
                  </a:cubicBezTo>
                  <a:cubicBezTo>
                    <a:pt x="86" y="12141"/>
                    <a:pt x="1061" y="10177"/>
                    <a:pt x="2766" y="9032"/>
                  </a:cubicBezTo>
                  <a:cubicBezTo>
                    <a:pt x="4471" y="7886"/>
                    <a:pt x="6907" y="7559"/>
                    <a:pt x="9019" y="8132"/>
                  </a:cubicBezTo>
                  <a:cubicBezTo>
                    <a:pt x="11130" y="8704"/>
                    <a:pt x="12916" y="10177"/>
                    <a:pt x="14297" y="12550"/>
                  </a:cubicBezTo>
                  <a:cubicBezTo>
                    <a:pt x="15677" y="14923"/>
                    <a:pt x="16652" y="18195"/>
                    <a:pt x="17626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273408" y="3872288"/>
              <a:ext cx="165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046" y="11670"/>
                    <a:pt x="6092" y="3363"/>
                    <a:pt x="9692" y="870"/>
                  </a:cubicBezTo>
                  <a:cubicBezTo>
                    <a:pt x="13292" y="-1622"/>
                    <a:pt x="1744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533758" y="3655307"/>
              <a:ext cx="323851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424" y="19738"/>
                    <a:pt x="847" y="17951"/>
                    <a:pt x="2047" y="15109"/>
                  </a:cubicBezTo>
                  <a:cubicBezTo>
                    <a:pt x="3247" y="12267"/>
                    <a:pt x="5224" y="8369"/>
                    <a:pt x="6353" y="5933"/>
                  </a:cubicBezTo>
                  <a:cubicBezTo>
                    <a:pt x="7482" y="3497"/>
                    <a:pt x="7765" y="2522"/>
                    <a:pt x="7906" y="1629"/>
                  </a:cubicBezTo>
                  <a:cubicBezTo>
                    <a:pt x="8047" y="736"/>
                    <a:pt x="8047" y="-76"/>
                    <a:pt x="7906" y="5"/>
                  </a:cubicBezTo>
                  <a:cubicBezTo>
                    <a:pt x="7765" y="86"/>
                    <a:pt x="7482" y="1061"/>
                    <a:pt x="7200" y="3497"/>
                  </a:cubicBezTo>
                  <a:cubicBezTo>
                    <a:pt x="6918" y="5933"/>
                    <a:pt x="6635" y="9831"/>
                    <a:pt x="6494" y="12186"/>
                  </a:cubicBezTo>
                  <a:cubicBezTo>
                    <a:pt x="6353" y="14541"/>
                    <a:pt x="6353" y="15353"/>
                    <a:pt x="6635" y="16002"/>
                  </a:cubicBezTo>
                  <a:cubicBezTo>
                    <a:pt x="6918" y="16652"/>
                    <a:pt x="7482" y="17139"/>
                    <a:pt x="8118" y="17301"/>
                  </a:cubicBezTo>
                  <a:cubicBezTo>
                    <a:pt x="8753" y="17464"/>
                    <a:pt x="9459" y="17301"/>
                    <a:pt x="10871" y="15759"/>
                  </a:cubicBezTo>
                  <a:cubicBezTo>
                    <a:pt x="12282" y="14216"/>
                    <a:pt x="14400" y="11292"/>
                    <a:pt x="15671" y="9344"/>
                  </a:cubicBezTo>
                  <a:cubicBezTo>
                    <a:pt x="16941" y="7395"/>
                    <a:pt x="17365" y="6420"/>
                    <a:pt x="17647" y="5202"/>
                  </a:cubicBezTo>
                  <a:cubicBezTo>
                    <a:pt x="17929" y="3984"/>
                    <a:pt x="18071" y="2522"/>
                    <a:pt x="18000" y="2279"/>
                  </a:cubicBezTo>
                  <a:cubicBezTo>
                    <a:pt x="17929" y="2035"/>
                    <a:pt x="17647" y="3010"/>
                    <a:pt x="17506" y="4959"/>
                  </a:cubicBezTo>
                  <a:cubicBezTo>
                    <a:pt x="17365" y="6907"/>
                    <a:pt x="17365" y="9831"/>
                    <a:pt x="18071" y="12267"/>
                  </a:cubicBezTo>
                  <a:cubicBezTo>
                    <a:pt x="18776" y="14703"/>
                    <a:pt x="20188" y="16652"/>
                    <a:pt x="21600" y="1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146408" y="4075539"/>
              <a:ext cx="717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9" y="16457"/>
                    <a:pt x="4078" y="11314"/>
                    <a:pt x="6340" y="7200"/>
                  </a:cubicBezTo>
                  <a:cubicBezTo>
                    <a:pt x="8602" y="3086"/>
                    <a:pt x="11087" y="0"/>
                    <a:pt x="13667" y="0"/>
                  </a:cubicBezTo>
                  <a:cubicBezTo>
                    <a:pt x="16248" y="0"/>
                    <a:pt x="18924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453811" y="4219472"/>
              <a:ext cx="435548" cy="17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71" fill="norm" stroke="1" extrusionOk="0">
                  <a:moveTo>
                    <a:pt x="4568" y="3383"/>
                  </a:moveTo>
                  <a:cubicBezTo>
                    <a:pt x="4255" y="4424"/>
                    <a:pt x="3942" y="5465"/>
                    <a:pt x="3681" y="8068"/>
                  </a:cubicBezTo>
                  <a:cubicBezTo>
                    <a:pt x="3420" y="10670"/>
                    <a:pt x="3211" y="14834"/>
                    <a:pt x="2898" y="17306"/>
                  </a:cubicBezTo>
                  <a:cubicBezTo>
                    <a:pt x="2585" y="19779"/>
                    <a:pt x="2168" y="20559"/>
                    <a:pt x="1646" y="20950"/>
                  </a:cubicBezTo>
                  <a:cubicBezTo>
                    <a:pt x="1124" y="21340"/>
                    <a:pt x="498" y="21340"/>
                    <a:pt x="185" y="19909"/>
                  </a:cubicBezTo>
                  <a:cubicBezTo>
                    <a:pt x="-128" y="18477"/>
                    <a:pt x="-128" y="15615"/>
                    <a:pt x="863" y="12882"/>
                  </a:cubicBezTo>
                  <a:cubicBezTo>
                    <a:pt x="1855" y="10150"/>
                    <a:pt x="3837" y="7547"/>
                    <a:pt x="6446" y="5335"/>
                  </a:cubicBezTo>
                  <a:cubicBezTo>
                    <a:pt x="9055" y="3123"/>
                    <a:pt x="12289" y="1301"/>
                    <a:pt x="14898" y="521"/>
                  </a:cubicBezTo>
                  <a:cubicBezTo>
                    <a:pt x="17507" y="-260"/>
                    <a:pt x="19489" y="0"/>
                    <a:pt x="21472" y="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990958" y="3770739"/>
              <a:ext cx="147152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1865" y="0"/>
                  </a:moveTo>
                  <a:cubicBezTo>
                    <a:pt x="14299" y="834"/>
                    <a:pt x="16732" y="1667"/>
                    <a:pt x="18558" y="3183"/>
                  </a:cubicBezTo>
                  <a:cubicBezTo>
                    <a:pt x="20383" y="4699"/>
                    <a:pt x="21600" y="6897"/>
                    <a:pt x="20992" y="9322"/>
                  </a:cubicBezTo>
                  <a:cubicBezTo>
                    <a:pt x="20383" y="11747"/>
                    <a:pt x="17949" y="14400"/>
                    <a:pt x="14146" y="16484"/>
                  </a:cubicBezTo>
                  <a:cubicBezTo>
                    <a:pt x="10344" y="18568"/>
                    <a:pt x="5172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302108" y="427238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5" name="Drawing"/>
          <p:cNvGrpSpPr/>
          <p:nvPr/>
        </p:nvGrpSpPr>
        <p:grpSpPr>
          <a:xfrm>
            <a:off x="132990" y="1279321"/>
            <a:ext cx="12524288" cy="7210100"/>
            <a:chOff x="0" y="0"/>
            <a:chExt cx="12524287" cy="7210099"/>
          </a:xfrm>
        </p:grpSpPr>
        <p:sp>
          <p:nvSpPr>
            <p:cNvPr id="381" name="Line"/>
            <p:cNvSpPr/>
            <p:nvPr/>
          </p:nvSpPr>
          <p:spPr>
            <a:xfrm>
              <a:off x="1775131" y="28778"/>
              <a:ext cx="43502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418" y="18514"/>
                  </a:moveTo>
                  <a:cubicBezTo>
                    <a:pt x="684" y="20057"/>
                    <a:pt x="-50" y="21600"/>
                    <a:pt x="2" y="21600"/>
                  </a:cubicBezTo>
                  <a:cubicBezTo>
                    <a:pt x="55" y="21600"/>
                    <a:pt x="894" y="20057"/>
                    <a:pt x="3200" y="17743"/>
                  </a:cubicBezTo>
                  <a:cubicBezTo>
                    <a:pt x="5507" y="15429"/>
                    <a:pt x="9282" y="12343"/>
                    <a:pt x="12585" y="9257"/>
                  </a:cubicBezTo>
                  <a:cubicBezTo>
                    <a:pt x="15888" y="6171"/>
                    <a:pt x="18719" y="3086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954078" y="22428"/>
              <a:ext cx="141724" cy="54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10" fill="norm" stroke="1" extrusionOk="0">
                  <a:moveTo>
                    <a:pt x="12517" y="0"/>
                  </a:moveTo>
                  <a:cubicBezTo>
                    <a:pt x="10952" y="83"/>
                    <a:pt x="9386" y="166"/>
                    <a:pt x="8917" y="540"/>
                  </a:cubicBezTo>
                  <a:cubicBezTo>
                    <a:pt x="8447" y="914"/>
                    <a:pt x="9073" y="1578"/>
                    <a:pt x="11108" y="3240"/>
                  </a:cubicBezTo>
                  <a:cubicBezTo>
                    <a:pt x="13143" y="4902"/>
                    <a:pt x="16586" y="7560"/>
                    <a:pt x="18621" y="10260"/>
                  </a:cubicBezTo>
                  <a:cubicBezTo>
                    <a:pt x="20656" y="12960"/>
                    <a:pt x="21282" y="15702"/>
                    <a:pt x="20812" y="17571"/>
                  </a:cubicBezTo>
                  <a:cubicBezTo>
                    <a:pt x="20343" y="19440"/>
                    <a:pt x="18778" y="20437"/>
                    <a:pt x="17212" y="20977"/>
                  </a:cubicBezTo>
                  <a:cubicBezTo>
                    <a:pt x="15647" y="21517"/>
                    <a:pt x="14082" y="21600"/>
                    <a:pt x="11734" y="21434"/>
                  </a:cubicBezTo>
                  <a:cubicBezTo>
                    <a:pt x="9386" y="21268"/>
                    <a:pt x="6256" y="20852"/>
                    <a:pt x="4221" y="20437"/>
                  </a:cubicBezTo>
                  <a:cubicBezTo>
                    <a:pt x="2186" y="20022"/>
                    <a:pt x="1247" y="19606"/>
                    <a:pt x="621" y="19191"/>
                  </a:cubicBezTo>
                  <a:cubicBezTo>
                    <a:pt x="-5" y="18775"/>
                    <a:pt x="-318" y="18360"/>
                    <a:pt x="465" y="18152"/>
                  </a:cubicBezTo>
                  <a:cubicBezTo>
                    <a:pt x="1247" y="17945"/>
                    <a:pt x="3125" y="17945"/>
                    <a:pt x="5004" y="17945"/>
                  </a:cubicBezTo>
                  <a:cubicBezTo>
                    <a:pt x="6882" y="17945"/>
                    <a:pt x="8760" y="17945"/>
                    <a:pt x="10639" y="17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216488" y="345192"/>
              <a:ext cx="118599" cy="21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911" fill="norm" stroke="1" extrusionOk="0">
                  <a:moveTo>
                    <a:pt x="13410" y="4343"/>
                  </a:moveTo>
                  <a:cubicBezTo>
                    <a:pt x="12293" y="2728"/>
                    <a:pt x="11176" y="1113"/>
                    <a:pt x="9686" y="407"/>
                  </a:cubicBezTo>
                  <a:cubicBezTo>
                    <a:pt x="8197" y="-300"/>
                    <a:pt x="6334" y="-98"/>
                    <a:pt x="4472" y="1113"/>
                  </a:cubicBezTo>
                  <a:cubicBezTo>
                    <a:pt x="2610" y="2324"/>
                    <a:pt x="748" y="4545"/>
                    <a:pt x="190" y="7876"/>
                  </a:cubicBezTo>
                  <a:cubicBezTo>
                    <a:pt x="-369" y="11207"/>
                    <a:pt x="376" y="15648"/>
                    <a:pt x="1493" y="18171"/>
                  </a:cubicBezTo>
                  <a:cubicBezTo>
                    <a:pt x="2610" y="20694"/>
                    <a:pt x="4100" y="21300"/>
                    <a:pt x="7452" y="20694"/>
                  </a:cubicBezTo>
                  <a:cubicBezTo>
                    <a:pt x="10803" y="20089"/>
                    <a:pt x="16017" y="18272"/>
                    <a:pt x="18624" y="15446"/>
                  </a:cubicBezTo>
                  <a:cubicBezTo>
                    <a:pt x="21231" y="12620"/>
                    <a:pt x="21231" y="8784"/>
                    <a:pt x="20300" y="6463"/>
                  </a:cubicBezTo>
                  <a:cubicBezTo>
                    <a:pt x="19369" y="4141"/>
                    <a:pt x="17507" y="3334"/>
                    <a:pt x="15645" y="2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483209" y="358978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29"/>
                    <a:pt x="2880" y="9257"/>
                    <a:pt x="6480" y="12857"/>
                  </a:cubicBezTo>
                  <a:cubicBezTo>
                    <a:pt x="10080" y="16457"/>
                    <a:pt x="1584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458751" y="251971"/>
              <a:ext cx="43509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42" fill="norm" stroke="1" extrusionOk="0">
                  <a:moveTo>
                    <a:pt x="21142" y="21142"/>
                  </a:moveTo>
                  <a:cubicBezTo>
                    <a:pt x="17028" y="15999"/>
                    <a:pt x="12913" y="10856"/>
                    <a:pt x="8799" y="6742"/>
                  </a:cubicBezTo>
                  <a:cubicBezTo>
                    <a:pt x="4685" y="2628"/>
                    <a:pt x="571" y="-458"/>
                    <a:pt x="56" y="56"/>
                  </a:cubicBezTo>
                  <a:cubicBezTo>
                    <a:pt x="-458" y="571"/>
                    <a:pt x="2628" y="4685"/>
                    <a:pt x="5713" y="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610209" y="320878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5018"/>
                    <a:pt x="576" y="10036"/>
                    <a:pt x="864" y="13527"/>
                  </a:cubicBezTo>
                  <a:cubicBezTo>
                    <a:pt x="1152" y="17018"/>
                    <a:pt x="1440" y="18982"/>
                    <a:pt x="1584" y="19418"/>
                  </a:cubicBezTo>
                  <a:cubicBezTo>
                    <a:pt x="1728" y="19855"/>
                    <a:pt x="1728" y="18764"/>
                    <a:pt x="1872" y="16364"/>
                  </a:cubicBezTo>
                  <a:cubicBezTo>
                    <a:pt x="2016" y="13964"/>
                    <a:pt x="2304" y="10255"/>
                    <a:pt x="4032" y="7527"/>
                  </a:cubicBezTo>
                  <a:cubicBezTo>
                    <a:pt x="5760" y="4800"/>
                    <a:pt x="8928" y="3055"/>
                    <a:pt x="11376" y="3382"/>
                  </a:cubicBezTo>
                  <a:cubicBezTo>
                    <a:pt x="13824" y="3709"/>
                    <a:pt x="15552" y="6109"/>
                    <a:pt x="17136" y="9491"/>
                  </a:cubicBezTo>
                  <a:cubicBezTo>
                    <a:pt x="18720" y="12873"/>
                    <a:pt x="20160" y="172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915921" y="54178"/>
              <a:ext cx="62589" cy="4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8" fill="norm" stroke="1" extrusionOk="0">
                  <a:moveTo>
                    <a:pt x="8330" y="0"/>
                  </a:moveTo>
                  <a:cubicBezTo>
                    <a:pt x="7610" y="3554"/>
                    <a:pt x="6890" y="7109"/>
                    <a:pt x="5450" y="10481"/>
                  </a:cubicBezTo>
                  <a:cubicBezTo>
                    <a:pt x="4010" y="13853"/>
                    <a:pt x="1850" y="17043"/>
                    <a:pt x="770" y="18911"/>
                  </a:cubicBezTo>
                  <a:cubicBezTo>
                    <a:pt x="-310" y="20780"/>
                    <a:pt x="-310" y="21327"/>
                    <a:pt x="1130" y="21463"/>
                  </a:cubicBezTo>
                  <a:cubicBezTo>
                    <a:pt x="2570" y="21600"/>
                    <a:pt x="5450" y="21327"/>
                    <a:pt x="9050" y="20825"/>
                  </a:cubicBezTo>
                  <a:cubicBezTo>
                    <a:pt x="12650" y="20324"/>
                    <a:pt x="16970" y="19595"/>
                    <a:pt x="2129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883259" y="320878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600"/>
                    <a:pt x="720" y="15600"/>
                    <a:pt x="4320" y="12000"/>
                  </a:cubicBezTo>
                  <a:cubicBezTo>
                    <a:pt x="7920" y="8400"/>
                    <a:pt x="14760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732947" y="0"/>
              <a:ext cx="223463" cy="58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5" fill="norm" stroke="1" extrusionOk="0">
                  <a:moveTo>
                    <a:pt x="16622" y="15508"/>
                  </a:moveTo>
                  <a:cubicBezTo>
                    <a:pt x="15604" y="14498"/>
                    <a:pt x="14585" y="13488"/>
                    <a:pt x="13158" y="12789"/>
                  </a:cubicBezTo>
                  <a:cubicBezTo>
                    <a:pt x="11732" y="12090"/>
                    <a:pt x="9898" y="11701"/>
                    <a:pt x="7758" y="12051"/>
                  </a:cubicBezTo>
                  <a:cubicBezTo>
                    <a:pt x="5619" y="12400"/>
                    <a:pt x="3173" y="13488"/>
                    <a:pt x="1747" y="14926"/>
                  </a:cubicBezTo>
                  <a:cubicBezTo>
                    <a:pt x="321" y="16363"/>
                    <a:pt x="-87" y="18150"/>
                    <a:pt x="15" y="19277"/>
                  </a:cubicBezTo>
                  <a:cubicBezTo>
                    <a:pt x="117" y="20403"/>
                    <a:pt x="728" y="20869"/>
                    <a:pt x="1543" y="21141"/>
                  </a:cubicBezTo>
                  <a:cubicBezTo>
                    <a:pt x="2358" y="21413"/>
                    <a:pt x="3377" y="21491"/>
                    <a:pt x="5007" y="21064"/>
                  </a:cubicBezTo>
                  <a:cubicBezTo>
                    <a:pt x="6638" y="20636"/>
                    <a:pt x="8879" y="19704"/>
                    <a:pt x="11121" y="17995"/>
                  </a:cubicBezTo>
                  <a:cubicBezTo>
                    <a:pt x="13362" y="16285"/>
                    <a:pt x="15604" y="13799"/>
                    <a:pt x="16928" y="11274"/>
                  </a:cubicBezTo>
                  <a:cubicBezTo>
                    <a:pt x="18253" y="8749"/>
                    <a:pt x="18660" y="6185"/>
                    <a:pt x="18456" y="4359"/>
                  </a:cubicBezTo>
                  <a:cubicBezTo>
                    <a:pt x="18253" y="2533"/>
                    <a:pt x="17438" y="1445"/>
                    <a:pt x="16622" y="785"/>
                  </a:cubicBezTo>
                  <a:cubicBezTo>
                    <a:pt x="15807" y="124"/>
                    <a:pt x="14992" y="-109"/>
                    <a:pt x="14279" y="46"/>
                  </a:cubicBezTo>
                  <a:cubicBezTo>
                    <a:pt x="13566" y="202"/>
                    <a:pt x="12955" y="746"/>
                    <a:pt x="12751" y="2300"/>
                  </a:cubicBezTo>
                  <a:cubicBezTo>
                    <a:pt x="12547" y="3854"/>
                    <a:pt x="12751" y="6418"/>
                    <a:pt x="13566" y="9137"/>
                  </a:cubicBezTo>
                  <a:cubicBezTo>
                    <a:pt x="14381" y="11856"/>
                    <a:pt x="15807" y="14731"/>
                    <a:pt x="17234" y="16557"/>
                  </a:cubicBezTo>
                  <a:cubicBezTo>
                    <a:pt x="18660" y="18383"/>
                    <a:pt x="20087" y="19160"/>
                    <a:pt x="21513" y="1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032609" y="265612"/>
              <a:ext cx="31751" cy="23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0539"/>
                  </a:moveTo>
                  <a:cubicBezTo>
                    <a:pt x="0" y="13544"/>
                    <a:pt x="0" y="16550"/>
                    <a:pt x="1440" y="18522"/>
                  </a:cubicBezTo>
                  <a:cubicBezTo>
                    <a:pt x="2880" y="20494"/>
                    <a:pt x="5760" y="21433"/>
                    <a:pt x="7920" y="21245"/>
                  </a:cubicBezTo>
                  <a:cubicBezTo>
                    <a:pt x="10080" y="21057"/>
                    <a:pt x="11520" y="19743"/>
                    <a:pt x="11520" y="16550"/>
                  </a:cubicBezTo>
                  <a:cubicBezTo>
                    <a:pt x="11520" y="13356"/>
                    <a:pt x="10080" y="8285"/>
                    <a:pt x="7920" y="4998"/>
                  </a:cubicBezTo>
                  <a:cubicBezTo>
                    <a:pt x="5760" y="1711"/>
                    <a:pt x="2880" y="209"/>
                    <a:pt x="5040" y="21"/>
                  </a:cubicBezTo>
                  <a:cubicBezTo>
                    <a:pt x="7200" y="-167"/>
                    <a:pt x="14400" y="960"/>
                    <a:pt x="21600" y="2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154972" y="285863"/>
              <a:ext cx="80838" cy="26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20" fill="norm" stroke="1" extrusionOk="0">
                  <a:moveTo>
                    <a:pt x="21152" y="3774"/>
                  </a:moveTo>
                  <a:cubicBezTo>
                    <a:pt x="19490" y="2937"/>
                    <a:pt x="17829" y="2100"/>
                    <a:pt x="14783" y="1346"/>
                  </a:cubicBezTo>
                  <a:cubicBezTo>
                    <a:pt x="11737" y="593"/>
                    <a:pt x="7306" y="-77"/>
                    <a:pt x="4260" y="7"/>
                  </a:cubicBezTo>
                  <a:cubicBezTo>
                    <a:pt x="1214" y="90"/>
                    <a:pt x="-448" y="928"/>
                    <a:pt x="106" y="3021"/>
                  </a:cubicBezTo>
                  <a:cubicBezTo>
                    <a:pt x="660" y="5114"/>
                    <a:pt x="3429" y="8463"/>
                    <a:pt x="7029" y="11142"/>
                  </a:cubicBezTo>
                  <a:cubicBezTo>
                    <a:pt x="10629" y="13821"/>
                    <a:pt x="15060" y="15830"/>
                    <a:pt x="17275" y="17337"/>
                  </a:cubicBezTo>
                  <a:cubicBezTo>
                    <a:pt x="19490" y="18844"/>
                    <a:pt x="19490" y="19849"/>
                    <a:pt x="18106" y="20518"/>
                  </a:cubicBezTo>
                  <a:cubicBezTo>
                    <a:pt x="16721" y="21188"/>
                    <a:pt x="13952" y="21523"/>
                    <a:pt x="10352" y="21188"/>
                  </a:cubicBezTo>
                  <a:cubicBezTo>
                    <a:pt x="6752" y="20853"/>
                    <a:pt x="2321" y="19849"/>
                    <a:pt x="937" y="18425"/>
                  </a:cubicBezTo>
                  <a:cubicBezTo>
                    <a:pt x="-448" y="17002"/>
                    <a:pt x="1214" y="15160"/>
                    <a:pt x="2875" y="13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26263" y="51858"/>
              <a:ext cx="131797" cy="53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58" fill="norm" stroke="1" extrusionOk="0">
                  <a:moveTo>
                    <a:pt x="6948" y="2877"/>
                  </a:moveTo>
                  <a:cubicBezTo>
                    <a:pt x="7291" y="2286"/>
                    <a:pt x="7634" y="1696"/>
                    <a:pt x="8148" y="1105"/>
                  </a:cubicBezTo>
                  <a:cubicBezTo>
                    <a:pt x="8662" y="515"/>
                    <a:pt x="9348" y="-76"/>
                    <a:pt x="9348" y="8"/>
                  </a:cubicBezTo>
                  <a:cubicBezTo>
                    <a:pt x="9348" y="93"/>
                    <a:pt x="8662" y="852"/>
                    <a:pt x="7805" y="2666"/>
                  </a:cubicBezTo>
                  <a:cubicBezTo>
                    <a:pt x="6948" y="4480"/>
                    <a:pt x="5919" y="7349"/>
                    <a:pt x="4548" y="10344"/>
                  </a:cubicBezTo>
                  <a:cubicBezTo>
                    <a:pt x="3177" y="13340"/>
                    <a:pt x="1462" y="16462"/>
                    <a:pt x="605" y="18318"/>
                  </a:cubicBezTo>
                  <a:cubicBezTo>
                    <a:pt x="-252" y="20174"/>
                    <a:pt x="-252" y="20765"/>
                    <a:pt x="948" y="21102"/>
                  </a:cubicBezTo>
                  <a:cubicBezTo>
                    <a:pt x="2148" y="21440"/>
                    <a:pt x="4548" y="21524"/>
                    <a:pt x="8148" y="20849"/>
                  </a:cubicBezTo>
                  <a:cubicBezTo>
                    <a:pt x="11748" y="20174"/>
                    <a:pt x="16548" y="18740"/>
                    <a:pt x="21348" y="17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301640" y="314528"/>
              <a:ext cx="23262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954" y="21600"/>
                  </a:moveTo>
                  <a:cubicBezTo>
                    <a:pt x="370" y="18982"/>
                    <a:pt x="-214" y="16364"/>
                    <a:pt x="78" y="14073"/>
                  </a:cubicBezTo>
                  <a:cubicBezTo>
                    <a:pt x="370" y="11782"/>
                    <a:pt x="1537" y="9818"/>
                    <a:pt x="5235" y="7527"/>
                  </a:cubicBezTo>
                  <a:cubicBezTo>
                    <a:pt x="8932" y="5236"/>
                    <a:pt x="15159" y="2618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515209" y="314528"/>
              <a:ext cx="171451" cy="21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086"/>
                  </a:moveTo>
                  <a:cubicBezTo>
                    <a:pt x="1067" y="2469"/>
                    <a:pt x="2133" y="1851"/>
                    <a:pt x="3467" y="2057"/>
                  </a:cubicBezTo>
                  <a:cubicBezTo>
                    <a:pt x="4800" y="2263"/>
                    <a:pt x="6400" y="3291"/>
                    <a:pt x="8267" y="6171"/>
                  </a:cubicBezTo>
                  <a:cubicBezTo>
                    <a:pt x="10133" y="9051"/>
                    <a:pt x="12267" y="13783"/>
                    <a:pt x="13200" y="16766"/>
                  </a:cubicBezTo>
                  <a:cubicBezTo>
                    <a:pt x="14133" y="19749"/>
                    <a:pt x="13867" y="20983"/>
                    <a:pt x="13200" y="21291"/>
                  </a:cubicBezTo>
                  <a:cubicBezTo>
                    <a:pt x="12533" y="21600"/>
                    <a:pt x="11467" y="20983"/>
                    <a:pt x="10667" y="18823"/>
                  </a:cubicBezTo>
                  <a:cubicBezTo>
                    <a:pt x="9867" y="16663"/>
                    <a:pt x="9333" y="12960"/>
                    <a:pt x="10000" y="9771"/>
                  </a:cubicBezTo>
                  <a:cubicBezTo>
                    <a:pt x="10667" y="6583"/>
                    <a:pt x="12533" y="3909"/>
                    <a:pt x="14667" y="2366"/>
                  </a:cubicBezTo>
                  <a:cubicBezTo>
                    <a:pt x="16800" y="823"/>
                    <a:pt x="19200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750159" y="333578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781909" y="20022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886866" y="85891"/>
              <a:ext cx="131429" cy="46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90" fill="norm" stroke="1" extrusionOk="0">
                  <a:moveTo>
                    <a:pt x="477" y="1169"/>
                  </a:moveTo>
                  <a:cubicBezTo>
                    <a:pt x="140" y="488"/>
                    <a:pt x="-198" y="-193"/>
                    <a:pt x="140" y="50"/>
                  </a:cubicBezTo>
                  <a:cubicBezTo>
                    <a:pt x="477" y="293"/>
                    <a:pt x="1490" y="1461"/>
                    <a:pt x="2165" y="3796"/>
                  </a:cubicBezTo>
                  <a:cubicBezTo>
                    <a:pt x="2840" y="6131"/>
                    <a:pt x="3177" y="9634"/>
                    <a:pt x="3008" y="12504"/>
                  </a:cubicBezTo>
                  <a:cubicBezTo>
                    <a:pt x="2840" y="15375"/>
                    <a:pt x="2165" y="17612"/>
                    <a:pt x="1827" y="19023"/>
                  </a:cubicBezTo>
                  <a:cubicBezTo>
                    <a:pt x="1490" y="20434"/>
                    <a:pt x="1490" y="21018"/>
                    <a:pt x="1321" y="21018"/>
                  </a:cubicBezTo>
                  <a:cubicBezTo>
                    <a:pt x="1152" y="21018"/>
                    <a:pt x="815" y="20434"/>
                    <a:pt x="1321" y="19023"/>
                  </a:cubicBezTo>
                  <a:cubicBezTo>
                    <a:pt x="1827" y="17612"/>
                    <a:pt x="3177" y="15375"/>
                    <a:pt x="4527" y="14061"/>
                  </a:cubicBezTo>
                  <a:cubicBezTo>
                    <a:pt x="5877" y="12748"/>
                    <a:pt x="7227" y="12358"/>
                    <a:pt x="8915" y="12164"/>
                  </a:cubicBezTo>
                  <a:cubicBezTo>
                    <a:pt x="10602" y="11969"/>
                    <a:pt x="12627" y="11969"/>
                    <a:pt x="14652" y="12504"/>
                  </a:cubicBezTo>
                  <a:cubicBezTo>
                    <a:pt x="16677" y="13039"/>
                    <a:pt x="18702" y="14110"/>
                    <a:pt x="19883" y="15423"/>
                  </a:cubicBezTo>
                  <a:cubicBezTo>
                    <a:pt x="21064" y="16737"/>
                    <a:pt x="21402" y="18293"/>
                    <a:pt x="20221" y="19364"/>
                  </a:cubicBezTo>
                  <a:cubicBezTo>
                    <a:pt x="19039" y="20434"/>
                    <a:pt x="16339" y="21018"/>
                    <a:pt x="13302" y="21212"/>
                  </a:cubicBezTo>
                  <a:cubicBezTo>
                    <a:pt x="10264" y="21407"/>
                    <a:pt x="6890" y="21212"/>
                    <a:pt x="4865" y="20872"/>
                  </a:cubicBezTo>
                  <a:cubicBezTo>
                    <a:pt x="2840" y="20531"/>
                    <a:pt x="2165" y="20045"/>
                    <a:pt x="1490" y="19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095176" y="80063"/>
              <a:ext cx="455084" cy="5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407" y="11980"/>
                  </a:moveTo>
                  <a:cubicBezTo>
                    <a:pt x="1005" y="12247"/>
                    <a:pt x="603" y="12513"/>
                    <a:pt x="352" y="13580"/>
                  </a:cubicBezTo>
                  <a:cubicBezTo>
                    <a:pt x="100" y="14647"/>
                    <a:pt x="0" y="16513"/>
                    <a:pt x="0" y="17713"/>
                  </a:cubicBezTo>
                  <a:cubicBezTo>
                    <a:pt x="0" y="18913"/>
                    <a:pt x="100" y="19447"/>
                    <a:pt x="301" y="19980"/>
                  </a:cubicBezTo>
                  <a:cubicBezTo>
                    <a:pt x="502" y="20513"/>
                    <a:pt x="804" y="21047"/>
                    <a:pt x="1206" y="21269"/>
                  </a:cubicBezTo>
                  <a:cubicBezTo>
                    <a:pt x="1607" y="21491"/>
                    <a:pt x="2110" y="21402"/>
                    <a:pt x="2863" y="20202"/>
                  </a:cubicBezTo>
                  <a:cubicBezTo>
                    <a:pt x="3617" y="19002"/>
                    <a:pt x="4621" y="16691"/>
                    <a:pt x="5224" y="15313"/>
                  </a:cubicBezTo>
                  <a:cubicBezTo>
                    <a:pt x="5827" y="13935"/>
                    <a:pt x="6028" y="13491"/>
                    <a:pt x="6179" y="13491"/>
                  </a:cubicBezTo>
                  <a:cubicBezTo>
                    <a:pt x="6329" y="13491"/>
                    <a:pt x="6430" y="13935"/>
                    <a:pt x="6480" y="14558"/>
                  </a:cubicBezTo>
                  <a:cubicBezTo>
                    <a:pt x="6530" y="15180"/>
                    <a:pt x="6530" y="15980"/>
                    <a:pt x="6731" y="16602"/>
                  </a:cubicBezTo>
                  <a:cubicBezTo>
                    <a:pt x="6932" y="17224"/>
                    <a:pt x="7334" y="17669"/>
                    <a:pt x="7836" y="17847"/>
                  </a:cubicBezTo>
                  <a:cubicBezTo>
                    <a:pt x="8339" y="18024"/>
                    <a:pt x="8941" y="17935"/>
                    <a:pt x="9896" y="16958"/>
                  </a:cubicBezTo>
                  <a:cubicBezTo>
                    <a:pt x="10850" y="15980"/>
                    <a:pt x="12156" y="14113"/>
                    <a:pt x="13312" y="11491"/>
                  </a:cubicBezTo>
                  <a:cubicBezTo>
                    <a:pt x="14467" y="8869"/>
                    <a:pt x="15472" y="5491"/>
                    <a:pt x="15974" y="3580"/>
                  </a:cubicBezTo>
                  <a:cubicBezTo>
                    <a:pt x="16476" y="1669"/>
                    <a:pt x="16476" y="1224"/>
                    <a:pt x="16376" y="780"/>
                  </a:cubicBezTo>
                  <a:cubicBezTo>
                    <a:pt x="16275" y="335"/>
                    <a:pt x="16074" y="-109"/>
                    <a:pt x="15773" y="24"/>
                  </a:cubicBezTo>
                  <a:cubicBezTo>
                    <a:pt x="15472" y="158"/>
                    <a:pt x="15070" y="869"/>
                    <a:pt x="14517" y="2824"/>
                  </a:cubicBezTo>
                  <a:cubicBezTo>
                    <a:pt x="13965" y="4780"/>
                    <a:pt x="13261" y="7980"/>
                    <a:pt x="12910" y="10558"/>
                  </a:cubicBezTo>
                  <a:cubicBezTo>
                    <a:pt x="12558" y="13135"/>
                    <a:pt x="12558" y="15091"/>
                    <a:pt x="12608" y="16469"/>
                  </a:cubicBezTo>
                  <a:cubicBezTo>
                    <a:pt x="12659" y="17847"/>
                    <a:pt x="12759" y="18647"/>
                    <a:pt x="13111" y="18869"/>
                  </a:cubicBezTo>
                  <a:cubicBezTo>
                    <a:pt x="13462" y="19091"/>
                    <a:pt x="14065" y="18735"/>
                    <a:pt x="14668" y="17669"/>
                  </a:cubicBezTo>
                  <a:cubicBezTo>
                    <a:pt x="15271" y="16602"/>
                    <a:pt x="15873" y="14824"/>
                    <a:pt x="15924" y="13535"/>
                  </a:cubicBezTo>
                  <a:cubicBezTo>
                    <a:pt x="15974" y="12247"/>
                    <a:pt x="15472" y="11447"/>
                    <a:pt x="14969" y="11002"/>
                  </a:cubicBezTo>
                  <a:cubicBezTo>
                    <a:pt x="14467" y="10558"/>
                    <a:pt x="13965" y="10469"/>
                    <a:pt x="13312" y="10380"/>
                  </a:cubicBezTo>
                  <a:cubicBezTo>
                    <a:pt x="12659" y="10291"/>
                    <a:pt x="11855" y="10202"/>
                    <a:pt x="11704" y="10158"/>
                  </a:cubicBezTo>
                  <a:cubicBezTo>
                    <a:pt x="11553" y="10113"/>
                    <a:pt x="12056" y="10113"/>
                    <a:pt x="13111" y="10024"/>
                  </a:cubicBezTo>
                  <a:cubicBezTo>
                    <a:pt x="14166" y="9935"/>
                    <a:pt x="15773" y="9758"/>
                    <a:pt x="16828" y="9624"/>
                  </a:cubicBezTo>
                  <a:cubicBezTo>
                    <a:pt x="17883" y="9491"/>
                    <a:pt x="18385" y="9402"/>
                    <a:pt x="18887" y="9358"/>
                  </a:cubicBezTo>
                  <a:cubicBezTo>
                    <a:pt x="19390" y="9313"/>
                    <a:pt x="19892" y="9313"/>
                    <a:pt x="20143" y="9713"/>
                  </a:cubicBezTo>
                  <a:cubicBezTo>
                    <a:pt x="20394" y="10113"/>
                    <a:pt x="20394" y="10913"/>
                    <a:pt x="20394" y="12069"/>
                  </a:cubicBezTo>
                  <a:cubicBezTo>
                    <a:pt x="20394" y="13224"/>
                    <a:pt x="20394" y="14735"/>
                    <a:pt x="20595" y="15624"/>
                  </a:cubicBezTo>
                  <a:cubicBezTo>
                    <a:pt x="20796" y="16513"/>
                    <a:pt x="21198" y="16780"/>
                    <a:pt x="21600" y="17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555386" y="238328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6278"/>
                    <a:pt x="1783" y="10957"/>
                    <a:pt x="240" y="7357"/>
                  </a:cubicBezTo>
                  <a:cubicBezTo>
                    <a:pt x="-1303" y="3757"/>
                    <a:pt x="4868" y="1878"/>
                    <a:pt x="110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625752" y="312564"/>
              <a:ext cx="108658" cy="16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690" fill="norm" stroke="1" extrusionOk="0">
                  <a:moveTo>
                    <a:pt x="20921" y="1061"/>
                  </a:moveTo>
                  <a:cubicBezTo>
                    <a:pt x="18068" y="251"/>
                    <a:pt x="15215" y="-559"/>
                    <a:pt x="11751" y="521"/>
                  </a:cubicBezTo>
                  <a:cubicBezTo>
                    <a:pt x="8287" y="1601"/>
                    <a:pt x="4212" y="4571"/>
                    <a:pt x="1970" y="7676"/>
                  </a:cubicBezTo>
                  <a:cubicBezTo>
                    <a:pt x="-271" y="10781"/>
                    <a:pt x="-679" y="14021"/>
                    <a:pt x="1155" y="16586"/>
                  </a:cubicBezTo>
                  <a:cubicBezTo>
                    <a:pt x="2989" y="19151"/>
                    <a:pt x="7064" y="21041"/>
                    <a:pt x="10529" y="20636"/>
                  </a:cubicBezTo>
                  <a:cubicBezTo>
                    <a:pt x="13993" y="20231"/>
                    <a:pt x="16846" y="17531"/>
                    <a:pt x="18476" y="14966"/>
                  </a:cubicBezTo>
                  <a:cubicBezTo>
                    <a:pt x="20106" y="12401"/>
                    <a:pt x="20513" y="9971"/>
                    <a:pt x="20513" y="8081"/>
                  </a:cubicBezTo>
                  <a:cubicBezTo>
                    <a:pt x="20513" y="6191"/>
                    <a:pt x="20106" y="4841"/>
                    <a:pt x="18883" y="3896"/>
                  </a:cubicBezTo>
                  <a:cubicBezTo>
                    <a:pt x="17661" y="2951"/>
                    <a:pt x="15623" y="2411"/>
                    <a:pt x="15215" y="2411"/>
                  </a:cubicBezTo>
                  <a:cubicBezTo>
                    <a:pt x="14808" y="2411"/>
                    <a:pt x="16030" y="2951"/>
                    <a:pt x="17253" y="3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778859" y="260020"/>
              <a:ext cx="139701" cy="21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680"/>
                  </a:moveTo>
                  <a:cubicBezTo>
                    <a:pt x="1309" y="9206"/>
                    <a:pt x="2618" y="13732"/>
                    <a:pt x="4255" y="13423"/>
                  </a:cubicBezTo>
                  <a:cubicBezTo>
                    <a:pt x="5891" y="13114"/>
                    <a:pt x="7855" y="7972"/>
                    <a:pt x="9655" y="4886"/>
                  </a:cubicBezTo>
                  <a:cubicBezTo>
                    <a:pt x="11455" y="1800"/>
                    <a:pt x="13091" y="772"/>
                    <a:pt x="14891" y="257"/>
                  </a:cubicBezTo>
                  <a:cubicBezTo>
                    <a:pt x="16691" y="-257"/>
                    <a:pt x="18655" y="-257"/>
                    <a:pt x="19636" y="2726"/>
                  </a:cubicBezTo>
                  <a:cubicBezTo>
                    <a:pt x="20618" y="5709"/>
                    <a:pt x="20618" y="11674"/>
                    <a:pt x="20782" y="15274"/>
                  </a:cubicBezTo>
                  <a:cubicBezTo>
                    <a:pt x="20945" y="18874"/>
                    <a:pt x="21273" y="20109"/>
                    <a:pt x="2160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969359" y="222302"/>
              <a:ext cx="132817" cy="2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1" fill="norm" stroke="1" extrusionOk="0">
                  <a:moveTo>
                    <a:pt x="20571" y="6491"/>
                  </a:moveTo>
                  <a:cubicBezTo>
                    <a:pt x="20914" y="5691"/>
                    <a:pt x="21257" y="4891"/>
                    <a:pt x="21429" y="3771"/>
                  </a:cubicBezTo>
                  <a:cubicBezTo>
                    <a:pt x="21600" y="2651"/>
                    <a:pt x="21600" y="1211"/>
                    <a:pt x="20571" y="491"/>
                  </a:cubicBezTo>
                  <a:cubicBezTo>
                    <a:pt x="19543" y="-229"/>
                    <a:pt x="17486" y="-229"/>
                    <a:pt x="15257" y="971"/>
                  </a:cubicBezTo>
                  <a:cubicBezTo>
                    <a:pt x="13029" y="2171"/>
                    <a:pt x="10629" y="4571"/>
                    <a:pt x="11143" y="6971"/>
                  </a:cubicBezTo>
                  <a:cubicBezTo>
                    <a:pt x="11657" y="9371"/>
                    <a:pt x="15086" y="11771"/>
                    <a:pt x="17143" y="13771"/>
                  </a:cubicBezTo>
                  <a:cubicBezTo>
                    <a:pt x="19200" y="15771"/>
                    <a:pt x="19886" y="17371"/>
                    <a:pt x="16800" y="18571"/>
                  </a:cubicBezTo>
                  <a:cubicBezTo>
                    <a:pt x="13714" y="19771"/>
                    <a:pt x="6857" y="20571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740259" y="727278"/>
              <a:ext cx="4298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" y="20777"/>
                    <a:pt x="830" y="19954"/>
                    <a:pt x="1228" y="19234"/>
                  </a:cubicBezTo>
                  <a:cubicBezTo>
                    <a:pt x="1627" y="18514"/>
                    <a:pt x="2010" y="17897"/>
                    <a:pt x="2366" y="17383"/>
                  </a:cubicBezTo>
                  <a:cubicBezTo>
                    <a:pt x="2723" y="16869"/>
                    <a:pt x="3052" y="16457"/>
                    <a:pt x="3393" y="15943"/>
                  </a:cubicBezTo>
                  <a:cubicBezTo>
                    <a:pt x="3733" y="15429"/>
                    <a:pt x="4084" y="14811"/>
                    <a:pt x="4472" y="14091"/>
                  </a:cubicBezTo>
                  <a:cubicBezTo>
                    <a:pt x="4860" y="13371"/>
                    <a:pt x="5286" y="12549"/>
                    <a:pt x="5711" y="11829"/>
                  </a:cubicBezTo>
                  <a:cubicBezTo>
                    <a:pt x="6136" y="11109"/>
                    <a:pt x="6562" y="10491"/>
                    <a:pt x="6998" y="9874"/>
                  </a:cubicBezTo>
                  <a:cubicBezTo>
                    <a:pt x="7434" y="9257"/>
                    <a:pt x="7881" y="8640"/>
                    <a:pt x="8333" y="8023"/>
                  </a:cubicBezTo>
                  <a:cubicBezTo>
                    <a:pt x="8785" y="7406"/>
                    <a:pt x="9242" y="6789"/>
                    <a:pt x="9588" y="6274"/>
                  </a:cubicBezTo>
                  <a:cubicBezTo>
                    <a:pt x="9933" y="5760"/>
                    <a:pt x="10167" y="5349"/>
                    <a:pt x="10406" y="5040"/>
                  </a:cubicBezTo>
                  <a:cubicBezTo>
                    <a:pt x="10646" y="4731"/>
                    <a:pt x="10890" y="4526"/>
                    <a:pt x="11247" y="4114"/>
                  </a:cubicBezTo>
                  <a:cubicBezTo>
                    <a:pt x="11603" y="3703"/>
                    <a:pt x="12071" y="3086"/>
                    <a:pt x="12539" y="2571"/>
                  </a:cubicBezTo>
                  <a:cubicBezTo>
                    <a:pt x="13007" y="2057"/>
                    <a:pt x="13475" y="1646"/>
                    <a:pt x="13932" y="1337"/>
                  </a:cubicBezTo>
                  <a:cubicBezTo>
                    <a:pt x="14389" y="1029"/>
                    <a:pt x="14836" y="823"/>
                    <a:pt x="15272" y="617"/>
                  </a:cubicBezTo>
                  <a:cubicBezTo>
                    <a:pt x="15708" y="411"/>
                    <a:pt x="16134" y="206"/>
                    <a:pt x="16538" y="103"/>
                  </a:cubicBezTo>
                  <a:cubicBezTo>
                    <a:pt x="16942" y="0"/>
                    <a:pt x="17325" y="0"/>
                    <a:pt x="17686" y="0"/>
                  </a:cubicBezTo>
                  <a:cubicBezTo>
                    <a:pt x="18048" y="0"/>
                    <a:pt x="18388" y="0"/>
                    <a:pt x="18776" y="0"/>
                  </a:cubicBezTo>
                  <a:cubicBezTo>
                    <a:pt x="19165" y="0"/>
                    <a:pt x="19601" y="0"/>
                    <a:pt x="20079" y="309"/>
                  </a:cubicBezTo>
                  <a:cubicBezTo>
                    <a:pt x="20558" y="617"/>
                    <a:pt x="21079" y="1234"/>
                    <a:pt x="21600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013309" y="866978"/>
              <a:ext cx="4038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" y="21440"/>
                    <a:pt x="906" y="21280"/>
                    <a:pt x="1375" y="21120"/>
                  </a:cubicBezTo>
                  <a:cubicBezTo>
                    <a:pt x="1845" y="20960"/>
                    <a:pt x="2332" y="20800"/>
                    <a:pt x="2808" y="20480"/>
                  </a:cubicBezTo>
                  <a:cubicBezTo>
                    <a:pt x="3283" y="20160"/>
                    <a:pt x="3747" y="19680"/>
                    <a:pt x="4234" y="19200"/>
                  </a:cubicBezTo>
                  <a:cubicBezTo>
                    <a:pt x="4721" y="18720"/>
                    <a:pt x="5230" y="18240"/>
                    <a:pt x="5677" y="17760"/>
                  </a:cubicBezTo>
                  <a:cubicBezTo>
                    <a:pt x="6125" y="17280"/>
                    <a:pt x="6509" y="16800"/>
                    <a:pt x="6883" y="16400"/>
                  </a:cubicBezTo>
                  <a:cubicBezTo>
                    <a:pt x="7257" y="16000"/>
                    <a:pt x="7619" y="15680"/>
                    <a:pt x="7998" y="15360"/>
                  </a:cubicBezTo>
                  <a:cubicBezTo>
                    <a:pt x="8377" y="15040"/>
                    <a:pt x="8774" y="14720"/>
                    <a:pt x="9175" y="14400"/>
                  </a:cubicBezTo>
                  <a:cubicBezTo>
                    <a:pt x="9577" y="14080"/>
                    <a:pt x="9985" y="13760"/>
                    <a:pt x="10364" y="13520"/>
                  </a:cubicBezTo>
                  <a:cubicBezTo>
                    <a:pt x="10743" y="13280"/>
                    <a:pt x="11094" y="13120"/>
                    <a:pt x="11457" y="12880"/>
                  </a:cubicBezTo>
                  <a:cubicBezTo>
                    <a:pt x="11819" y="12640"/>
                    <a:pt x="12192" y="12320"/>
                    <a:pt x="12549" y="12080"/>
                  </a:cubicBezTo>
                  <a:cubicBezTo>
                    <a:pt x="12906" y="11840"/>
                    <a:pt x="13245" y="11680"/>
                    <a:pt x="13585" y="11440"/>
                  </a:cubicBezTo>
                  <a:cubicBezTo>
                    <a:pt x="13925" y="11200"/>
                    <a:pt x="14264" y="10880"/>
                    <a:pt x="14672" y="10480"/>
                  </a:cubicBezTo>
                  <a:cubicBezTo>
                    <a:pt x="15079" y="10080"/>
                    <a:pt x="15555" y="9600"/>
                    <a:pt x="16013" y="9120"/>
                  </a:cubicBezTo>
                  <a:cubicBezTo>
                    <a:pt x="16472" y="8640"/>
                    <a:pt x="16913" y="8160"/>
                    <a:pt x="17343" y="7680"/>
                  </a:cubicBezTo>
                  <a:cubicBezTo>
                    <a:pt x="17774" y="7200"/>
                    <a:pt x="18192" y="6720"/>
                    <a:pt x="18645" y="6160"/>
                  </a:cubicBezTo>
                  <a:cubicBezTo>
                    <a:pt x="19098" y="5600"/>
                    <a:pt x="19585" y="4960"/>
                    <a:pt x="20038" y="4160"/>
                  </a:cubicBezTo>
                  <a:cubicBezTo>
                    <a:pt x="20491" y="3360"/>
                    <a:pt x="20909" y="2400"/>
                    <a:pt x="21164" y="1680"/>
                  </a:cubicBezTo>
                  <a:cubicBezTo>
                    <a:pt x="21419" y="960"/>
                    <a:pt x="21509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394809" y="30182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394809" y="46692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293238" y="1418035"/>
              <a:ext cx="139766" cy="71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60" fill="norm" stroke="1" extrusionOk="0">
                  <a:moveTo>
                    <a:pt x="861" y="7431"/>
                  </a:moveTo>
                  <a:cubicBezTo>
                    <a:pt x="1487" y="9578"/>
                    <a:pt x="2113" y="11726"/>
                    <a:pt x="3209" y="13968"/>
                  </a:cubicBezTo>
                  <a:cubicBezTo>
                    <a:pt x="4305" y="16210"/>
                    <a:pt x="5870" y="18547"/>
                    <a:pt x="6809" y="19873"/>
                  </a:cubicBezTo>
                  <a:cubicBezTo>
                    <a:pt x="7748" y="21199"/>
                    <a:pt x="8061" y="21515"/>
                    <a:pt x="8061" y="21452"/>
                  </a:cubicBezTo>
                  <a:cubicBezTo>
                    <a:pt x="8061" y="21389"/>
                    <a:pt x="7748" y="20947"/>
                    <a:pt x="6652" y="19462"/>
                  </a:cubicBezTo>
                  <a:cubicBezTo>
                    <a:pt x="5557" y="17978"/>
                    <a:pt x="3679" y="15452"/>
                    <a:pt x="2426" y="13210"/>
                  </a:cubicBezTo>
                  <a:cubicBezTo>
                    <a:pt x="1174" y="10968"/>
                    <a:pt x="548" y="9010"/>
                    <a:pt x="235" y="7020"/>
                  </a:cubicBezTo>
                  <a:cubicBezTo>
                    <a:pt x="-78" y="5031"/>
                    <a:pt x="-78" y="3010"/>
                    <a:pt x="235" y="1810"/>
                  </a:cubicBezTo>
                  <a:cubicBezTo>
                    <a:pt x="548" y="610"/>
                    <a:pt x="1174" y="231"/>
                    <a:pt x="2270" y="73"/>
                  </a:cubicBezTo>
                  <a:cubicBezTo>
                    <a:pt x="3365" y="-85"/>
                    <a:pt x="4931" y="-22"/>
                    <a:pt x="7905" y="610"/>
                  </a:cubicBezTo>
                  <a:cubicBezTo>
                    <a:pt x="10879" y="1241"/>
                    <a:pt x="15261" y="2441"/>
                    <a:pt x="17922" y="3989"/>
                  </a:cubicBezTo>
                  <a:cubicBezTo>
                    <a:pt x="20583" y="5536"/>
                    <a:pt x="21522" y="7431"/>
                    <a:pt x="19800" y="8915"/>
                  </a:cubicBezTo>
                  <a:cubicBezTo>
                    <a:pt x="18079" y="10399"/>
                    <a:pt x="13696" y="11473"/>
                    <a:pt x="10252" y="12041"/>
                  </a:cubicBezTo>
                  <a:cubicBezTo>
                    <a:pt x="6809" y="12610"/>
                    <a:pt x="4305" y="12673"/>
                    <a:pt x="3835" y="12673"/>
                  </a:cubicBezTo>
                  <a:cubicBezTo>
                    <a:pt x="3365" y="12673"/>
                    <a:pt x="4931" y="12610"/>
                    <a:pt x="6496" y="12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432145" y="1775028"/>
              <a:ext cx="254265" cy="3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2" fill="norm" stroke="1" extrusionOk="0">
                  <a:moveTo>
                    <a:pt x="2700" y="9321"/>
                  </a:moveTo>
                  <a:cubicBezTo>
                    <a:pt x="1451" y="9173"/>
                    <a:pt x="201" y="9025"/>
                    <a:pt x="23" y="8877"/>
                  </a:cubicBezTo>
                  <a:cubicBezTo>
                    <a:pt x="-156" y="8729"/>
                    <a:pt x="737" y="8581"/>
                    <a:pt x="2789" y="9247"/>
                  </a:cubicBezTo>
                  <a:cubicBezTo>
                    <a:pt x="4842" y="9912"/>
                    <a:pt x="8056" y="11392"/>
                    <a:pt x="9930" y="13019"/>
                  </a:cubicBezTo>
                  <a:cubicBezTo>
                    <a:pt x="11804" y="14647"/>
                    <a:pt x="12340" y="16422"/>
                    <a:pt x="12518" y="17827"/>
                  </a:cubicBezTo>
                  <a:cubicBezTo>
                    <a:pt x="12697" y="19233"/>
                    <a:pt x="12518" y="20268"/>
                    <a:pt x="11983" y="20860"/>
                  </a:cubicBezTo>
                  <a:cubicBezTo>
                    <a:pt x="11447" y="21452"/>
                    <a:pt x="10555" y="21600"/>
                    <a:pt x="9841" y="21230"/>
                  </a:cubicBezTo>
                  <a:cubicBezTo>
                    <a:pt x="9127" y="20860"/>
                    <a:pt x="8591" y="19973"/>
                    <a:pt x="8680" y="17310"/>
                  </a:cubicBezTo>
                  <a:cubicBezTo>
                    <a:pt x="8770" y="14647"/>
                    <a:pt x="9484" y="10208"/>
                    <a:pt x="11715" y="7027"/>
                  </a:cubicBezTo>
                  <a:cubicBezTo>
                    <a:pt x="13946" y="3847"/>
                    <a:pt x="17695" y="1923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781643" y="1552778"/>
              <a:ext cx="298467" cy="45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50" fill="norm" stroke="1" extrusionOk="0">
                  <a:moveTo>
                    <a:pt x="9064" y="2959"/>
                  </a:moveTo>
                  <a:cubicBezTo>
                    <a:pt x="9064" y="2170"/>
                    <a:pt x="9064" y="1381"/>
                    <a:pt x="8762" y="838"/>
                  </a:cubicBezTo>
                  <a:cubicBezTo>
                    <a:pt x="8460" y="296"/>
                    <a:pt x="7856" y="0"/>
                    <a:pt x="7100" y="0"/>
                  </a:cubicBezTo>
                  <a:cubicBezTo>
                    <a:pt x="6345" y="0"/>
                    <a:pt x="5439" y="296"/>
                    <a:pt x="4230" y="1973"/>
                  </a:cubicBezTo>
                  <a:cubicBezTo>
                    <a:pt x="3022" y="3649"/>
                    <a:pt x="1512" y="6707"/>
                    <a:pt x="681" y="9518"/>
                  </a:cubicBezTo>
                  <a:cubicBezTo>
                    <a:pt x="-150" y="12329"/>
                    <a:pt x="-301" y="14893"/>
                    <a:pt x="681" y="16915"/>
                  </a:cubicBezTo>
                  <a:cubicBezTo>
                    <a:pt x="1663" y="18937"/>
                    <a:pt x="3777" y="20416"/>
                    <a:pt x="7402" y="21008"/>
                  </a:cubicBezTo>
                  <a:cubicBezTo>
                    <a:pt x="11028" y="21600"/>
                    <a:pt x="16163" y="21304"/>
                    <a:pt x="21299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073124" y="1672363"/>
              <a:ext cx="162297" cy="33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00" fill="norm" stroke="1" extrusionOk="0">
                  <a:moveTo>
                    <a:pt x="20331" y="4523"/>
                  </a:moveTo>
                  <a:cubicBezTo>
                    <a:pt x="19791" y="3173"/>
                    <a:pt x="19251" y="1823"/>
                    <a:pt x="17361" y="945"/>
                  </a:cubicBezTo>
                  <a:cubicBezTo>
                    <a:pt x="15471" y="68"/>
                    <a:pt x="12231" y="-337"/>
                    <a:pt x="8856" y="338"/>
                  </a:cubicBezTo>
                  <a:cubicBezTo>
                    <a:pt x="5481" y="1013"/>
                    <a:pt x="1971" y="2768"/>
                    <a:pt x="621" y="4456"/>
                  </a:cubicBezTo>
                  <a:cubicBezTo>
                    <a:pt x="-729" y="6143"/>
                    <a:pt x="81" y="7763"/>
                    <a:pt x="3456" y="9721"/>
                  </a:cubicBezTo>
                  <a:cubicBezTo>
                    <a:pt x="6831" y="11678"/>
                    <a:pt x="12771" y="13973"/>
                    <a:pt x="16146" y="15525"/>
                  </a:cubicBezTo>
                  <a:cubicBezTo>
                    <a:pt x="19521" y="17078"/>
                    <a:pt x="20331" y="17888"/>
                    <a:pt x="20601" y="18631"/>
                  </a:cubicBezTo>
                  <a:cubicBezTo>
                    <a:pt x="20871" y="19373"/>
                    <a:pt x="20601" y="20048"/>
                    <a:pt x="19791" y="20521"/>
                  </a:cubicBezTo>
                  <a:cubicBezTo>
                    <a:pt x="18981" y="20993"/>
                    <a:pt x="17631" y="21263"/>
                    <a:pt x="15606" y="20993"/>
                  </a:cubicBezTo>
                  <a:cubicBezTo>
                    <a:pt x="13581" y="20723"/>
                    <a:pt x="10881" y="19913"/>
                    <a:pt x="10341" y="18698"/>
                  </a:cubicBezTo>
                  <a:cubicBezTo>
                    <a:pt x="9801" y="17483"/>
                    <a:pt x="11421" y="15863"/>
                    <a:pt x="13041" y="14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321409" y="1711684"/>
              <a:ext cx="196851" cy="22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5435"/>
                  </a:moveTo>
                  <a:cubicBezTo>
                    <a:pt x="697" y="4426"/>
                    <a:pt x="1394" y="3417"/>
                    <a:pt x="1858" y="3719"/>
                  </a:cubicBezTo>
                  <a:cubicBezTo>
                    <a:pt x="2323" y="4022"/>
                    <a:pt x="2555" y="5637"/>
                    <a:pt x="3019" y="8463"/>
                  </a:cubicBezTo>
                  <a:cubicBezTo>
                    <a:pt x="3484" y="11290"/>
                    <a:pt x="4181" y="15327"/>
                    <a:pt x="4529" y="17850"/>
                  </a:cubicBezTo>
                  <a:cubicBezTo>
                    <a:pt x="4877" y="20374"/>
                    <a:pt x="4877" y="21383"/>
                    <a:pt x="4529" y="21383"/>
                  </a:cubicBezTo>
                  <a:cubicBezTo>
                    <a:pt x="4181" y="21383"/>
                    <a:pt x="3484" y="20374"/>
                    <a:pt x="3135" y="17043"/>
                  </a:cubicBezTo>
                  <a:cubicBezTo>
                    <a:pt x="2787" y="13712"/>
                    <a:pt x="2787" y="8060"/>
                    <a:pt x="3135" y="4729"/>
                  </a:cubicBezTo>
                  <a:cubicBezTo>
                    <a:pt x="3484" y="1398"/>
                    <a:pt x="4181" y="389"/>
                    <a:pt x="5923" y="86"/>
                  </a:cubicBezTo>
                  <a:cubicBezTo>
                    <a:pt x="7665" y="-217"/>
                    <a:pt x="10452" y="187"/>
                    <a:pt x="12542" y="2811"/>
                  </a:cubicBezTo>
                  <a:cubicBezTo>
                    <a:pt x="14632" y="5435"/>
                    <a:pt x="16026" y="10280"/>
                    <a:pt x="17419" y="13409"/>
                  </a:cubicBezTo>
                  <a:cubicBezTo>
                    <a:pt x="18813" y="16538"/>
                    <a:pt x="20206" y="17951"/>
                    <a:pt x="21600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573292" y="1677261"/>
              <a:ext cx="115607" cy="22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998" fill="norm" stroke="1" extrusionOk="0">
                  <a:moveTo>
                    <a:pt x="9643" y="4397"/>
                  </a:moveTo>
                  <a:cubicBezTo>
                    <a:pt x="9643" y="3010"/>
                    <a:pt x="9643" y="1622"/>
                    <a:pt x="8679" y="1226"/>
                  </a:cubicBezTo>
                  <a:cubicBezTo>
                    <a:pt x="7714" y="830"/>
                    <a:pt x="5786" y="1424"/>
                    <a:pt x="3857" y="3505"/>
                  </a:cubicBezTo>
                  <a:cubicBezTo>
                    <a:pt x="1929" y="5586"/>
                    <a:pt x="0" y="9153"/>
                    <a:pt x="0" y="12125"/>
                  </a:cubicBezTo>
                  <a:cubicBezTo>
                    <a:pt x="0" y="15098"/>
                    <a:pt x="1929" y="17476"/>
                    <a:pt x="4629" y="19061"/>
                  </a:cubicBezTo>
                  <a:cubicBezTo>
                    <a:pt x="7329" y="20646"/>
                    <a:pt x="10800" y="21439"/>
                    <a:pt x="13886" y="20745"/>
                  </a:cubicBezTo>
                  <a:cubicBezTo>
                    <a:pt x="16971" y="20052"/>
                    <a:pt x="19671" y="17872"/>
                    <a:pt x="20636" y="14503"/>
                  </a:cubicBezTo>
                  <a:cubicBezTo>
                    <a:pt x="21600" y="11134"/>
                    <a:pt x="20829" y="6577"/>
                    <a:pt x="19479" y="3901"/>
                  </a:cubicBezTo>
                  <a:cubicBezTo>
                    <a:pt x="18129" y="1226"/>
                    <a:pt x="16200" y="433"/>
                    <a:pt x="14079" y="136"/>
                  </a:cubicBezTo>
                  <a:cubicBezTo>
                    <a:pt x="11957" y="-161"/>
                    <a:pt x="9643" y="37"/>
                    <a:pt x="8871" y="632"/>
                  </a:cubicBezTo>
                  <a:cubicBezTo>
                    <a:pt x="8100" y="1226"/>
                    <a:pt x="8871" y="2217"/>
                    <a:pt x="9643" y="3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776452" y="1641678"/>
              <a:ext cx="278473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9" fill="norm" stroke="1" extrusionOk="0">
                  <a:moveTo>
                    <a:pt x="3089" y="3567"/>
                  </a:moveTo>
                  <a:cubicBezTo>
                    <a:pt x="2115" y="3369"/>
                    <a:pt x="1140" y="3171"/>
                    <a:pt x="572" y="3666"/>
                  </a:cubicBezTo>
                  <a:cubicBezTo>
                    <a:pt x="3" y="4161"/>
                    <a:pt x="-159" y="5350"/>
                    <a:pt x="166" y="7728"/>
                  </a:cubicBezTo>
                  <a:cubicBezTo>
                    <a:pt x="491" y="10106"/>
                    <a:pt x="1303" y="13673"/>
                    <a:pt x="1952" y="16051"/>
                  </a:cubicBezTo>
                  <a:cubicBezTo>
                    <a:pt x="2602" y="18429"/>
                    <a:pt x="3089" y="19618"/>
                    <a:pt x="3739" y="20411"/>
                  </a:cubicBezTo>
                  <a:cubicBezTo>
                    <a:pt x="4388" y="21204"/>
                    <a:pt x="5200" y="21600"/>
                    <a:pt x="6094" y="20807"/>
                  </a:cubicBezTo>
                  <a:cubicBezTo>
                    <a:pt x="6987" y="20015"/>
                    <a:pt x="7961" y="18033"/>
                    <a:pt x="8530" y="16547"/>
                  </a:cubicBezTo>
                  <a:cubicBezTo>
                    <a:pt x="9098" y="15061"/>
                    <a:pt x="9261" y="14070"/>
                    <a:pt x="9829" y="13971"/>
                  </a:cubicBezTo>
                  <a:cubicBezTo>
                    <a:pt x="10397" y="13872"/>
                    <a:pt x="11372" y="14664"/>
                    <a:pt x="12752" y="15358"/>
                  </a:cubicBezTo>
                  <a:cubicBezTo>
                    <a:pt x="14133" y="16051"/>
                    <a:pt x="15919" y="16646"/>
                    <a:pt x="17218" y="16646"/>
                  </a:cubicBezTo>
                  <a:cubicBezTo>
                    <a:pt x="18518" y="16646"/>
                    <a:pt x="19330" y="16051"/>
                    <a:pt x="20061" y="14169"/>
                  </a:cubicBezTo>
                  <a:cubicBezTo>
                    <a:pt x="20791" y="12286"/>
                    <a:pt x="21441" y="9116"/>
                    <a:pt x="21360" y="7035"/>
                  </a:cubicBezTo>
                  <a:cubicBezTo>
                    <a:pt x="21279" y="4954"/>
                    <a:pt x="20467" y="3963"/>
                    <a:pt x="20061" y="2972"/>
                  </a:cubicBezTo>
                  <a:cubicBezTo>
                    <a:pt x="19655" y="1982"/>
                    <a:pt x="19655" y="991"/>
                    <a:pt x="196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098440" y="1460209"/>
              <a:ext cx="120449" cy="52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90" fill="norm" stroke="1" extrusionOk="0">
                  <a:moveTo>
                    <a:pt x="1764" y="931"/>
                  </a:moveTo>
                  <a:cubicBezTo>
                    <a:pt x="684" y="410"/>
                    <a:pt x="-396" y="-110"/>
                    <a:pt x="144" y="20"/>
                  </a:cubicBezTo>
                  <a:cubicBezTo>
                    <a:pt x="684" y="150"/>
                    <a:pt x="2844" y="931"/>
                    <a:pt x="6624" y="2709"/>
                  </a:cubicBezTo>
                  <a:cubicBezTo>
                    <a:pt x="10404" y="4488"/>
                    <a:pt x="15804" y="7263"/>
                    <a:pt x="18504" y="9996"/>
                  </a:cubicBezTo>
                  <a:cubicBezTo>
                    <a:pt x="21204" y="12729"/>
                    <a:pt x="21204" y="15418"/>
                    <a:pt x="18144" y="17326"/>
                  </a:cubicBezTo>
                  <a:cubicBezTo>
                    <a:pt x="15084" y="19235"/>
                    <a:pt x="8964" y="20362"/>
                    <a:pt x="2844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762859" y="173057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801631" y="1908378"/>
              <a:ext cx="246979" cy="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528" fill="norm" stroke="1" extrusionOk="0">
                  <a:moveTo>
                    <a:pt x="2688" y="3812"/>
                  </a:moveTo>
                  <a:cubicBezTo>
                    <a:pt x="1223" y="11435"/>
                    <a:pt x="-241" y="19059"/>
                    <a:pt x="34" y="20329"/>
                  </a:cubicBezTo>
                  <a:cubicBezTo>
                    <a:pt x="308" y="21600"/>
                    <a:pt x="2322" y="16518"/>
                    <a:pt x="6166" y="12071"/>
                  </a:cubicBezTo>
                  <a:cubicBezTo>
                    <a:pt x="10010" y="7624"/>
                    <a:pt x="15684" y="3812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464444" y="1364294"/>
              <a:ext cx="142158" cy="63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97" fill="norm" stroke="1" extrusionOk="0">
                  <a:moveTo>
                    <a:pt x="2328" y="8787"/>
                  </a:moveTo>
                  <a:cubicBezTo>
                    <a:pt x="1093" y="9075"/>
                    <a:pt x="-141" y="9363"/>
                    <a:pt x="13" y="10191"/>
                  </a:cubicBezTo>
                  <a:cubicBezTo>
                    <a:pt x="168" y="11019"/>
                    <a:pt x="1710" y="12387"/>
                    <a:pt x="3099" y="14187"/>
                  </a:cubicBezTo>
                  <a:cubicBezTo>
                    <a:pt x="4488" y="15987"/>
                    <a:pt x="5722" y="18219"/>
                    <a:pt x="6339" y="19587"/>
                  </a:cubicBezTo>
                  <a:cubicBezTo>
                    <a:pt x="6956" y="20955"/>
                    <a:pt x="6956" y="21459"/>
                    <a:pt x="6802" y="21495"/>
                  </a:cubicBezTo>
                  <a:cubicBezTo>
                    <a:pt x="6648" y="21531"/>
                    <a:pt x="6339" y="21099"/>
                    <a:pt x="5722" y="19659"/>
                  </a:cubicBezTo>
                  <a:cubicBezTo>
                    <a:pt x="5105" y="18219"/>
                    <a:pt x="4179" y="15771"/>
                    <a:pt x="3253" y="13179"/>
                  </a:cubicBezTo>
                  <a:cubicBezTo>
                    <a:pt x="2328" y="10587"/>
                    <a:pt x="1402" y="7851"/>
                    <a:pt x="1093" y="5799"/>
                  </a:cubicBezTo>
                  <a:cubicBezTo>
                    <a:pt x="785" y="3747"/>
                    <a:pt x="1093" y="2379"/>
                    <a:pt x="1710" y="1515"/>
                  </a:cubicBezTo>
                  <a:cubicBezTo>
                    <a:pt x="2328" y="651"/>
                    <a:pt x="3253" y="291"/>
                    <a:pt x="4642" y="111"/>
                  </a:cubicBezTo>
                  <a:cubicBezTo>
                    <a:pt x="6030" y="-69"/>
                    <a:pt x="7882" y="-69"/>
                    <a:pt x="10813" y="399"/>
                  </a:cubicBezTo>
                  <a:cubicBezTo>
                    <a:pt x="13745" y="867"/>
                    <a:pt x="17756" y="1803"/>
                    <a:pt x="19608" y="2955"/>
                  </a:cubicBezTo>
                  <a:cubicBezTo>
                    <a:pt x="21459" y="4107"/>
                    <a:pt x="21150" y="5475"/>
                    <a:pt x="17602" y="6735"/>
                  </a:cubicBezTo>
                  <a:cubicBezTo>
                    <a:pt x="14053" y="7995"/>
                    <a:pt x="7265" y="9147"/>
                    <a:pt x="476" y="1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584339" y="1609928"/>
              <a:ext cx="226271" cy="3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2" fill="norm" stroke="1" extrusionOk="0">
                  <a:moveTo>
                    <a:pt x="980" y="10385"/>
                  </a:moveTo>
                  <a:cubicBezTo>
                    <a:pt x="380" y="9831"/>
                    <a:pt x="-220" y="9277"/>
                    <a:pt x="80" y="8931"/>
                  </a:cubicBezTo>
                  <a:cubicBezTo>
                    <a:pt x="380" y="8585"/>
                    <a:pt x="1580" y="8446"/>
                    <a:pt x="3480" y="9415"/>
                  </a:cubicBezTo>
                  <a:cubicBezTo>
                    <a:pt x="5380" y="10385"/>
                    <a:pt x="7980" y="12462"/>
                    <a:pt x="9180" y="14538"/>
                  </a:cubicBezTo>
                  <a:cubicBezTo>
                    <a:pt x="10380" y="16615"/>
                    <a:pt x="10180" y="18692"/>
                    <a:pt x="9580" y="19938"/>
                  </a:cubicBezTo>
                  <a:cubicBezTo>
                    <a:pt x="8980" y="21185"/>
                    <a:pt x="7980" y="21600"/>
                    <a:pt x="7180" y="21115"/>
                  </a:cubicBezTo>
                  <a:cubicBezTo>
                    <a:pt x="6380" y="20631"/>
                    <a:pt x="5780" y="19246"/>
                    <a:pt x="6180" y="16546"/>
                  </a:cubicBezTo>
                  <a:cubicBezTo>
                    <a:pt x="6580" y="13846"/>
                    <a:pt x="7980" y="9831"/>
                    <a:pt x="10680" y="6854"/>
                  </a:cubicBezTo>
                  <a:cubicBezTo>
                    <a:pt x="13380" y="3877"/>
                    <a:pt x="17380" y="1938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863225" y="1455808"/>
              <a:ext cx="195035" cy="4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71" fill="norm" stroke="1" extrusionOk="0">
                  <a:moveTo>
                    <a:pt x="15658" y="3734"/>
                  </a:moveTo>
                  <a:cubicBezTo>
                    <a:pt x="15658" y="2922"/>
                    <a:pt x="15658" y="2111"/>
                    <a:pt x="15428" y="1452"/>
                  </a:cubicBezTo>
                  <a:cubicBezTo>
                    <a:pt x="15199" y="793"/>
                    <a:pt x="14739" y="286"/>
                    <a:pt x="13935" y="83"/>
                  </a:cubicBezTo>
                  <a:cubicBezTo>
                    <a:pt x="13130" y="-120"/>
                    <a:pt x="11982" y="-19"/>
                    <a:pt x="9913" y="1198"/>
                  </a:cubicBezTo>
                  <a:cubicBezTo>
                    <a:pt x="7845" y="2415"/>
                    <a:pt x="4858" y="4748"/>
                    <a:pt x="2790" y="7587"/>
                  </a:cubicBezTo>
                  <a:cubicBezTo>
                    <a:pt x="722" y="10426"/>
                    <a:pt x="-427" y="13773"/>
                    <a:pt x="147" y="16207"/>
                  </a:cubicBezTo>
                  <a:cubicBezTo>
                    <a:pt x="722" y="18641"/>
                    <a:pt x="3020" y="20162"/>
                    <a:pt x="6811" y="20821"/>
                  </a:cubicBezTo>
                  <a:cubicBezTo>
                    <a:pt x="10603" y="21480"/>
                    <a:pt x="15888" y="21277"/>
                    <a:pt x="21173" y="21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204951" y="1437373"/>
              <a:ext cx="112006" cy="42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36" fill="norm" stroke="1" extrusionOk="0">
                  <a:moveTo>
                    <a:pt x="2237" y="1981"/>
                  </a:moveTo>
                  <a:cubicBezTo>
                    <a:pt x="2630" y="1018"/>
                    <a:pt x="3023" y="56"/>
                    <a:pt x="3219" y="2"/>
                  </a:cubicBezTo>
                  <a:cubicBezTo>
                    <a:pt x="3416" y="-51"/>
                    <a:pt x="3416" y="804"/>
                    <a:pt x="2826" y="3210"/>
                  </a:cubicBezTo>
                  <a:cubicBezTo>
                    <a:pt x="2237" y="5616"/>
                    <a:pt x="1059" y="9573"/>
                    <a:pt x="470" y="12620"/>
                  </a:cubicBezTo>
                  <a:cubicBezTo>
                    <a:pt x="-119" y="15668"/>
                    <a:pt x="-119" y="17806"/>
                    <a:pt x="274" y="19143"/>
                  </a:cubicBezTo>
                  <a:cubicBezTo>
                    <a:pt x="666" y="20480"/>
                    <a:pt x="1452" y="21014"/>
                    <a:pt x="3023" y="21282"/>
                  </a:cubicBezTo>
                  <a:cubicBezTo>
                    <a:pt x="4594" y="21549"/>
                    <a:pt x="6950" y="21549"/>
                    <a:pt x="10288" y="20640"/>
                  </a:cubicBezTo>
                  <a:cubicBezTo>
                    <a:pt x="13626" y="19731"/>
                    <a:pt x="17946" y="17913"/>
                    <a:pt x="19714" y="16416"/>
                  </a:cubicBezTo>
                  <a:cubicBezTo>
                    <a:pt x="21481" y="14919"/>
                    <a:pt x="20696" y="13743"/>
                    <a:pt x="19910" y="12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165080" y="1609928"/>
              <a:ext cx="22338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5611" y="21600"/>
                  </a:moveTo>
                  <a:cubicBezTo>
                    <a:pt x="4592" y="21600"/>
                    <a:pt x="3573" y="21600"/>
                    <a:pt x="2452" y="21600"/>
                  </a:cubicBezTo>
                  <a:cubicBezTo>
                    <a:pt x="1331" y="21600"/>
                    <a:pt x="109" y="21600"/>
                    <a:pt x="7" y="20400"/>
                  </a:cubicBezTo>
                  <a:cubicBezTo>
                    <a:pt x="-95" y="19200"/>
                    <a:pt x="924" y="16800"/>
                    <a:pt x="4694" y="13200"/>
                  </a:cubicBezTo>
                  <a:cubicBezTo>
                    <a:pt x="8463" y="9600"/>
                    <a:pt x="14984" y="480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399113" y="1586263"/>
              <a:ext cx="198897" cy="21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797" fill="norm" stroke="1" extrusionOk="0">
                  <a:moveTo>
                    <a:pt x="1567" y="10422"/>
                  </a:moveTo>
                  <a:cubicBezTo>
                    <a:pt x="667" y="11876"/>
                    <a:pt x="-233" y="13330"/>
                    <a:pt x="104" y="13434"/>
                  </a:cubicBezTo>
                  <a:cubicBezTo>
                    <a:pt x="442" y="13537"/>
                    <a:pt x="2017" y="12291"/>
                    <a:pt x="4042" y="10526"/>
                  </a:cubicBezTo>
                  <a:cubicBezTo>
                    <a:pt x="6067" y="8760"/>
                    <a:pt x="8542" y="6476"/>
                    <a:pt x="9892" y="4710"/>
                  </a:cubicBezTo>
                  <a:cubicBezTo>
                    <a:pt x="11242" y="2945"/>
                    <a:pt x="11467" y="1699"/>
                    <a:pt x="11017" y="868"/>
                  </a:cubicBezTo>
                  <a:cubicBezTo>
                    <a:pt x="10567" y="37"/>
                    <a:pt x="9442" y="-378"/>
                    <a:pt x="7642" y="453"/>
                  </a:cubicBezTo>
                  <a:cubicBezTo>
                    <a:pt x="5842" y="1284"/>
                    <a:pt x="3367" y="3360"/>
                    <a:pt x="1792" y="6476"/>
                  </a:cubicBezTo>
                  <a:cubicBezTo>
                    <a:pt x="217" y="9591"/>
                    <a:pt x="-458" y="13745"/>
                    <a:pt x="329" y="16653"/>
                  </a:cubicBezTo>
                  <a:cubicBezTo>
                    <a:pt x="1117" y="19560"/>
                    <a:pt x="3367" y="21222"/>
                    <a:pt x="6855" y="20703"/>
                  </a:cubicBezTo>
                  <a:cubicBezTo>
                    <a:pt x="10342" y="20184"/>
                    <a:pt x="15067" y="17484"/>
                    <a:pt x="17654" y="15614"/>
                  </a:cubicBezTo>
                  <a:cubicBezTo>
                    <a:pt x="20242" y="13745"/>
                    <a:pt x="20692" y="12707"/>
                    <a:pt x="21142" y="11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586317" y="1599609"/>
              <a:ext cx="233943" cy="18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38" fill="norm" stroke="1" extrusionOk="0">
                  <a:moveTo>
                    <a:pt x="1658" y="6854"/>
                  </a:moveTo>
                  <a:cubicBezTo>
                    <a:pt x="1658" y="5430"/>
                    <a:pt x="1658" y="4006"/>
                    <a:pt x="1366" y="2819"/>
                  </a:cubicBezTo>
                  <a:cubicBezTo>
                    <a:pt x="1075" y="1632"/>
                    <a:pt x="491" y="682"/>
                    <a:pt x="199" y="1038"/>
                  </a:cubicBezTo>
                  <a:cubicBezTo>
                    <a:pt x="-93" y="1395"/>
                    <a:pt x="-93" y="3056"/>
                    <a:pt x="393" y="5904"/>
                  </a:cubicBezTo>
                  <a:cubicBezTo>
                    <a:pt x="880" y="8753"/>
                    <a:pt x="1853" y="12788"/>
                    <a:pt x="2242" y="15755"/>
                  </a:cubicBezTo>
                  <a:cubicBezTo>
                    <a:pt x="2631" y="18722"/>
                    <a:pt x="2437" y="20621"/>
                    <a:pt x="2339" y="20977"/>
                  </a:cubicBezTo>
                  <a:cubicBezTo>
                    <a:pt x="2242" y="21333"/>
                    <a:pt x="2242" y="20146"/>
                    <a:pt x="2437" y="17298"/>
                  </a:cubicBezTo>
                  <a:cubicBezTo>
                    <a:pt x="2631" y="14449"/>
                    <a:pt x="3021" y="9940"/>
                    <a:pt x="3507" y="7091"/>
                  </a:cubicBezTo>
                  <a:cubicBezTo>
                    <a:pt x="3993" y="4243"/>
                    <a:pt x="4577" y="3056"/>
                    <a:pt x="5356" y="2225"/>
                  </a:cubicBezTo>
                  <a:cubicBezTo>
                    <a:pt x="6134" y="1395"/>
                    <a:pt x="7107" y="920"/>
                    <a:pt x="7788" y="1276"/>
                  </a:cubicBezTo>
                  <a:cubicBezTo>
                    <a:pt x="8469" y="1632"/>
                    <a:pt x="8858" y="2819"/>
                    <a:pt x="9150" y="4718"/>
                  </a:cubicBezTo>
                  <a:cubicBezTo>
                    <a:pt x="9442" y="6617"/>
                    <a:pt x="9637" y="9228"/>
                    <a:pt x="9734" y="11364"/>
                  </a:cubicBezTo>
                  <a:cubicBezTo>
                    <a:pt x="9831" y="13500"/>
                    <a:pt x="9831" y="15162"/>
                    <a:pt x="9929" y="14806"/>
                  </a:cubicBezTo>
                  <a:cubicBezTo>
                    <a:pt x="10026" y="14449"/>
                    <a:pt x="10221" y="12076"/>
                    <a:pt x="10902" y="9465"/>
                  </a:cubicBezTo>
                  <a:cubicBezTo>
                    <a:pt x="11583" y="6854"/>
                    <a:pt x="12750" y="4006"/>
                    <a:pt x="13723" y="2225"/>
                  </a:cubicBezTo>
                  <a:cubicBezTo>
                    <a:pt x="14696" y="445"/>
                    <a:pt x="15475" y="-267"/>
                    <a:pt x="16545" y="89"/>
                  </a:cubicBezTo>
                  <a:cubicBezTo>
                    <a:pt x="17615" y="445"/>
                    <a:pt x="18977" y="1869"/>
                    <a:pt x="19561" y="4480"/>
                  </a:cubicBezTo>
                  <a:cubicBezTo>
                    <a:pt x="20145" y="7091"/>
                    <a:pt x="19950" y="10889"/>
                    <a:pt x="20145" y="13381"/>
                  </a:cubicBezTo>
                  <a:cubicBezTo>
                    <a:pt x="20339" y="15874"/>
                    <a:pt x="20923" y="17060"/>
                    <a:pt x="21507" y="18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896459" y="1490223"/>
              <a:ext cx="170965" cy="5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3" fill="norm" stroke="1" extrusionOk="0">
                  <a:moveTo>
                    <a:pt x="6322" y="5006"/>
                  </a:moveTo>
                  <a:cubicBezTo>
                    <a:pt x="5532" y="7219"/>
                    <a:pt x="4741" y="9432"/>
                    <a:pt x="4083" y="11955"/>
                  </a:cubicBezTo>
                  <a:cubicBezTo>
                    <a:pt x="3424" y="14478"/>
                    <a:pt x="2898" y="17311"/>
                    <a:pt x="2502" y="19037"/>
                  </a:cubicBezTo>
                  <a:cubicBezTo>
                    <a:pt x="2107" y="20763"/>
                    <a:pt x="1844" y="21383"/>
                    <a:pt x="1580" y="21471"/>
                  </a:cubicBezTo>
                  <a:cubicBezTo>
                    <a:pt x="1317" y="21560"/>
                    <a:pt x="1054" y="21117"/>
                    <a:pt x="1580" y="19347"/>
                  </a:cubicBezTo>
                  <a:cubicBezTo>
                    <a:pt x="2107" y="17576"/>
                    <a:pt x="3424" y="14478"/>
                    <a:pt x="4610" y="11601"/>
                  </a:cubicBezTo>
                  <a:cubicBezTo>
                    <a:pt x="5795" y="8724"/>
                    <a:pt x="6849" y="6068"/>
                    <a:pt x="7902" y="4253"/>
                  </a:cubicBezTo>
                  <a:cubicBezTo>
                    <a:pt x="8956" y="2439"/>
                    <a:pt x="10010" y="1465"/>
                    <a:pt x="11195" y="845"/>
                  </a:cubicBezTo>
                  <a:cubicBezTo>
                    <a:pt x="12380" y="226"/>
                    <a:pt x="13698" y="-40"/>
                    <a:pt x="15015" y="4"/>
                  </a:cubicBezTo>
                  <a:cubicBezTo>
                    <a:pt x="16332" y="49"/>
                    <a:pt x="17649" y="403"/>
                    <a:pt x="18966" y="1465"/>
                  </a:cubicBezTo>
                  <a:cubicBezTo>
                    <a:pt x="20283" y="2527"/>
                    <a:pt x="21600" y="4298"/>
                    <a:pt x="21205" y="5714"/>
                  </a:cubicBezTo>
                  <a:cubicBezTo>
                    <a:pt x="20810" y="7130"/>
                    <a:pt x="18702" y="8193"/>
                    <a:pt x="14883" y="8945"/>
                  </a:cubicBezTo>
                  <a:cubicBezTo>
                    <a:pt x="11063" y="9698"/>
                    <a:pt x="5532" y="10140"/>
                    <a:pt x="0" y="1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491418" y="1500847"/>
              <a:ext cx="300230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29" fill="norm" stroke="1" extrusionOk="0">
                  <a:moveTo>
                    <a:pt x="19488" y="1906"/>
                  </a:moveTo>
                  <a:cubicBezTo>
                    <a:pt x="20238" y="994"/>
                    <a:pt x="20988" y="81"/>
                    <a:pt x="21213" y="5"/>
                  </a:cubicBezTo>
                  <a:cubicBezTo>
                    <a:pt x="21438" y="-71"/>
                    <a:pt x="21138" y="690"/>
                    <a:pt x="19113" y="2135"/>
                  </a:cubicBezTo>
                  <a:cubicBezTo>
                    <a:pt x="17088" y="3580"/>
                    <a:pt x="13338" y="5709"/>
                    <a:pt x="10263" y="7230"/>
                  </a:cubicBezTo>
                  <a:cubicBezTo>
                    <a:pt x="7188" y="8752"/>
                    <a:pt x="4788" y="9664"/>
                    <a:pt x="3213" y="10349"/>
                  </a:cubicBezTo>
                  <a:cubicBezTo>
                    <a:pt x="1638" y="11033"/>
                    <a:pt x="888" y="11490"/>
                    <a:pt x="438" y="12098"/>
                  </a:cubicBezTo>
                  <a:cubicBezTo>
                    <a:pt x="-12" y="12706"/>
                    <a:pt x="-162" y="13467"/>
                    <a:pt x="213" y="13999"/>
                  </a:cubicBezTo>
                  <a:cubicBezTo>
                    <a:pt x="588" y="14532"/>
                    <a:pt x="1488" y="14836"/>
                    <a:pt x="3963" y="15444"/>
                  </a:cubicBezTo>
                  <a:cubicBezTo>
                    <a:pt x="6438" y="16053"/>
                    <a:pt x="10488" y="16966"/>
                    <a:pt x="13338" y="18030"/>
                  </a:cubicBezTo>
                  <a:cubicBezTo>
                    <a:pt x="16188" y="19095"/>
                    <a:pt x="17838" y="20312"/>
                    <a:pt x="19488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026759" y="1376158"/>
              <a:ext cx="185209" cy="44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21" fill="norm" stroke="1" extrusionOk="0">
                  <a:moveTo>
                    <a:pt x="0" y="3880"/>
                  </a:moveTo>
                  <a:cubicBezTo>
                    <a:pt x="0" y="2871"/>
                    <a:pt x="0" y="1862"/>
                    <a:pt x="1213" y="1105"/>
                  </a:cubicBezTo>
                  <a:cubicBezTo>
                    <a:pt x="2427" y="348"/>
                    <a:pt x="4854" y="-157"/>
                    <a:pt x="7160" y="45"/>
                  </a:cubicBezTo>
                  <a:cubicBezTo>
                    <a:pt x="9465" y="247"/>
                    <a:pt x="11649" y="1155"/>
                    <a:pt x="12378" y="2871"/>
                  </a:cubicBezTo>
                  <a:cubicBezTo>
                    <a:pt x="13106" y="4587"/>
                    <a:pt x="12378" y="7110"/>
                    <a:pt x="11528" y="8624"/>
                  </a:cubicBezTo>
                  <a:cubicBezTo>
                    <a:pt x="10679" y="10138"/>
                    <a:pt x="9708" y="10643"/>
                    <a:pt x="8494" y="11097"/>
                  </a:cubicBezTo>
                  <a:cubicBezTo>
                    <a:pt x="7281" y="11551"/>
                    <a:pt x="5825" y="11955"/>
                    <a:pt x="5703" y="12157"/>
                  </a:cubicBezTo>
                  <a:cubicBezTo>
                    <a:pt x="5582" y="12359"/>
                    <a:pt x="6796" y="12359"/>
                    <a:pt x="9344" y="12712"/>
                  </a:cubicBezTo>
                  <a:cubicBezTo>
                    <a:pt x="11892" y="13065"/>
                    <a:pt x="15775" y="13772"/>
                    <a:pt x="18202" y="14680"/>
                  </a:cubicBezTo>
                  <a:cubicBezTo>
                    <a:pt x="20629" y="15589"/>
                    <a:pt x="21600" y="16699"/>
                    <a:pt x="21115" y="17759"/>
                  </a:cubicBezTo>
                  <a:cubicBezTo>
                    <a:pt x="20629" y="18819"/>
                    <a:pt x="18688" y="19828"/>
                    <a:pt x="15775" y="20484"/>
                  </a:cubicBezTo>
                  <a:cubicBezTo>
                    <a:pt x="12863" y="21140"/>
                    <a:pt x="8980" y="21443"/>
                    <a:pt x="6067" y="21039"/>
                  </a:cubicBezTo>
                  <a:cubicBezTo>
                    <a:pt x="3155" y="20636"/>
                    <a:pt x="1213" y="19525"/>
                    <a:pt x="1699" y="18415"/>
                  </a:cubicBezTo>
                  <a:cubicBezTo>
                    <a:pt x="2184" y="17305"/>
                    <a:pt x="5097" y="16194"/>
                    <a:pt x="8009" y="15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278317" y="1481796"/>
              <a:ext cx="162125" cy="30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246" fill="norm" stroke="1" extrusionOk="0">
                  <a:moveTo>
                    <a:pt x="14260" y="4961"/>
                  </a:moveTo>
                  <a:cubicBezTo>
                    <a:pt x="15080" y="4369"/>
                    <a:pt x="15901" y="3778"/>
                    <a:pt x="16311" y="3038"/>
                  </a:cubicBezTo>
                  <a:cubicBezTo>
                    <a:pt x="16721" y="2298"/>
                    <a:pt x="16721" y="1410"/>
                    <a:pt x="15217" y="819"/>
                  </a:cubicBezTo>
                  <a:cubicBezTo>
                    <a:pt x="13713" y="227"/>
                    <a:pt x="10706" y="-69"/>
                    <a:pt x="8245" y="449"/>
                  </a:cubicBezTo>
                  <a:cubicBezTo>
                    <a:pt x="5784" y="967"/>
                    <a:pt x="3870" y="2298"/>
                    <a:pt x="2366" y="5331"/>
                  </a:cubicBezTo>
                  <a:cubicBezTo>
                    <a:pt x="863" y="8364"/>
                    <a:pt x="-231" y="13098"/>
                    <a:pt x="42" y="16131"/>
                  </a:cubicBezTo>
                  <a:cubicBezTo>
                    <a:pt x="316" y="19164"/>
                    <a:pt x="1956" y="20495"/>
                    <a:pt x="4280" y="21013"/>
                  </a:cubicBezTo>
                  <a:cubicBezTo>
                    <a:pt x="6604" y="21531"/>
                    <a:pt x="9612" y="21235"/>
                    <a:pt x="12620" y="19608"/>
                  </a:cubicBezTo>
                  <a:cubicBezTo>
                    <a:pt x="15627" y="17980"/>
                    <a:pt x="18635" y="15021"/>
                    <a:pt x="20002" y="11841"/>
                  </a:cubicBezTo>
                  <a:cubicBezTo>
                    <a:pt x="21369" y="8660"/>
                    <a:pt x="21096" y="5257"/>
                    <a:pt x="20139" y="3112"/>
                  </a:cubicBezTo>
                  <a:cubicBezTo>
                    <a:pt x="19182" y="967"/>
                    <a:pt x="17541" y="79"/>
                    <a:pt x="16858" y="5"/>
                  </a:cubicBezTo>
                  <a:cubicBezTo>
                    <a:pt x="16174" y="-69"/>
                    <a:pt x="16447" y="671"/>
                    <a:pt x="16721" y="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566509" y="1456526"/>
              <a:ext cx="40218" cy="31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625"/>
                  </a:moveTo>
                  <a:cubicBezTo>
                    <a:pt x="2274" y="1488"/>
                    <a:pt x="4547" y="351"/>
                    <a:pt x="7389" y="67"/>
                  </a:cubicBezTo>
                  <a:cubicBezTo>
                    <a:pt x="10232" y="-217"/>
                    <a:pt x="13642" y="351"/>
                    <a:pt x="16484" y="2696"/>
                  </a:cubicBezTo>
                  <a:cubicBezTo>
                    <a:pt x="19326" y="5041"/>
                    <a:pt x="21600" y="9162"/>
                    <a:pt x="21600" y="12572"/>
                  </a:cubicBezTo>
                  <a:cubicBezTo>
                    <a:pt x="21600" y="15983"/>
                    <a:pt x="19326" y="18683"/>
                    <a:pt x="17053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600376" y="1344680"/>
              <a:ext cx="213784" cy="19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428" y="21441"/>
                  </a:moveTo>
                  <a:cubicBezTo>
                    <a:pt x="214" y="17260"/>
                    <a:pt x="0" y="13080"/>
                    <a:pt x="0" y="10409"/>
                  </a:cubicBezTo>
                  <a:cubicBezTo>
                    <a:pt x="0" y="7738"/>
                    <a:pt x="214" y="6576"/>
                    <a:pt x="2139" y="5067"/>
                  </a:cubicBezTo>
                  <a:cubicBezTo>
                    <a:pt x="4063" y="3557"/>
                    <a:pt x="7699" y="1699"/>
                    <a:pt x="10907" y="770"/>
                  </a:cubicBezTo>
                  <a:cubicBezTo>
                    <a:pt x="14115" y="-159"/>
                    <a:pt x="16895" y="-159"/>
                    <a:pt x="18606" y="306"/>
                  </a:cubicBezTo>
                  <a:cubicBezTo>
                    <a:pt x="20317" y="770"/>
                    <a:pt x="20958" y="1699"/>
                    <a:pt x="21600" y="2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610959" y="1540078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120"/>
                    <a:pt x="11077" y="8640"/>
                    <a:pt x="14677" y="5040"/>
                  </a:cubicBezTo>
                  <a:cubicBezTo>
                    <a:pt x="18277" y="1440"/>
                    <a:pt x="1993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461859" y="1312427"/>
              <a:ext cx="270157" cy="45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55" fill="norm" stroke="1" extrusionOk="0">
                  <a:moveTo>
                    <a:pt x="0" y="10407"/>
                  </a:moveTo>
                  <a:cubicBezTo>
                    <a:pt x="0" y="9909"/>
                    <a:pt x="0" y="9411"/>
                    <a:pt x="84" y="9760"/>
                  </a:cubicBezTo>
                  <a:cubicBezTo>
                    <a:pt x="169" y="10108"/>
                    <a:pt x="337" y="11302"/>
                    <a:pt x="506" y="13243"/>
                  </a:cubicBezTo>
                  <a:cubicBezTo>
                    <a:pt x="675" y="15184"/>
                    <a:pt x="844" y="17872"/>
                    <a:pt x="844" y="19465"/>
                  </a:cubicBezTo>
                  <a:cubicBezTo>
                    <a:pt x="844" y="21057"/>
                    <a:pt x="675" y="21555"/>
                    <a:pt x="506" y="21555"/>
                  </a:cubicBezTo>
                  <a:cubicBezTo>
                    <a:pt x="337" y="21555"/>
                    <a:pt x="169" y="21057"/>
                    <a:pt x="169" y="18967"/>
                  </a:cubicBezTo>
                  <a:cubicBezTo>
                    <a:pt x="169" y="16877"/>
                    <a:pt x="337" y="13194"/>
                    <a:pt x="1012" y="9909"/>
                  </a:cubicBezTo>
                  <a:cubicBezTo>
                    <a:pt x="1687" y="6624"/>
                    <a:pt x="2869" y="3737"/>
                    <a:pt x="3712" y="2095"/>
                  </a:cubicBezTo>
                  <a:cubicBezTo>
                    <a:pt x="4556" y="453"/>
                    <a:pt x="5062" y="55"/>
                    <a:pt x="6581" y="5"/>
                  </a:cubicBezTo>
                  <a:cubicBezTo>
                    <a:pt x="8100" y="-45"/>
                    <a:pt x="10631" y="254"/>
                    <a:pt x="13162" y="1548"/>
                  </a:cubicBezTo>
                  <a:cubicBezTo>
                    <a:pt x="15694" y="2842"/>
                    <a:pt x="18225" y="5131"/>
                    <a:pt x="19659" y="7719"/>
                  </a:cubicBezTo>
                  <a:cubicBezTo>
                    <a:pt x="21094" y="10307"/>
                    <a:pt x="21431" y="13194"/>
                    <a:pt x="21516" y="15384"/>
                  </a:cubicBezTo>
                  <a:cubicBezTo>
                    <a:pt x="21600" y="17573"/>
                    <a:pt x="21431" y="19067"/>
                    <a:pt x="21262" y="20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311882" y="1431312"/>
              <a:ext cx="139410" cy="62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17" fill="norm" stroke="1" extrusionOk="0">
                  <a:moveTo>
                    <a:pt x="130" y="9441"/>
                  </a:moveTo>
                  <a:cubicBezTo>
                    <a:pt x="2321" y="11193"/>
                    <a:pt x="4513" y="12944"/>
                    <a:pt x="5765" y="14805"/>
                  </a:cubicBezTo>
                  <a:cubicBezTo>
                    <a:pt x="7017" y="16666"/>
                    <a:pt x="7330" y="18636"/>
                    <a:pt x="7330" y="19840"/>
                  </a:cubicBezTo>
                  <a:cubicBezTo>
                    <a:pt x="7330" y="21044"/>
                    <a:pt x="7017" y="21482"/>
                    <a:pt x="6547" y="21409"/>
                  </a:cubicBezTo>
                  <a:cubicBezTo>
                    <a:pt x="6078" y="21336"/>
                    <a:pt x="5452" y="20752"/>
                    <a:pt x="4982" y="19147"/>
                  </a:cubicBezTo>
                  <a:cubicBezTo>
                    <a:pt x="4513" y="17541"/>
                    <a:pt x="4200" y="14914"/>
                    <a:pt x="4043" y="12032"/>
                  </a:cubicBezTo>
                  <a:cubicBezTo>
                    <a:pt x="3887" y="9150"/>
                    <a:pt x="3887" y="6012"/>
                    <a:pt x="4043" y="4224"/>
                  </a:cubicBezTo>
                  <a:cubicBezTo>
                    <a:pt x="4200" y="2436"/>
                    <a:pt x="4513" y="1998"/>
                    <a:pt x="4982" y="1524"/>
                  </a:cubicBezTo>
                  <a:cubicBezTo>
                    <a:pt x="5452" y="1050"/>
                    <a:pt x="6078" y="539"/>
                    <a:pt x="7174" y="247"/>
                  </a:cubicBezTo>
                  <a:cubicBezTo>
                    <a:pt x="8269" y="-45"/>
                    <a:pt x="9834" y="-118"/>
                    <a:pt x="11713" y="247"/>
                  </a:cubicBezTo>
                  <a:cubicBezTo>
                    <a:pt x="13591" y="612"/>
                    <a:pt x="15782" y="1414"/>
                    <a:pt x="17661" y="2874"/>
                  </a:cubicBezTo>
                  <a:cubicBezTo>
                    <a:pt x="19539" y="4333"/>
                    <a:pt x="21104" y="6450"/>
                    <a:pt x="20478" y="7946"/>
                  </a:cubicBezTo>
                  <a:cubicBezTo>
                    <a:pt x="19852" y="9441"/>
                    <a:pt x="17034" y="10317"/>
                    <a:pt x="13278" y="10646"/>
                  </a:cubicBezTo>
                  <a:cubicBezTo>
                    <a:pt x="9521" y="10974"/>
                    <a:pt x="4826" y="10755"/>
                    <a:pt x="2321" y="10427"/>
                  </a:cubicBezTo>
                  <a:cubicBezTo>
                    <a:pt x="-183" y="10098"/>
                    <a:pt x="-496" y="9660"/>
                    <a:pt x="600" y="9259"/>
                  </a:cubicBezTo>
                  <a:cubicBezTo>
                    <a:pt x="1695" y="8858"/>
                    <a:pt x="4200" y="8493"/>
                    <a:pt x="6704" y="8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477859" y="1395763"/>
              <a:ext cx="222251" cy="3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9386"/>
                  </a:moveTo>
                  <a:cubicBezTo>
                    <a:pt x="0" y="8666"/>
                    <a:pt x="0" y="7946"/>
                    <a:pt x="514" y="7658"/>
                  </a:cubicBezTo>
                  <a:cubicBezTo>
                    <a:pt x="1029" y="7370"/>
                    <a:pt x="2057" y="7514"/>
                    <a:pt x="4011" y="8738"/>
                  </a:cubicBezTo>
                  <a:cubicBezTo>
                    <a:pt x="5966" y="9962"/>
                    <a:pt x="8846" y="12266"/>
                    <a:pt x="10389" y="14354"/>
                  </a:cubicBezTo>
                  <a:cubicBezTo>
                    <a:pt x="11931" y="16442"/>
                    <a:pt x="12137" y="18314"/>
                    <a:pt x="11931" y="19538"/>
                  </a:cubicBezTo>
                  <a:cubicBezTo>
                    <a:pt x="11726" y="20762"/>
                    <a:pt x="11109" y="21338"/>
                    <a:pt x="10389" y="21410"/>
                  </a:cubicBezTo>
                  <a:cubicBezTo>
                    <a:pt x="9669" y="21482"/>
                    <a:pt x="8846" y="21050"/>
                    <a:pt x="8434" y="18890"/>
                  </a:cubicBezTo>
                  <a:cubicBezTo>
                    <a:pt x="8023" y="16730"/>
                    <a:pt x="8023" y="12842"/>
                    <a:pt x="8949" y="9530"/>
                  </a:cubicBezTo>
                  <a:cubicBezTo>
                    <a:pt x="9874" y="6218"/>
                    <a:pt x="11726" y="3482"/>
                    <a:pt x="13783" y="1898"/>
                  </a:cubicBezTo>
                  <a:cubicBezTo>
                    <a:pt x="15840" y="314"/>
                    <a:pt x="18103" y="-118"/>
                    <a:pt x="19440" y="26"/>
                  </a:cubicBezTo>
                  <a:cubicBezTo>
                    <a:pt x="20777" y="170"/>
                    <a:pt x="21189" y="890"/>
                    <a:pt x="21600" y="1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709105" y="1417636"/>
              <a:ext cx="130705" cy="24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91" fill="norm" stroke="1" extrusionOk="0">
                  <a:moveTo>
                    <a:pt x="2657" y="12678"/>
                  </a:moveTo>
                  <a:cubicBezTo>
                    <a:pt x="6085" y="10319"/>
                    <a:pt x="9514" y="7959"/>
                    <a:pt x="11571" y="6235"/>
                  </a:cubicBezTo>
                  <a:cubicBezTo>
                    <a:pt x="13628" y="4510"/>
                    <a:pt x="14314" y="3421"/>
                    <a:pt x="14657" y="2423"/>
                  </a:cubicBezTo>
                  <a:cubicBezTo>
                    <a:pt x="15000" y="1425"/>
                    <a:pt x="15000" y="517"/>
                    <a:pt x="14142" y="154"/>
                  </a:cubicBezTo>
                  <a:cubicBezTo>
                    <a:pt x="13285" y="-209"/>
                    <a:pt x="11571" y="-27"/>
                    <a:pt x="9000" y="1788"/>
                  </a:cubicBezTo>
                  <a:cubicBezTo>
                    <a:pt x="6428" y="3603"/>
                    <a:pt x="3000" y="7052"/>
                    <a:pt x="1285" y="10228"/>
                  </a:cubicBezTo>
                  <a:cubicBezTo>
                    <a:pt x="-429" y="13404"/>
                    <a:pt x="-429" y="16309"/>
                    <a:pt x="1285" y="18305"/>
                  </a:cubicBezTo>
                  <a:cubicBezTo>
                    <a:pt x="3000" y="20302"/>
                    <a:pt x="6428" y="21391"/>
                    <a:pt x="10028" y="21391"/>
                  </a:cubicBezTo>
                  <a:cubicBezTo>
                    <a:pt x="13628" y="21391"/>
                    <a:pt x="17400" y="20302"/>
                    <a:pt x="21171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913064" y="1425641"/>
              <a:ext cx="136296" cy="21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833" fill="norm" stroke="1" extrusionOk="0">
                  <a:moveTo>
                    <a:pt x="20091" y="5621"/>
                  </a:moveTo>
                  <a:cubicBezTo>
                    <a:pt x="18128" y="3752"/>
                    <a:pt x="16164" y="1883"/>
                    <a:pt x="14364" y="844"/>
                  </a:cubicBezTo>
                  <a:cubicBezTo>
                    <a:pt x="12564" y="-194"/>
                    <a:pt x="10928" y="-402"/>
                    <a:pt x="8800" y="948"/>
                  </a:cubicBezTo>
                  <a:cubicBezTo>
                    <a:pt x="6673" y="2298"/>
                    <a:pt x="4055" y="5206"/>
                    <a:pt x="2255" y="8010"/>
                  </a:cubicBezTo>
                  <a:cubicBezTo>
                    <a:pt x="455" y="10813"/>
                    <a:pt x="-527" y="13513"/>
                    <a:pt x="291" y="15798"/>
                  </a:cubicBezTo>
                  <a:cubicBezTo>
                    <a:pt x="1109" y="18083"/>
                    <a:pt x="3728" y="19952"/>
                    <a:pt x="7491" y="20575"/>
                  </a:cubicBezTo>
                  <a:cubicBezTo>
                    <a:pt x="11255" y="21198"/>
                    <a:pt x="16164" y="20575"/>
                    <a:pt x="21073" y="19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106509" y="153372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138259" y="140672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Shape"/>
            <p:cNvSpPr/>
            <p:nvPr/>
          </p:nvSpPr>
          <p:spPr>
            <a:xfrm>
              <a:off x="11151323" y="1366874"/>
              <a:ext cx="142386" cy="52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57" fill="norm" stroke="1" extrusionOk="0">
                  <a:moveTo>
                    <a:pt x="6520" y="9961"/>
                  </a:moveTo>
                  <a:cubicBezTo>
                    <a:pt x="4955" y="12303"/>
                    <a:pt x="3389" y="14645"/>
                    <a:pt x="2450" y="16293"/>
                  </a:cubicBezTo>
                  <a:cubicBezTo>
                    <a:pt x="1511" y="17941"/>
                    <a:pt x="1198" y="18896"/>
                    <a:pt x="885" y="19763"/>
                  </a:cubicBezTo>
                  <a:cubicBezTo>
                    <a:pt x="572" y="20631"/>
                    <a:pt x="259" y="21411"/>
                    <a:pt x="103" y="21455"/>
                  </a:cubicBezTo>
                  <a:cubicBezTo>
                    <a:pt x="-54" y="21498"/>
                    <a:pt x="-54" y="20804"/>
                    <a:pt x="259" y="18939"/>
                  </a:cubicBezTo>
                  <a:cubicBezTo>
                    <a:pt x="572" y="17074"/>
                    <a:pt x="1198" y="14038"/>
                    <a:pt x="1981" y="11088"/>
                  </a:cubicBezTo>
                  <a:cubicBezTo>
                    <a:pt x="2763" y="8139"/>
                    <a:pt x="3703" y="5276"/>
                    <a:pt x="4329" y="3628"/>
                  </a:cubicBezTo>
                  <a:cubicBezTo>
                    <a:pt x="4955" y="1980"/>
                    <a:pt x="5268" y="1546"/>
                    <a:pt x="5737" y="1112"/>
                  </a:cubicBezTo>
                  <a:cubicBezTo>
                    <a:pt x="6207" y="679"/>
                    <a:pt x="6833" y="245"/>
                    <a:pt x="7929" y="71"/>
                  </a:cubicBezTo>
                  <a:cubicBezTo>
                    <a:pt x="9024" y="-102"/>
                    <a:pt x="10589" y="-15"/>
                    <a:pt x="12937" y="939"/>
                  </a:cubicBezTo>
                  <a:cubicBezTo>
                    <a:pt x="15285" y="1893"/>
                    <a:pt x="18416" y="3715"/>
                    <a:pt x="19981" y="5103"/>
                  </a:cubicBezTo>
                  <a:cubicBezTo>
                    <a:pt x="21546" y="6491"/>
                    <a:pt x="21546" y="7445"/>
                    <a:pt x="19042" y="8182"/>
                  </a:cubicBezTo>
                  <a:cubicBezTo>
                    <a:pt x="16537" y="8920"/>
                    <a:pt x="11529" y="9440"/>
                    <a:pt x="6520" y="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373209" y="154007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597048" y="1337365"/>
              <a:ext cx="354271" cy="39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8" fill="norm" stroke="1" extrusionOk="0">
                  <a:moveTo>
                    <a:pt x="1438" y="2053"/>
                  </a:moveTo>
                  <a:cubicBezTo>
                    <a:pt x="926" y="1129"/>
                    <a:pt x="415" y="205"/>
                    <a:pt x="160" y="31"/>
                  </a:cubicBezTo>
                  <a:cubicBezTo>
                    <a:pt x="-96" y="-142"/>
                    <a:pt x="-96" y="436"/>
                    <a:pt x="543" y="1071"/>
                  </a:cubicBezTo>
                  <a:cubicBezTo>
                    <a:pt x="1182" y="1706"/>
                    <a:pt x="2460" y="2399"/>
                    <a:pt x="5144" y="3554"/>
                  </a:cubicBezTo>
                  <a:cubicBezTo>
                    <a:pt x="7828" y="4709"/>
                    <a:pt x="11918" y="6326"/>
                    <a:pt x="14538" y="7482"/>
                  </a:cubicBezTo>
                  <a:cubicBezTo>
                    <a:pt x="17158" y="8637"/>
                    <a:pt x="18309" y="9330"/>
                    <a:pt x="19331" y="10080"/>
                  </a:cubicBezTo>
                  <a:cubicBezTo>
                    <a:pt x="20354" y="10831"/>
                    <a:pt x="21248" y="11640"/>
                    <a:pt x="21376" y="12160"/>
                  </a:cubicBezTo>
                  <a:cubicBezTo>
                    <a:pt x="21504" y="12679"/>
                    <a:pt x="20865" y="12910"/>
                    <a:pt x="18756" y="14065"/>
                  </a:cubicBezTo>
                  <a:cubicBezTo>
                    <a:pt x="16647" y="15221"/>
                    <a:pt x="13068" y="17300"/>
                    <a:pt x="10896" y="18455"/>
                  </a:cubicBezTo>
                  <a:cubicBezTo>
                    <a:pt x="8723" y="19610"/>
                    <a:pt x="7956" y="19841"/>
                    <a:pt x="7317" y="20130"/>
                  </a:cubicBezTo>
                  <a:cubicBezTo>
                    <a:pt x="6678" y="20418"/>
                    <a:pt x="6167" y="20765"/>
                    <a:pt x="6167" y="20996"/>
                  </a:cubicBezTo>
                  <a:cubicBezTo>
                    <a:pt x="6167" y="21227"/>
                    <a:pt x="6678" y="21342"/>
                    <a:pt x="7189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2053296" y="1425338"/>
              <a:ext cx="252878" cy="31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13" fill="norm" stroke="1" extrusionOk="0">
                  <a:moveTo>
                    <a:pt x="15477" y="9042"/>
                  </a:moveTo>
                  <a:cubicBezTo>
                    <a:pt x="16012" y="6896"/>
                    <a:pt x="16548" y="4751"/>
                    <a:pt x="16905" y="3249"/>
                  </a:cubicBezTo>
                  <a:cubicBezTo>
                    <a:pt x="17262" y="1747"/>
                    <a:pt x="17440" y="888"/>
                    <a:pt x="16994" y="388"/>
                  </a:cubicBezTo>
                  <a:cubicBezTo>
                    <a:pt x="16548" y="-113"/>
                    <a:pt x="15477" y="-256"/>
                    <a:pt x="13602" y="745"/>
                  </a:cubicBezTo>
                  <a:cubicBezTo>
                    <a:pt x="11728" y="1747"/>
                    <a:pt x="9050" y="3892"/>
                    <a:pt x="6640" y="6753"/>
                  </a:cubicBezTo>
                  <a:cubicBezTo>
                    <a:pt x="4230" y="9614"/>
                    <a:pt x="2088" y="13190"/>
                    <a:pt x="1017" y="15336"/>
                  </a:cubicBezTo>
                  <a:cubicBezTo>
                    <a:pt x="-54" y="17482"/>
                    <a:pt x="-54" y="18197"/>
                    <a:pt x="35" y="18912"/>
                  </a:cubicBezTo>
                  <a:cubicBezTo>
                    <a:pt x="125" y="19627"/>
                    <a:pt x="303" y="20343"/>
                    <a:pt x="928" y="20772"/>
                  </a:cubicBezTo>
                  <a:cubicBezTo>
                    <a:pt x="1553" y="21201"/>
                    <a:pt x="2624" y="21344"/>
                    <a:pt x="5569" y="20486"/>
                  </a:cubicBezTo>
                  <a:cubicBezTo>
                    <a:pt x="8515" y="19627"/>
                    <a:pt x="13334" y="17768"/>
                    <a:pt x="16458" y="15694"/>
                  </a:cubicBezTo>
                  <a:cubicBezTo>
                    <a:pt x="19582" y="13619"/>
                    <a:pt x="21010" y="11331"/>
                    <a:pt x="21278" y="9042"/>
                  </a:cubicBezTo>
                  <a:cubicBezTo>
                    <a:pt x="21546" y="6753"/>
                    <a:pt x="20653" y="4465"/>
                    <a:pt x="19761" y="3249"/>
                  </a:cubicBezTo>
                  <a:cubicBezTo>
                    <a:pt x="18868" y="2033"/>
                    <a:pt x="17976" y="1890"/>
                    <a:pt x="17083" y="1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2319359" y="1249727"/>
              <a:ext cx="204929" cy="70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46" fill="norm" stroke="1" extrusionOk="0">
                  <a:moveTo>
                    <a:pt x="11241" y="724"/>
                  </a:moveTo>
                  <a:cubicBezTo>
                    <a:pt x="11461" y="400"/>
                    <a:pt x="11682" y="76"/>
                    <a:pt x="12233" y="11"/>
                  </a:cubicBezTo>
                  <a:cubicBezTo>
                    <a:pt x="12784" y="-54"/>
                    <a:pt x="13665" y="141"/>
                    <a:pt x="14988" y="1146"/>
                  </a:cubicBezTo>
                  <a:cubicBezTo>
                    <a:pt x="16310" y="2151"/>
                    <a:pt x="18073" y="3968"/>
                    <a:pt x="19396" y="6011"/>
                  </a:cubicBezTo>
                  <a:cubicBezTo>
                    <a:pt x="20718" y="8054"/>
                    <a:pt x="21600" y="10324"/>
                    <a:pt x="21269" y="12400"/>
                  </a:cubicBezTo>
                  <a:cubicBezTo>
                    <a:pt x="20939" y="14476"/>
                    <a:pt x="19396" y="16357"/>
                    <a:pt x="15649" y="17849"/>
                  </a:cubicBezTo>
                  <a:cubicBezTo>
                    <a:pt x="11902" y="19341"/>
                    <a:pt x="5951" y="20443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677009" y="2716198"/>
              <a:ext cx="212815" cy="61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0" fill="norm" stroke="1" extrusionOk="0">
                  <a:moveTo>
                    <a:pt x="6416" y="9051"/>
                  </a:moveTo>
                  <a:cubicBezTo>
                    <a:pt x="5988" y="8533"/>
                    <a:pt x="5560" y="8015"/>
                    <a:pt x="5453" y="7978"/>
                  </a:cubicBezTo>
                  <a:cubicBezTo>
                    <a:pt x="5347" y="7941"/>
                    <a:pt x="5560" y="8385"/>
                    <a:pt x="6202" y="9864"/>
                  </a:cubicBezTo>
                  <a:cubicBezTo>
                    <a:pt x="6844" y="11344"/>
                    <a:pt x="7913" y="13859"/>
                    <a:pt x="8554" y="16411"/>
                  </a:cubicBezTo>
                  <a:cubicBezTo>
                    <a:pt x="9196" y="18963"/>
                    <a:pt x="9410" y="21552"/>
                    <a:pt x="9410" y="21478"/>
                  </a:cubicBezTo>
                  <a:cubicBezTo>
                    <a:pt x="9410" y="21404"/>
                    <a:pt x="9196" y="18667"/>
                    <a:pt x="8661" y="16078"/>
                  </a:cubicBezTo>
                  <a:cubicBezTo>
                    <a:pt x="8127" y="13489"/>
                    <a:pt x="7271" y="11048"/>
                    <a:pt x="6950" y="8829"/>
                  </a:cubicBezTo>
                  <a:cubicBezTo>
                    <a:pt x="6630" y="6610"/>
                    <a:pt x="6844" y="4612"/>
                    <a:pt x="7378" y="3281"/>
                  </a:cubicBezTo>
                  <a:cubicBezTo>
                    <a:pt x="7913" y="1949"/>
                    <a:pt x="8768" y="1284"/>
                    <a:pt x="9624" y="840"/>
                  </a:cubicBezTo>
                  <a:cubicBezTo>
                    <a:pt x="10479" y="396"/>
                    <a:pt x="11335" y="174"/>
                    <a:pt x="12297" y="63"/>
                  </a:cubicBezTo>
                  <a:cubicBezTo>
                    <a:pt x="13259" y="-48"/>
                    <a:pt x="14329" y="-48"/>
                    <a:pt x="15612" y="359"/>
                  </a:cubicBezTo>
                  <a:cubicBezTo>
                    <a:pt x="16895" y="766"/>
                    <a:pt x="18392" y="1579"/>
                    <a:pt x="19568" y="2541"/>
                  </a:cubicBezTo>
                  <a:cubicBezTo>
                    <a:pt x="20745" y="3503"/>
                    <a:pt x="21600" y="4612"/>
                    <a:pt x="21493" y="5537"/>
                  </a:cubicBezTo>
                  <a:cubicBezTo>
                    <a:pt x="21386" y="6462"/>
                    <a:pt x="20317" y="7201"/>
                    <a:pt x="16574" y="7904"/>
                  </a:cubicBezTo>
                  <a:cubicBezTo>
                    <a:pt x="12832" y="8607"/>
                    <a:pt x="6416" y="9273"/>
                    <a:pt x="0" y="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026259" y="3006928"/>
              <a:ext cx="317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079"/>
                  </a:cubicBezTo>
                  <a:cubicBezTo>
                    <a:pt x="21600" y="17357"/>
                    <a:pt x="21600" y="18514"/>
                    <a:pt x="21600" y="19575"/>
                  </a:cubicBezTo>
                  <a:cubicBezTo>
                    <a:pt x="21600" y="20636"/>
                    <a:pt x="21600" y="21600"/>
                    <a:pt x="20880" y="21600"/>
                  </a:cubicBezTo>
                  <a:cubicBezTo>
                    <a:pt x="20160" y="21600"/>
                    <a:pt x="18720" y="20636"/>
                    <a:pt x="15840" y="19768"/>
                  </a:cubicBezTo>
                  <a:cubicBezTo>
                    <a:pt x="12960" y="18900"/>
                    <a:pt x="8640" y="18129"/>
                    <a:pt x="4320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913852" y="2943428"/>
              <a:ext cx="28385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737" y="21600"/>
                  </a:moveTo>
                  <a:cubicBezTo>
                    <a:pt x="1457" y="19600"/>
                    <a:pt x="177" y="17600"/>
                    <a:pt x="17" y="16600"/>
                  </a:cubicBezTo>
                  <a:cubicBezTo>
                    <a:pt x="-143" y="15600"/>
                    <a:pt x="817" y="15600"/>
                    <a:pt x="3457" y="13600"/>
                  </a:cubicBezTo>
                  <a:cubicBezTo>
                    <a:pt x="6097" y="11600"/>
                    <a:pt x="10417" y="7600"/>
                    <a:pt x="13697" y="5000"/>
                  </a:cubicBezTo>
                  <a:cubicBezTo>
                    <a:pt x="16977" y="2400"/>
                    <a:pt x="19217" y="120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159609" y="3222828"/>
              <a:ext cx="1810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800"/>
                    <a:pt x="21600" y="3600"/>
                    <a:pt x="20400" y="7200"/>
                  </a:cubicBezTo>
                  <a:cubicBezTo>
                    <a:pt x="19200" y="10800"/>
                    <a:pt x="96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399555" y="2883015"/>
              <a:ext cx="132677" cy="37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488" fill="norm" stroke="1" extrusionOk="0">
                  <a:moveTo>
                    <a:pt x="5042" y="8875"/>
                  </a:moveTo>
                  <a:cubicBezTo>
                    <a:pt x="6331" y="12495"/>
                    <a:pt x="7621" y="16115"/>
                    <a:pt x="8265" y="18347"/>
                  </a:cubicBezTo>
                  <a:cubicBezTo>
                    <a:pt x="8910" y="20580"/>
                    <a:pt x="8910" y="21424"/>
                    <a:pt x="8588" y="21485"/>
                  </a:cubicBezTo>
                  <a:cubicBezTo>
                    <a:pt x="8265" y="21545"/>
                    <a:pt x="7621" y="20821"/>
                    <a:pt x="6170" y="18770"/>
                  </a:cubicBezTo>
                  <a:cubicBezTo>
                    <a:pt x="4719" y="16718"/>
                    <a:pt x="2462" y="13339"/>
                    <a:pt x="1173" y="10202"/>
                  </a:cubicBezTo>
                  <a:cubicBezTo>
                    <a:pt x="-117" y="7065"/>
                    <a:pt x="-439" y="4168"/>
                    <a:pt x="689" y="2419"/>
                  </a:cubicBezTo>
                  <a:cubicBezTo>
                    <a:pt x="1818" y="669"/>
                    <a:pt x="4397" y="66"/>
                    <a:pt x="7621" y="5"/>
                  </a:cubicBezTo>
                  <a:cubicBezTo>
                    <a:pt x="10845" y="-55"/>
                    <a:pt x="14713" y="428"/>
                    <a:pt x="17292" y="1755"/>
                  </a:cubicBezTo>
                  <a:cubicBezTo>
                    <a:pt x="19871" y="3082"/>
                    <a:pt x="21161" y="5254"/>
                    <a:pt x="19388" y="6642"/>
                  </a:cubicBezTo>
                  <a:cubicBezTo>
                    <a:pt x="17615" y="8030"/>
                    <a:pt x="12779" y="8633"/>
                    <a:pt x="9555" y="8935"/>
                  </a:cubicBezTo>
                  <a:cubicBezTo>
                    <a:pt x="6331" y="9237"/>
                    <a:pt x="4719" y="9237"/>
                    <a:pt x="3107" y="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798029" y="2647662"/>
              <a:ext cx="168031" cy="4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64" fill="norm" stroke="1" extrusionOk="0">
                  <a:moveTo>
                    <a:pt x="15569" y="2121"/>
                  </a:moveTo>
                  <a:cubicBezTo>
                    <a:pt x="14502" y="1368"/>
                    <a:pt x="13436" y="616"/>
                    <a:pt x="12236" y="240"/>
                  </a:cubicBezTo>
                  <a:cubicBezTo>
                    <a:pt x="11036" y="-136"/>
                    <a:pt x="9702" y="-136"/>
                    <a:pt x="7836" y="724"/>
                  </a:cubicBezTo>
                  <a:cubicBezTo>
                    <a:pt x="5969" y="1583"/>
                    <a:pt x="3569" y="3303"/>
                    <a:pt x="1969" y="5882"/>
                  </a:cubicBezTo>
                  <a:cubicBezTo>
                    <a:pt x="369" y="8461"/>
                    <a:pt x="-431" y="11900"/>
                    <a:pt x="236" y="14479"/>
                  </a:cubicBezTo>
                  <a:cubicBezTo>
                    <a:pt x="902" y="17058"/>
                    <a:pt x="3036" y="18777"/>
                    <a:pt x="6769" y="19798"/>
                  </a:cubicBezTo>
                  <a:cubicBezTo>
                    <a:pt x="10502" y="20819"/>
                    <a:pt x="15836" y="21142"/>
                    <a:pt x="2116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080359" y="2757120"/>
              <a:ext cx="222251" cy="2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3340"/>
                  </a:moveTo>
                  <a:cubicBezTo>
                    <a:pt x="0" y="2287"/>
                    <a:pt x="0" y="1233"/>
                    <a:pt x="514" y="618"/>
                  </a:cubicBezTo>
                  <a:cubicBezTo>
                    <a:pt x="1029" y="4"/>
                    <a:pt x="2057" y="-172"/>
                    <a:pt x="3703" y="179"/>
                  </a:cubicBezTo>
                  <a:cubicBezTo>
                    <a:pt x="5349" y="530"/>
                    <a:pt x="7611" y="1408"/>
                    <a:pt x="9154" y="3779"/>
                  </a:cubicBezTo>
                  <a:cubicBezTo>
                    <a:pt x="10697" y="6150"/>
                    <a:pt x="11520" y="10013"/>
                    <a:pt x="11109" y="13087"/>
                  </a:cubicBezTo>
                  <a:cubicBezTo>
                    <a:pt x="10697" y="16160"/>
                    <a:pt x="9051" y="18443"/>
                    <a:pt x="7714" y="19760"/>
                  </a:cubicBezTo>
                  <a:cubicBezTo>
                    <a:pt x="6377" y="21077"/>
                    <a:pt x="5349" y="21428"/>
                    <a:pt x="4320" y="20550"/>
                  </a:cubicBezTo>
                  <a:cubicBezTo>
                    <a:pt x="3291" y="19672"/>
                    <a:pt x="2263" y="17565"/>
                    <a:pt x="2983" y="14667"/>
                  </a:cubicBezTo>
                  <a:cubicBezTo>
                    <a:pt x="3703" y="11769"/>
                    <a:pt x="6171" y="8082"/>
                    <a:pt x="7920" y="5799"/>
                  </a:cubicBezTo>
                  <a:cubicBezTo>
                    <a:pt x="9669" y="3516"/>
                    <a:pt x="10697" y="2638"/>
                    <a:pt x="11520" y="1760"/>
                  </a:cubicBezTo>
                  <a:cubicBezTo>
                    <a:pt x="12343" y="882"/>
                    <a:pt x="12960" y="4"/>
                    <a:pt x="13166" y="267"/>
                  </a:cubicBezTo>
                  <a:cubicBezTo>
                    <a:pt x="13371" y="530"/>
                    <a:pt x="13166" y="1935"/>
                    <a:pt x="13577" y="4569"/>
                  </a:cubicBezTo>
                  <a:cubicBezTo>
                    <a:pt x="13989" y="7204"/>
                    <a:pt x="15017" y="11067"/>
                    <a:pt x="16457" y="13526"/>
                  </a:cubicBezTo>
                  <a:cubicBezTo>
                    <a:pt x="17897" y="15984"/>
                    <a:pt x="19749" y="17038"/>
                    <a:pt x="21600" y="18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448659" y="2968828"/>
              <a:ext cx="313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55"/>
                    <a:pt x="21600" y="8509"/>
                    <a:pt x="18900" y="12109"/>
                  </a:cubicBezTo>
                  <a:cubicBezTo>
                    <a:pt x="16200" y="15709"/>
                    <a:pt x="8100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637042" y="2784678"/>
              <a:ext cx="217207" cy="45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6" fill="norm" stroke="1" extrusionOk="0">
                  <a:moveTo>
                    <a:pt x="205" y="0"/>
                  </a:moveTo>
                  <a:cubicBezTo>
                    <a:pt x="0" y="1194"/>
                    <a:pt x="-206" y="2389"/>
                    <a:pt x="411" y="3484"/>
                  </a:cubicBezTo>
                  <a:cubicBezTo>
                    <a:pt x="1028" y="4579"/>
                    <a:pt x="2468" y="5574"/>
                    <a:pt x="4217" y="5972"/>
                  </a:cubicBezTo>
                  <a:cubicBezTo>
                    <a:pt x="5965" y="6371"/>
                    <a:pt x="8023" y="6171"/>
                    <a:pt x="9565" y="5276"/>
                  </a:cubicBezTo>
                  <a:cubicBezTo>
                    <a:pt x="11108" y="4380"/>
                    <a:pt x="12137" y="2787"/>
                    <a:pt x="12651" y="1742"/>
                  </a:cubicBezTo>
                  <a:cubicBezTo>
                    <a:pt x="13165" y="697"/>
                    <a:pt x="13165" y="199"/>
                    <a:pt x="13165" y="199"/>
                  </a:cubicBezTo>
                  <a:cubicBezTo>
                    <a:pt x="13165" y="199"/>
                    <a:pt x="13165" y="697"/>
                    <a:pt x="13885" y="2240"/>
                  </a:cubicBezTo>
                  <a:cubicBezTo>
                    <a:pt x="14605" y="3782"/>
                    <a:pt x="16045" y="6371"/>
                    <a:pt x="17485" y="9108"/>
                  </a:cubicBezTo>
                  <a:cubicBezTo>
                    <a:pt x="18925" y="11845"/>
                    <a:pt x="20365" y="14732"/>
                    <a:pt x="20880" y="16772"/>
                  </a:cubicBezTo>
                  <a:cubicBezTo>
                    <a:pt x="21394" y="18813"/>
                    <a:pt x="20983" y="20007"/>
                    <a:pt x="20263" y="20704"/>
                  </a:cubicBezTo>
                  <a:cubicBezTo>
                    <a:pt x="19543" y="21401"/>
                    <a:pt x="18514" y="21600"/>
                    <a:pt x="16560" y="20953"/>
                  </a:cubicBezTo>
                  <a:cubicBezTo>
                    <a:pt x="14605" y="20306"/>
                    <a:pt x="11725" y="18813"/>
                    <a:pt x="10080" y="17818"/>
                  </a:cubicBezTo>
                  <a:cubicBezTo>
                    <a:pt x="8434" y="16822"/>
                    <a:pt x="8023" y="16324"/>
                    <a:pt x="7611" y="15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918559" y="2613228"/>
              <a:ext cx="14727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0" y="0"/>
                  </a:moveTo>
                  <a:cubicBezTo>
                    <a:pt x="1479" y="0"/>
                    <a:pt x="2959" y="0"/>
                    <a:pt x="6066" y="1014"/>
                  </a:cubicBezTo>
                  <a:cubicBezTo>
                    <a:pt x="9173" y="2028"/>
                    <a:pt x="13907" y="4056"/>
                    <a:pt x="17014" y="6338"/>
                  </a:cubicBezTo>
                  <a:cubicBezTo>
                    <a:pt x="20121" y="8620"/>
                    <a:pt x="21600" y="11155"/>
                    <a:pt x="19825" y="13741"/>
                  </a:cubicBezTo>
                  <a:cubicBezTo>
                    <a:pt x="18049" y="16327"/>
                    <a:pt x="13019" y="18963"/>
                    <a:pt x="79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350359" y="2807961"/>
              <a:ext cx="2349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65" y="12960"/>
                    <a:pt x="9730" y="5400"/>
                    <a:pt x="13330" y="2160"/>
                  </a:cubicBezTo>
                  <a:cubicBezTo>
                    <a:pt x="16930" y="-1080"/>
                    <a:pt x="19265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432909" y="3006928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720"/>
                    <a:pt x="2400" y="15840"/>
                    <a:pt x="6000" y="12240"/>
                  </a:cubicBezTo>
                  <a:cubicBezTo>
                    <a:pt x="9600" y="8640"/>
                    <a:pt x="156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7132352" y="2441300"/>
              <a:ext cx="132433" cy="63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77" fill="norm" stroke="1" extrusionOk="0">
                  <a:moveTo>
                    <a:pt x="5834" y="9520"/>
                  </a:moveTo>
                  <a:cubicBezTo>
                    <a:pt x="6498" y="11176"/>
                    <a:pt x="7163" y="12832"/>
                    <a:pt x="7827" y="14596"/>
                  </a:cubicBezTo>
                  <a:cubicBezTo>
                    <a:pt x="8492" y="16360"/>
                    <a:pt x="9157" y="18232"/>
                    <a:pt x="9489" y="19528"/>
                  </a:cubicBezTo>
                  <a:cubicBezTo>
                    <a:pt x="9821" y="20824"/>
                    <a:pt x="9821" y="21544"/>
                    <a:pt x="9323" y="21472"/>
                  </a:cubicBezTo>
                  <a:cubicBezTo>
                    <a:pt x="8824" y="21400"/>
                    <a:pt x="7827" y="20536"/>
                    <a:pt x="6498" y="18808"/>
                  </a:cubicBezTo>
                  <a:cubicBezTo>
                    <a:pt x="5169" y="17080"/>
                    <a:pt x="3507" y="14488"/>
                    <a:pt x="2178" y="12004"/>
                  </a:cubicBezTo>
                  <a:cubicBezTo>
                    <a:pt x="849" y="9520"/>
                    <a:pt x="-148" y="7144"/>
                    <a:pt x="18" y="5272"/>
                  </a:cubicBezTo>
                  <a:cubicBezTo>
                    <a:pt x="184" y="3400"/>
                    <a:pt x="1514" y="2032"/>
                    <a:pt x="2677" y="1204"/>
                  </a:cubicBezTo>
                  <a:cubicBezTo>
                    <a:pt x="3840" y="376"/>
                    <a:pt x="4837" y="88"/>
                    <a:pt x="7163" y="16"/>
                  </a:cubicBezTo>
                  <a:cubicBezTo>
                    <a:pt x="9489" y="-56"/>
                    <a:pt x="13144" y="88"/>
                    <a:pt x="16135" y="916"/>
                  </a:cubicBezTo>
                  <a:cubicBezTo>
                    <a:pt x="19126" y="1744"/>
                    <a:pt x="21452" y="3256"/>
                    <a:pt x="20621" y="4624"/>
                  </a:cubicBezTo>
                  <a:cubicBezTo>
                    <a:pt x="19790" y="5992"/>
                    <a:pt x="15803" y="7216"/>
                    <a:pt x="12480" y="8152"/>
                  </a:cubicBezTo>
                  <a:cubicBezTo>
                    <a:pt x="9157" y="9088"/>
                    <a:pt x="6498" y="9736"/>
                    <a:pt x="3840" y="10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240448" y="2765628"/>
              <a:ext cx="22116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745" y="10560"/>
                  </a:moveTo>
                  <a:cubicBezTo>
                    <a:pt x="1128" y="9760"/>
                    <a:pt x="511" y="8960"/>
                    <a:pt x="203" y="8160"/>
                  </a:cubicBezTo>
                  <a:cubicBezTo>
                    <a:pt x="-106" y="7360"/>
                    <a:pt x="-106" y="6560"/>
                    <a:pt x="511" y="6160"/>
                  </a:cubicBezTo>
                  <a:cubicBezTo>
                    <a:pt x="1128" y="5760"/>
                    <a:pt x="2363" y="5760"/>
                    <a:pt x="4625" y="6880"/>
                  </a:cubicBezTo>
                  <a:cubicBezTo>
                    <a:pt x="6888" y="8000"/>
                    <a:pt x="10180" y="10240"/>
                    <a:pt x="12031" y="12720"/>
                  </a:cubicBezTo>
                  <a:cubicBezTo>
                    <a:pt x="13883" y="15200"/>
                    <a:pt x="14294" y="17920"/>
                    <a:pt x="14088" y="19520"/>
                  </a:cubicBezTo>
                  <a:cubicBezTo>
                    <a:pt x="13883" y="21120"/>
                    <a:pt x="13060" y="21600"/>
                    <a:pt x="12237" y="21600"/>
                  </a:cubicBezTo>
                  <a:cubicBezTo>
                    <a:pt x="11414" y="21600"/>
                    <a:pt x="10591" y="21120"/>
                    <a:pt x="10077" y="19120"/>
                  </a:cubicBezTo>
                  <a:cubicBezTo>
                    <a:pt x="9563" y="17120"/>
                    <a:pt x="9357" y="13600"/>
                    <a:pt x="11311" y="10160"/>
                  </a:cubicBezTo>
                  <a:cubicBezTo>
                    <a:pt x="13265" y="6720"/>
                    <a:pt x="17380" y="3360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559945" y="2558421"/>
              <a:ext cx="174715" cy="45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74" fill="norm" stroke="1" extrusionOk="0">
                  <a:moveTo>
                    <a:pt x="14454" y="3442"/>
                  </a:moveTo>
                  <a:cubicBezTo>
                    <a:pt x="14454" y="2949"/>
                    <a:pt x="14454" y="2455"/>
                    <a:pt x="14454" y="1962"/>
                  </a:cubicBezTo>
                  <a:cubicBezTo>
                    <a:pt x="14454" y="1469"/>
                    <a:pt x="14454" y="976"/>
                    <a:pt x="13934" y="581"/>
                  </a:cubicBezTo>
                  <a:cubicBezTo>
                    <a:pt x="13414" y="187"/>
                    <a:pt x="12373" y="-109"/>
                    <a:pt x="11462" y="39"/>
                  </a:cubicBezTo>
                  <a:cubicBezTo>
                    <a:pt x="10551" y="187"/>
                    <a:pt x="9770" y="779"/>
                    <a:pt x="8209" y="2702"/>
                  </a:cubicBezTo>
                  <a:cubicBezTo>
                    <a:pt x="6647" y="4625"/>
                    <a:pt x="4305" y="7880"/>
                    <a:pt x="2614" y="10740"/>
                  </a:cubicBezTo>
                  <a:cubicBezTo>
                    <a:pt x="922" y="13601"/>
                    <a:pt x="-119" y="16066"/>
                    <a:pt x="11" y="17891"/>
                  </a:cubicBezTo>
                  <a:cubicBezTo>
                    <a:pt x="141" y="19716"/>
                    <a:pt x="1442" y="20899"/>
                    <a:pt x="5216" y="21195"/>
                  </a:cubicBezTo>
                  <a:cubicBezTo>
                    <a:pt x="8989" y="21491"/>
                    <a:pt x="15235" y="20899"/>
                    <a:pt x="21481" y="20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963259" y="2657678"/>
              <a:ext cx="40409" cy="30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28" fill="norm" stroke="1" extrusionOk="0">
                  <a:moveTo>
                    <a:pt x="0" y="0"/>
                  </a:moveTo>
                  <a:cubicBezTo>
                    <a:pt x="3240" y="3776"/>
                    <a:pt x="6480" y="7552"/>
                    <a:pt x="9720" y="10800"/>
                  </a:cubicBezTo>
                  <a:cubicBezTo>
                    <a:pt x="12960" y="14048"/>
                    <a:pt x="16200" y="16766"/>
                    <a:pt x="18360" y="18655"/>
                  </a:cubicBezTo>
                  <a:cubicBezTo>
                    <a:pt x="20520" y="20543"/>
                    <a:pt x="21600" y="21600"/>
                    <a:pt x="19440" y="21524"/>
                  </a:cubicBezTo>
                  <a:cubicBezTo>
                    <a:pt x="17280" y="21449"/>
                    <a:pt x="11880" y="20241"/>
                    <a:pt x="6480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825260" y="2632278"/>
              <a:ext cx="379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704" y="21600"/>
                  </a:moveTo>
                  <a:cubicBezTo>
                    <a:pt x="1344" y="20348"/>
                    <a:pt x="984" y="19096"/>
                    <a:pt x="624" y="17687"/>
                  </a:cubicBezTo>
                  <a:cubicBezTo>
                    <a:pt x="264" y="16278"/>
                    <a:pt x="-96" y="14713"/>
                    <a:pt x="24" y="13304"/>
                  </a:cubicBezTo>
                  <a:cubicBezTo>
                    <a:pt x="144" y="11896"/>
                    <a:pt x="744" y="10643"/>
                    <a:pt x="3084" y="8452"/>
                  </a:cubicBezTo>
                  <a:cubicBezTo>
                    <a:pt x="5424" y="6261"/>
                    <a:pt x="9504" y="3130"/>
                    <a:pt x="12864" y="1565"/>
                  </a:cubicBezTo>
                  <a:cubicBezTo>
                    <a:pt x="16224" y="0"/>
                    <a:pt x="18864" y="0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8134709" y="2803728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5300"/>
                    <a:pt x="7488" y="9000"/>
                    <a:pt x="11088" y="5400"/>
                  </a:cubicBezTo>
                  <a:cubicBezTo>
                    <a:pt x="14688" y="1800"/>
                    <a:pt x="1814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184378" y="2911678"/>
              <a:ext cx="140832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3" fill="norm" stroke="1" extrusionOk="0">
                  <a:moveTo>
                    <a:pt x="3074" y="19938"/>
                  </a:moveTo>
                  <a:cubicBezTo>
                    <a:pt x="1462" y="20769"/>
                    <a:pt x="-150" y="21600"/>
                    <a:pt x="11" y="20769"/>
                  </a:cubicBezTo>
                  <a:cubicBezTo>
                    <a:pt x="172" y="19938"/>
                    <a:pt x="2107" y="17446"/>
                    <a:pt x="5975" y="13708"/>
                  </a:cubicBezTo>
                  <a:cubicBezTo>
                    <a:pt x="9844" y="9969"/>
                    <a:pt x="15647" y="4985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518633" y="2684815"/>
              <a:ext cx="301877" cy="25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5" fill="norm" stroke="1" extrusionOk="0">
                  <a:moveTo>
                    <a:pt x="697" y="5166"/>
                  </a:moveTo>
                  <a:cubicBezTo>
                    <a:pt x="395" y="4281"/>
                    <a:pt x="93" y="3396"/>
                    <a:pt x="18" y="2511"/>
                  </a:cubicBezTo>
                  <a:cubicBezTo>
                    <a:pt x="-58" y="1625"/>
                    <a:pt x="93" y="740"/>
                    <a:pt x="697" y="298"/>
                  </a:cubicBezTo>
                  <a:cubicBezTo>
                    <a:pt x="1301" y="-145"/>
                    <a:pt x="2359" y="-145"/>
                    <a:pt x="3869" y="652"/>
                  </a:cubicBezTo>
                  <a:cubicBezTo>
                    <a:pt x="5380" y="1448"/>
                    <a:pt x="7343" y="3042"/>
                    <a:pt x="8174" y="5875"/>
                  </a:cubicBezTo>
                  <a:cubicBezTo>
                    <a:pt x="9005" y="8707"/>
                    <a:pt x="8703" y="12780"/>
                    <a:pt x="8174" y="15347"/>
                  </a:cubicBezTo>
                  <a:cubicBezTo>
                    <a:pt x="7645" y="17914"/>
                    <a:pt x="6890" y="18976"/>
                    <a:pt x="6211" y="19862"/>
                  </a:cubicBezTo>
                  <a:cubicBezTo>
                    <a:pt x="5531" y="20747"/>
                    <a:pt x="4927" y="21455"/>
                    <a:pt x="4398" y="21455"/>
                  </a:cubicBezTo>
                  <a:cubicBezTo>
                    <a:pt x="3869" y="21455"/>
                    <a:pt x="3416" y="20747"/>
                    <a:pt x="3945" y="18445"/>
                  </a:cubicBezTo>
                  <a:cubicBezTo>
                    <a:pt x="4473" y="16144"/>
                    <a:pt x="5984" y="12248"/>
                    <a:pt x="7721" y="9327"/>
                  </a:cubicBezTo>
                  <a:cubicBezTo>
                    <a:pt x="9458" y="6406"/>
                    <a:pt x="11422" y="4458"/>
                    <a:pt x="12781" y="3219"/>
                  </a:cubicBezTo>
                  <a:cubicBezTo>
                    <a:pt x="14141" y="1980"/>
                    <a:pt x="14896" y="1448"/>
                    <a:pt x="15122" y="2334"/>
                  </a:cubicBezTo>
                  <a:cubicBezTo>
                    <a:pt x="15349" y="3219"/>
                    <a:pt x="15047" y="5521"/>
                    <a:pt x="15198" y="7025"/>
                  </a:cubicBezTo>
                  <a:cubicBezTo>
                    <a:pt x="15349" y="8530"/>
                    <a:pt x="15953" y="9239"/>
                    <a:pt x="17086" y="9947"/>
                  </a:cubicBezTo>
                  <a:cubicBezTo>
                    <a:pt x="18219" y="10655"/>
                    <a:pt x="19880" y="11363"/>
                    <a:pt x="21542" y="12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852259" y="2905328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9353909" y="2528520"/>
              <a:ext cx="166765" cy="47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88" fill="norm" stroke="1" extrusionOk="0">
                  <a:moveTo>
                    <a:pt x="800" y="7770"/>
                  </a:moveTo>
                  <a:cubicBezTo>
                    <a:pt x="1333" y="10328"/>
                    <a:pt x="1867" y="12886"/>
                    <a:pt x="2533" y="14875"/>
                  </a:cubicBezTo>
                  <a:cubicBezTo>
                    <a:pt x="3200" y="16865"/>
                    <a:pt x="4000" y="18286"/>
                    <a:pt x="4400" y="19375"/>
                  </a:cubicBezTo>
                  <a:cubicBezTo>
                    <a:pt x="4800" y="20465"/>
                    <a:pt x="4800" y="21223"/>
                    <a:pt x="4800" y="21365"/>
                  </a:cubicBezTo>
                  <a:cubicBezTo>
                    <a:pt x="4800" y="21507"/>
                    <a:pt x="4800" y="21033"/>
                    <a:pt x="4400" y="19139"/>
                  </a:cubicBezTo>
                  <a:cubicBezTo>
                    <a:pt x="4000" y="17244"/>
                    <a:pt x="3200" y="13928"/>
                    <a:pt x="2933" y="10802"/>
                  </a:cubicBezTo>
                  <a:cubicBezTo>
                    <a:pt x="2667" y="7675"/>
                    <a:pt x="2933" y="4739"/>
                    <a:pt x="3467" y="2986"/>
                  </a:cubicBezTo>
                  <a:cubicBezTo>
                    <a:pt x="4000" y="1233"/>
                    <a:pt x="4800" y="665"/>
                    <a:pt x="6000" y="333"/>
                  </a:cubicBezTo>
                  <a:cubicBezTo>
                    <a:pt x="7200" y="2"/>
                    <a:pt x="8800" y="-93"/>
                    <a:pt x="10933" y="96"/>
                  </a:cubicBezTo>
                  <a:cubicBezTo>
                    <a:pt x="13067" y="286"/>
                    <a:pt x="15733" y="760"/>
                    <a:pt x="17867" y="1707"/>
                  </a:cubicBezTo>
                  <a:cubicBezTo>
                    <a:pt x="20000" y="2654"/>
                    <a:pt x="21600" y="4075"/>
                    <a:pt x="20800" y="5449"/>
                  </a:cubicBezTo>
                  <a:cubicBezTo>
                    <a:pt x="20000" y="6823"/>
                    <a:pt x="16800" y="8149"/>
                    <a:pt x="12933" y="9096"/>
                  </a:cubicBezTo>
                  <a:cubicBezTo>
                    <a:pt x="9067" y="10044"/>
                    <a:pt x="4533" y="10612"/>
                    <a:pt x="0" y="1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541963" y="2835478"/>
              <a:ext cx="16754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932" y="21600"/>
                  </a:moveTo>
                  <a:cubicBezTo>
                    <a:pt x="852" y="18514"/>
                    <a:pt x="-228" y="15429"/>
                    <a:pt x="42" y="12343"/>
                  </a:cubicBezTo>
                  <a:cubicBezTo>
                    <a:pt x="312" y="9257"/>
                    <a:pt x="1932" y="6171"/>
                    <a:pt x="5712" y="4114"/>
                  </a:cubicBezTo>
                  <a:cubicBezTo>
                    <a:pt x="9492" y="2057"/>
                    <a:pt x="15432" y="1029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576159" y="2930728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938109" y="2791028"/>
              <a:ext cx="221030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54" fill="norm" stroke="1" extrusionOk="0">
                  <a:moveTo>
                    <a:pt x="0" y="0"/>
                  </a:moveTo>
                  <a:cubicBezTo>
                    <a:pt x="206" y="1178"/>
                    <a:pt x="411" y="2356"/>
                    <a:pt x="823" y="3191"/>
                  </a:cubicBezTo>
                  <a:cubicBezTo>
                    <a:pt x="1234" y="4025"/>
                    <a:pt x="1851" y="4516"/>
                    <a:pt x="3703" y="4467"/>
                  </a:cubicBezTo>
                  <a:cubicBezTo>
                    <a:pt x="5554" y="4418"/>
                    <a:pt x="8640" y="3829"/>
                    <a:pt x="10491" y="3093"/>
                  </a:cubicBezTo>
                  <a:cubicBezTo>
                    <a:pt x="12343" y="2356"/>
                    <a:pt x="12960" y="1473"/>
                    <a:pt x="13783" y="2258"/>
                  </a:cubicBezTo>
                  <a:cubicBezTo>
                    <a:pt x="14606" y="3044"/>
                    <a:pt x="15634" y="5498"/>
                    <a:pt x="16971" y="8345"/>
                  </a:cubicBezTo>
                  <a:cubicBezTo>
                    <a:pt x="18309" y="11193"/>
                    <a:pt x="19954" y="14433"/>
                    <a:pt x="20777" y="16544"/>
                  </a:cubicBezTo>
                  <a:cubicBezTo>
                    <a:pt x="21600" y="18655"/>
                    <a:pt x="21600" y="19636"/>
                    <a:pt x="21291" y="20373"/>
                  </a:cubicBezTo>
                  <a:cubicBezTo>
                    <a:pt x="20983" y="21109"/>
                    <a:pt x="20366" y="21600"/>
                    <a:pt x="18720" y="21551"/>
                  </a:cubicBezTo>
                  <a:cubicBezTo>
                    <a:pt x="17074" y="21502"/>
                    <a:pt x="14400" y="20913"/>
                    <a:pt x="12857" y="19195"/>
                  </a:cubicBezTo>
                  <a:cubicBezTo>
                    <a:pt x="11314" y="17476"/>
                    <a:pt x="10903" y="14629"/>
                    <a:pt x="10491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230209" y="2619578"/>
              <a:ext cx="7824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0" y="2461"/>
                  </a:moveTo>
                  <a:cubicBezTo>
                    <a:pt x="568" y="2005"/>
                    <a:pt x="1137" y="1549"/>
                    <a:pt x="2558" y="1048"/>
                  </a:cubicBezTo>
                  <a:cubicBezTo>
                    <a:pt x="3979" y="547"/>
                    <a:pt x="6253" y="0"/>
                    <a:pt x="8242" y="0"/>
                  </a:cubicBezTo>
                  <a:cubicBezTo>
                    <a:pt x="10232" y="0"/>
                    <a:pt x="11937" y="547"/>
                    <a:pt x="14211" y="2096"/>
                  </a:cubicBezTo>
                  <a:cubicBezTo>
                    <a:pt x="16484" y="3646"/>
                    <a:pt x="19326" y="6197"/>
                    <a:pt x="20463" y="9023"/>
                  </a:cubicBezTo>
                  <a:cubicBezTo>
                    <a:pt x="21600" y="11848"/>
                    <a:pt x="21032" y="14947"/>
                    <a:pt x="18189" y="17089"/>
                  </a:cubicBezTo>
                  <a:cubicBezTo>
                    <a:pt x="15347" y="19230"/>
                    <a:pt x="10232" y="20415"/>
                    <a:pt x="51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645009" y="3686378"/>
              <a:ext cx="7035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21046"/>
                    <a:pt x="481" y="20492"/>
                    <a:pt x="738" y="20215"/>
                  </a:cubicBezTo>
                  <a:cubicBezTo>
                    <a:pt x="994" y="19938"/>
                    <a:pt x="1267" y="19938"/>
                    <a:pt x="1511" y="20008"/>
                  </a:cubicBezTo>
                  <a:cubicBezTo>
                    <a:pt x="1755" y="20077"/>
                    <a:pt x="1969" y="20215"/>
                    <a:pt x="2222" y="20215"/>
                  </a:cubicBezTo>
                  <a:cubicBezTo>
                    <a:pt x="2476" y="20215"/>
                    <a:pt x="2768" y="20077"/>
                    <a:pt x="3015" y="19869"/>
                  </a:cubicBezTo>
                  <a:cubicBezTo>
                    <a:pt x="3262" y="19662"/>
                    <a:pt x="3464" y="19385"/>
                    <a:pt x="3684" y="19108"/>
                  </a:cubicBezTo>
                  <a:cubicBezTo>
                    <a:pt x="3905" y="18831"/>
                    <a:pt x="4146" y="18554"/>
                    <a:pt x="4386" y="18208"/>
                  </a:cubicBezTo>
                  <a:cubicBezTo>
                    <a:pt x="4627" y="17862"/>
                    <a:pt x="4867" y="17446"/>
                    <a:pt x="5124" y="17031"/>
                  </a:cubicBezTo>
                  <a:cubicBezTo>
                    <a:pt x="5381" y="16615"/>
                    <a:pt x="5653" y="16200"/>
                    <a:pt x="5855" y="15854"/>
                  </a:cubicBezTo>
                  <a:cubicBezTo>
                    <a:pt x="6056" y="15508"/>
                    <a:pt x="6186" y="15231"/>
                    <a:pt x="6336" y="14954"/>
                  </a:cubicBezTo>
                  <a:cubicBezTo>
                    <a:pt x="6485" y="14677"/>
                    <a:pt x="6654" y="14400"/>
                    <a:pt x="6807" y="14192"/>
                  </a:cubicBezTo>
                  <a:cubicBezTo>
                    <a:pt x="6960" y="13985"/>
                    <a:pt x="7096" y="13846"/>
                    <a:pt x="7249" y="13569"/>
                  </a:cubicBezTo>
                  <a:cubicBezTo>
                    <a:pt x="7401" y="13292"/>
                    <a:pt x="7570" y="12877"/>
                    <a:pt x="7743" y="12531"/>
                  </a:cubicBezTo>
                  <a:cubicBezTo>
                    <a:pt x="7915" y="12185"/>
                    <a:pt x="8090" y="11908"/>
                    <a:pt x="8259" y="11631"/>
                  </a:cubicBezTo>
                  <a:cubicBezTo>
                    <a:pt x="8428" y="11354"/>
                    <a:pt x="8591" y="11077"/>
                    <a:pt x="8773" y="10800"/>
                  </a:cubicBezTo>
                  <a:cubicBezTo>
                    <a:pt x="8955" y="10523"/>
                    <a:pt x="9156" y="10246"/>
                    <a:pt x="9351" y="9969"/>
                  </a:cubicBezTo>
                  <a:cubicBezTo>
                    <a:pt x="9546" y="9692"/>
                    <a:pt x="9734" y="9415"/>
                    <a:pt x="9916" y="9138"/>
                  </a:cubicBezTo>
                  <a:cubicBezTo>
                    <a:pt x="10098" y="8862"/>
                    <a:pt x="10274" y="8585"/>
                    <a:pt x="10462" y="8308"/>
                  </a:cubicBezTo>
                  <a:cubicBezTo>
                    <a:pt x="10651" y="8031"/>
                    <a:pt x="10852" y="7754"/>
                    <a:pt x="11050" y="7546"/>
                  </a:cubicBezTo>
                  <a:cubicBezTo>
                    <a:pt x="11248" y="7338"/>
                    <a:pt x="11443" y="7200"/>
                    <a:pt x="11642" y="6992"/>
                  </a:cubicBezTo>
                  <a:cubicBezTo>
                    <a:pt x="11840" y="6785"/>
                    <a:pt x="12041" y="6508"/>
                    <a:pt x="12233" y="6300"/>
                  </a:cubicBezTo>
                  <a:cubicBezTo>
                    <a:pt x="12425" y="6092"/>
                    <a:pt x="12606" y="5954"/>
                    <a:pt x="12801" y="5815"/>
                  </a:cubicBezTo>
                  <a:cubicBezTo>
                    <a:pt x="12996" y="5677"/>
                    <a:pt x="13204" y="5538"/>
                    <a:pt x="13406" y="5469"/>
                  </a:cubicBezTo>
                  <a:cubicBezTo>
                    <a:pt x="13607" y="5400"/>
                    <a:pt x="13802" y="5400"/>
                    <a:pt x="13987" y="5331"/>
                  </a:cubicBezTo>
                  <a:cubicBezTo>
                    <a:pt x="14173" y="5262"/>
                    <a:pt x="14348" y="5123"/>
                    <a:pt x="14533" y="4985"/>
                  </a:cubicBezTo>
                  <a:cubicBezTo>
                    <a:pt x="14718" y="4846"/>
                    <a:pt x="14913" y="4708"/>
                    <a:pt x="15108" y="4638"/>
                  </a:cubicBezTo>
                  <a:cubicBezTo>
                    <a:pt x="15303" y="4569"/>
                    <a:pt x="15498" y="4569"/>
                    <a:pt x="15687" y="4500"/>
                  </a:cubicBezTo>
                  <a:cubicBezTo>
                    <a:pt x="15875" y="4431"/>
                    <a:pt x="16057" y="4292"/>
                    <a:pt x="16236" y="4223"/>
                  </a:cubicBezTo>
                  <a:cubicBezTo>
                    <a:pt x="16414" y="4154"/>
                    <a:pt x="16590" y="4154"/>
                    <a:pt x="16752" y="4085"/>
                  </a:cubicBezTo>
                  <a:cubicBezTo>
                    <a:pt x="16915" y="4015"/>
                    <a:pt x="17064" y="3877"/>
                    <a:pt x="17227" y="3808"/>
                  </a:cubicBezTo>
                  <a:cubicBezTo>
                    <a:pt x="17389" y="3738"/>
                    <a:pt x="17565" y="3738"/>
                    <a:pt x="17730" y="3669"/>
                  </a:cubicBezTo>
                  <a:cubicBezTo>
                    <a:pt x="17896" y="3600"/>
                    <a:pt x="18052" y="3462"/>
                    <a:pt x="18273" y="3323"/>
                  </a:cubicBezTo>
                  <a:cubicBezTo>
                    <a:pt x="18494" y="3185"/>
                    <a:pt x="18780" y="3046"/>
                    <a:pt x="19053" y="2908"/>
                  </a:cubicBezTo>
                  <a:cubicBezTo>
                    <a:pt x="19326" y="2769"/>
                    <a:pt x="19586" y="2631"/>
                    <a:pt x="19862" y="2423"/>
                  </a:cubicBezTo>
                  <a:cubicBezTo>
                    <a:pt x="20138" y="2215"/>
                    <a:pt x="20430" y="1938"/>
                    <a:pt x="20723" y="1523"/>
                  </a:cubicBezTo>
                  <a:cubicBezTo>
                    <a:pt x="21015" y="1108"/>
                    <a:pt x="21308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213209" y="4421079"/>
              <a:ext cx="273521" cy="61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46" fill="norm" stroke="1" extrusionOk="0">
                  <a:moveTo>
                    <a:pt x="2945" y="8001"/>
                  </a:moveTo>
                  <a:cubicBezTo>
                    <a:pt x="3436" y="10499"/>
                    <a:pt x="3927" y="12997"/>
                    <a:pt x="4173" y="15017"/>
                  </a:cubicBezTo>
                  <a:cubicBezTo>
                    <a:pt x="4418" y="17038"/>
                    <a:pt x="4418" y="18581"/>
                    <a:pt x="4500" y="19683"/>
                  </a:cubicBezTo>
                  <a:cubicBezTo>
                    <a:pt x="4582" y="20785"/>
                    <a:pt x="4745" y="21446"/>
                    <a:pt x="4827" y="21446"/>
                  </a:cubicBezTo>
                  <a:cubicBezTo>
                    <a:pt x="4909" y="21446"/>
                    <a:pt x="4909" y="20785"/>
                    <a:pt x="4827" y="19095"/>
                  </a:cubicBezTo>
                  <a:cubicBezTo>
                    <a:pt x="4745" y="17405"/>
                    <a:pt x="4582" y="14687"/>
                    <a:pt x="4745" y="12005"/>
                  </a:cubicBezTo>
                  <a:cubicBezTo>
                    <a:pt x="4909" y="9324"/>
                    <a:pt x="5400" y="6679"/>
                    <a:pt x="6791" y="4658"/>
                  </a:cubicBezTo>
                  <a:cubicBezTo>
                    <a:pt x="8182" y="2638"/>
                    <a:pt x="10473" y="1242"/>
                    <a:pt x="12109" y="544"/>
                  </a:cubicBezTo>
                  <a:cubicBezTo>
                    <a:pt x="13745" y="-154"/>
                    <a:pt x="14727" y="-154"/>
                    <a:pt x="16282" y="397"/>
                  </a:cubicBezTo>
                  <a:cubicBezTo>
                    <a:pt x="17836" y="948"/>
                    <a:pt x="19964" y="2050"/>
                    <a:pt x="20782" y="3005"/>
                  </a:cubicBezTo>
                  <a:cubicBezTo>
                    <a:pt x="21600" y="3960"/>
                    <a:pt x="21109" y="4768"/>
                    <a:pt x="18573" y="5613"/>
                  </a:cubicBezTo>
                  <a:cubicBezTo>
                    <a:pt x="16036" y="6458"/>
                    <a:pt x="11455" y="7340"/>
                    <a:pt x="8018" y="7964"/>
                  </a:cubicBezTo>
                  <a:cubicBezTo>
                    <a:pt x="4582" y="8589"/>
                    <a:pt x="2291" y="8956"/>
                    <a:pt x="0" y="9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377086" y="4708728"/>
              <a:ext cx="312374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8" fill="norm" stroke="1" extrusionOk="0">
                  <a:moveTo>
                    <a:pt x="522" y="8862"/>
                  </a:moveTo>
                  <a:cubicBezTo>
                    <a:pt x="230" y="7754"/>
                    <a:pt x="-62" y="6646"/>
                    <a:pt x="11" y="5723"/>
                  </a:cubicBezTo>
                  <a:cubicBezTo>
                    <a:pt x="84" y="4800"/>
                    <a:pt x="522" y="4062"/>
                    <a:pt x="1616" y="3692"/>
                  </a:cubicBezTo>
                  <a:cubicBezTo>
                    <a:pt x="2711" y="3323"/>
                    <a:pt x="4462" y="3323"/>
                    <a:pt x="6360" y="5723"/>
                  </a:cubicBezTo>
                  <a:cubicBezTo>
                    <a:pt x="8257" y="8123"/>
                    <a:pt x="10300" y="12923"/>
                    <a:pt x="11322" y="15785"/>
                  </a:cubicBezTo>
                  <a:cubicBezTo>
                    <a:pt x="12343" y="18646"/>
                    <a:pt x="12343" y="19569"/>
                    <a:pt x="12052" y="20308"/>
                  </a:cubicBezTo>
                  <a:cubicBezTo>
                    <a:pt x="11760" y="21046"/>
                    <a:pt x="11176" y="21600"/>
                    <a:pt x="10665" y="21508"/>
                  </a:cubicBezTo>
                  <a:cubicBezTo>
                    <a:pt x="10154" y="21415"/>
                    <a:pt x="9716" y="20677"/>
                    <a:pt x="9133" y="18092"/>
                  </a:cubicBezTo>
                  <a:cubicBezTo>
                    <a:pt x="8549" y="15508"/>
                    <a:pt x="7819" y="11077"/>
                    <a:pt x="8257" y="7846"/>
                  </a:cubicBezTo>
                  <a:cubicBezTo>
                    <a:pt x="8695" y="4615"/>
                    <a:pt x="10300" y="2585"/>
                    <a:pt x="12708" y="1477"/>
                  </a:cubicBezTo>
                  <a:cubicBezTo>
                    <a:pt x="15116" y="369"/>
                    <a:pt x="18327" y="185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968859" y="448647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734192" y="4482487"/>
              <a:ext cx="241018" cy="58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35" fill="norm" stroke="1" extrusionOk="0">
                  <a:moveTo>
                    <a:pt x="21021" y="147"/>
                  </a:moveTo>
                  <a:cubicBezTo>
                    <a:pt x="19913" y="-9"/>
                    <a:pt x="18806" y="-165"/>
                    <a:pt x="16498" y="381"/>
                  </a:cubicBezTo>
                  <a:cubicBezTo>
                    <a:pt x="14190" y="927"/>
                    <a:pt x="10683" y="2174"/>
                    <a:pt x="7544" y="4085"/>
                  </a:cubicBezTo>
                  <a:cubicBezTo>
                    <a:pt x="4406" y="5995"/>
                    <a:pt x="1636" y="8569"/>
                    <a:pt x="529" y="10713"/>
                  </a:cubicBezTo>
                  <a:cubicBezTo>
                    <a:pt x="-579" y="12857"/>
                    <a:pt x="-25" y="14573"/>
                    <a:pt x="2929" y="16288"/>
                  </a:cubicBezTo>
                  <a:cubicBezTo>
                    <a:pt x="5883" y="18004"/>
                    <a:pt x="11236" y="19719"/>
                    <a:pt x="1659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711809" y="4670628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600"/>
                    <a:pt x="6776" y="7200"/>
                    <a:pt x="9847" y="10592"/>
                  </a:cubicBezTo>
                  <a:cubicBezTo>
                    <a:pt x="12918" y="13985"/>
                    <a:pt x="15671" y="17169"/>
                    <a:pt x="17576" y="18969"/>
                  </a:cubicBezTo>
                  <a:cubicBezTo>
                    <a:pt x="19482" y="20769"/>
                    <a:pt x="20541" y="211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686409" y="4657928"/>
              <a:ext cx="292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400"/>
                    <a:pt x="15965" y="4800"/>
                    <a:pt x="13070" y="7326"/>
                  </a:cubicBezTo>
                  <a:cubicBezTo>
                    <a:pt x="10174" y="9853"/>
                    <a:pt x="7200" y="12505"/>
                    <a:pt x="5009" y="14905"/>
                  </a:cubicBezTo>
                  <a:cubicBezTo>
                    <a:pt x="2817" y="17305"/>
                    <a:pt x="1409" y="19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203191" y="4708728"/>
              <a:ext cx="25156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8693" y="1286"/>
                    <a:pt x="15993" y="2571"/>
                    <a:pt x="12843" y="5014"/>
                  </a:cubicBezTo>
                  <a:cubicBezTo>
                    <a:pt x="9693" y="7457"/>
                    <a:pt x="6093" y="11057"/>
                    <a:pt x="3753" y="13371"/>
                  </a:cubicBezTo>
                  <a:cubicBezTo>
                    <a:pt x="1413" y="15686"/>
                    <a:pt x="333" y="16714"/>
                    <a:pt x="63" y="17743"/>
                  </a:cubicBezTo>
                  <a:cubicBezTo>
                    <a:pt x="-207" y="18771"/>
                    <a:pt x="333" y="19800"/>
                    <a:pt x="2763" y="20314"/>
                  </a:cubicBezTo>
                  <a:cubicBezTo>
                    <a:pt x="5193" y="20829"/>
                    <a:pt x="9513" y="20829"/>
                    <a:pt x="12843" y="20957"/>
                  </a:cubicBezTo>
                  <a:cubicBezTo>
                    <a:pt x="16173" y="21086"/>
                    <a:pt x="18513" y="21343"/>
                    <a:pt x="208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188059" y="4924628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6000"/>
                    <a:pt x="9347" y="10400"/>
                    <a:pt x="12947" y="6800"/>
                  </a:cubicBezTo>
                  <a:cubicBezTo>
                    <a:pt x="16547" y="3200"/>
                    <a:pt x="1907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626209" y="4573708"/>
              <a:ext cx="226246" cy="40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65" fill="norm" stroke="1" extrusionOk="0">
                  <a:moveTo>
                    <a:pt x="3600" y="3428"/>
                  </a:moveTo>
                  <a:cubicBezTo>
                    <a:pt x="3400" y="2871"/>
                    <a:pt x="3200" y="2314"/>
                    <a:pt x="3200" y="1646"/>
                  </a:cubicBezTo>
                  <a:cubicBezTo>
                    <a:pt x="3200" y="978"/>
                    <a:pt x="3400" y="199"/>
                    <a:pt x="3800" y="32"/>
                  </a:cubicBezTo>
                  <a:cubicBezTo>
                    <a:pt x="4200" y="-135"/>
                    <a:pt x="4800" y="310"/>
                    <a:pt x="5300" y="2259"/>
                  </a:cubicBezTo>
                  <a:cubicBezTo>
                    <a:pt x="5800" y="4207"/>
                    <a:pt x="6200" y="7659"/>
                    <a:pt x="6300" y="10442"/>
                  </a:cubicBezTo>
                  <a:cubicBezTo>
                    <a:pt x="6400" y="13226"/>
                    <a:pt x="6200" y="15341"/>
                    <a:pt x="5900" y="16844"/>
                  </a:cubicBezTo>
                  <a:cubicBezTo>
                    <a:pt x="5600" y="18347"/>
                    <a:pt x="5200" y="19238"/>
                    <a:pt x="5000" y="19350"/>
                  </a:cubicBezTo>
                  <a:cubicBezTo>
                    <a:pt x="4800" y="19461"/>
                    <a:pt x="4800" y="18793"/>
                    <a:pt x="5700" y="17512"/>
                  </a:cubicBezTo>
                  <a:cubicBezTo>
                    <a:pt x="6600" y="16232"/>
                    <a:pt x="8400" y="14339"/>
                    <a:pt x="9800" y="13226"/>
                  </a:cubicBezTo>
                  <a:cubicBezTo>
                    <a:pt x="11200" y="12112"/>
                    <a:pt x="12200" y="11778"/>
                    <a:pt x="13200" y="11611"/>
                  </a:cubicBezTo>
                  <a:cubicBezTo>
                    <a:pt x="14200" y="11444"/>
                    <a:pt x="15200" y="11444"/>
                    <a:pt x="16400" y="11834"/>
                  </a:cubicBezTo>
                  <a:cubicBezTo>
                    <a:pt x="17600" y="12224"/>
                    <a:pt x="19000" y="13003"/>
                    <a:pt x="20000" y="14117"/>
                  </a:cubicBezTo>
                  <a:cubicBezTo>
                    <a:pt x="21000" y="15230"/>
                    <a:pt x="21600" y="16677"/>
                    <a:pt x="21300" y="17846"/>
                  </a:cubicBezTo>
                  <a:cubicBezTo>
                    <a:pt x="21000" y="19016"/>
                    <a:pt x="19800" y="19906"/>
                    <a:pt x="16100" y="20463"/>
                  </a:cubicBezTo>
                  <a:cubicBezTo>
                    <a:pt x="12400" y="21020"/>
                    <a:pt x="6200" y="21242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349878" y="4779520"/>
              <a:ext cx="273032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7" fill="norm" stroke="1" extrusionOk="0">
                  <a:moveTo>
                    <a:pt x="17806" y="1539"/>
                  </a:moveTo>
                  <a:cubicBezTo>
                    <a:pt x="18466" y="708"/>
                    <a:pt x="19125" y="-123"/>
                    <a:pt x="19043" y="15"/>
                  </a:cubicBezTo>
                  <a:cubicBezTo>
                    <a:pt x="18961" y="154"/>
                    <a:pt x="18136" y="1262"/>
                    <a:pt x="15580" y="3615"/>
                  </a:cubicBezTo>
                  <a:cubicBezTo>
                    <a:pt x="13025" y="5969"/>
                    <a:pt x="8738" y="9569"/>
                    <a:pt x="5605" y="11923"/>
                  </a:cubicBezTo>
                  <a:cubicBezTo>
                    <a:pt x="2472" y="14277"/>
                    <a:pt x="493" y="15385"/>
                    <a:pt x="81" y="15939"/>
                  </a:cubicBezTo>
                  <a:cubicBezTo>
                    <a:pt x="-331" y="16492"/>
                    <a:pt x="823" y="16492"/>
                    <a:pt x="3709" y="16631"/>
                  </a:cubicBezTo>
                  <a:cubicBezTo>
                    <a:pt x="6594" y="16769"/>
                    <a:pt x="11211" y="17046"/>
                    <a:pt x="14426" y="17877"/>
                  </a:cubicBezTo>
                  <a:cubicBezTo>
                    <a:pt x="17642" y="18708"/>
                    <a:pt x="19455" y="20092"/>
                    <a:pt x="2126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337159" y="501352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14400"/>
                    <a:pt x="13232" y="7200"/>
                    <a:pt x="16832" y="3600"/>
                  </a:cubicBezTo>
                  <a:cubicBezTo>
                    <a:pt x="20432" y="0"/>
                    <a:pt x="210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951901" y="4787287"/>
              <a:ext cx="283659" cy="21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1" fill="norm" stroke="1" extrusionOk="0">
                  <a:moveTo>
                    <a:pt x="19522" y="4708"/>
                  </a:moveTo>
                  <a:cubicBezTo>
                    <a:pt x="18402" y="3062"/>
                    <a:pt x="17282" y="1417"/>
                    <a:pt x="15762" y="594"/>
                  </a:cubicBezTo>
                  <a:cubicBezTo>
                    <a:pt x="14242" y="-229"/>
                    <a:pt x="12322" y="-229"/>
                    <a:pt x="10322" y="800"/>
                  </a:cubicBezTo>
                  <a:cubicBezTo>
                    <a:pt x="8322" y="1828"/>
                    <a:pt x="6242" y="3885"/>
                    <a:pt x="4482" y="6148"/>
                  </a:cubicBezTo>
                  <a:cubicBezTo>
                    <a:pt x="2722" y="8411"/>
                    <a:pt x="1282" y="10880"/>
                    <a:pt x="562" y="12731"/>
                  </a:cubicBezTo>
                  <a:cubicBezTo>
                    <a:pt x="-158" y="14582"/>
                    <a:pt x="-158" y="15817"/>
                    <a:pt x="402" y="16640"/>
                  </a:cubicBezTo>
                  <a:cubicBezTo>
                    <a:pt x="962" y="17462"/>
                    <a:pt x="2082" y="17874"/>
                    <a:pt x="3522" y="17462"/>
                  </a:cubicBezTo>
                  <a:cubicBezTo>
                    <a:pt x="4962" y="17051"/>
                    <a:pt x="6722" y="15817"/>
                    <a:pt x="8002" y="14685"/>
                  </a:cubicBezTo>
                  <a:cubicBezTo>
                    <a:pt x="9282" y="13554"/>
                    <a:pt x="10082" y="12525"/>
                    <a:pt x="10882" y="11085"/>
                  </a:cubicBezTo>
                  <a:cubicBezTo>
                    <a:pt x="11682" y="9645"/>
                    <a:pt x="12482" y="7794"/>
                    <a:pt x="13042" y="7382"/>
                  </a:cubicBezTo>
                  <a:cubicBezTo>
                    <a:pt x="13602" y="6971"/>
                    <a:pt x="13922" y="8000"/>
                    <a:pt x="14802" y="10262"/>
                  </a:cubicBezTo>
                  <a:cubicBezTo>
                    <a:pt x="15682" y="12525"/>
                    <a:pt x="17122" y="16022"/>
                    <a:pt x="18322" y="18080"/>
                  </a:cubicBezTo>
                  <a:cubicBezTo>
                    <a:pt x="19522" y="20137"/>
                    <a:pt x="20482" y="20754"/>
                    <a:pt x="21442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322507" y="4517713"/>
              <a:ext cx="364153" cy="48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2" fill="norm" stroke="1" extrusionOk="0">
                  <a:moveTo>
                    <a:pt x="2377" y="11243"/>
                  </a:moveTo>
                  <a:cubicBezTo>
                    <a:pt x="2377" y="13861"/>
                    <a:pt x="2377" y="16480"/>
                    <a:pt x="2315" y="18023"/>
                  </a:cubicBezTo>
                  <a:cubicBezTo>
                    <a:pt x="2252" y="19565"/>
                    <a:pt x="2127" y="20033"/>
                    <a:pt x="1753" y="20080"/>
                  </a:cubicBezTo>
                  <a:cubicBezTo>
                    <a:pt x="1378" y="20126"/>
                    <a:pt x="754" y="19752"/>
                    <a:pt x="379" y="18490"/>
                  </a:cubicBezTo>
                  <a:cubicBezTo>
                    <a:pt x="5" y="17228"/>
                    <a:pt x="-120" y="15077"/>
                    <a:pt x="130" y="12739"/>
                  </a:cubicBezTo>
                  <a:cubicBezTo>
                    <a:pt x="379" y="10402"/>
                    <a:pt x="1004" y="7877"/>
                    <a:pt x="2065" y="5867"/>
                  </a:cubicBezTo>
                  <a:cubicBezTo>
                    <a:pt x="3126" y="3856"/>
                    <a:pt x="4625" y="2360"/>
                    <a:pt x="6372" y="1332"/>
                  </a:cubicBezTo>
                  <a:cubicBezTo>
                    <a:pt x="8120" y="303"/>
                    <a:pt x="10118" y="-258"/>
                    <a:pt x="12178" y="116"/>
                  </a:cubicBezTo>
                  <a:cubicBezTo>
                    <a:pt x="14238" y="490"/>
                    <a:pt x="16361" y="1799"/>
                    <a:pt x="17734" y="3529"/>
                  </a:cubicBezTo>
                  <a:cubicBezTo>
                    <a:pt x="19108" y="5259"/>
                    <a:pt x="19732" y="7410"/>
                    <a:pt x="20107" y="10028"/>
                  </a:cubicBezTo>
                  <a:cubicBezTo>
                    <a:pt x="20481" y="12646"/>
                    <a:pt x="20606" y="15732"/>
                    <a:pt x="20606" y="17508"/>
                  </a:cubicBezTo>
                  <a:cubicBezTo>
                    <a:pt x="20606" y="19285"/>
                    <a:pt x="20481" y="19752"/>
                    <a:pt x="20606" y="20173"/>
                  </a:cubicBezTo>
                  <a:cubicBezTo>
                    <a:pt x="20731" y="20594"/>
                    <a:pt x="21105" y="20968"/>
                    <a:pt x="2148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626459" y="4594428"/>
              <a:ext cx="323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1" y="3600"/>
                    <a:pt x="7341" y="7200"/>
                    <a:pt x="10941" y="10800"/>
                  </a:cubicBezTo>
                  <a:cubicBezTo>
                    <a:pt x="14541" y="14400"/>
                    <a:pt x="18071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902403" y="4627896"/>
              <a:ext cx="155857" cy="44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8" fill="norm" stroke="1" extrusionOk="0">
                  <a:moveTo>
                    <a:pt x="21493" y="1135"/>
                  </a:moveTo>
                  <a:cubicBezTo>
                    <a:pt x="21201" y="628"/>
                    <a:pt x="20909" y="121"/>
                    <a:pt x="20034" y="19"/>
                  </a:cubicBezTo>
                  <a:cubicBezTo>
                    <a:pt x="19158" y="-82"/>
                    <a:pt x="17698" y="222"/>
                    <a:pt x="15801" y="881"/>
                  </a:cubicBezTo>
                  <a:cubicBezTo>
                    <a:pt x="13904" y="1541"/>
                    <a:pt x="11569" y="2555"/>
                    <a:pt x="9088" y="3974"/>
                  </a:cubicBezTo>
                  <a:cubicBezTo>
                    <a:pt x="6607" y="5394"/>
                    <a:pt x="3979" y="7219"/>
                    <a:pt x="2374" y="9704"/>
                  </a:cubicBezTo>
                  <a:cubicBezTo>
                    <a:pt x="769" y="12188"/>
                    <a:pt x="185" y="15332"/>
                    <a:pt x="39" y="17411"/>
                  </a:cubicBezTo>
                  <a:cubicBezTo>
                    <a:pt x="-107" y="19490"/>
                    <a:pt x="185" y="20504"/>
                    <a:pt x="477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157742" y="4772228"/>
              <a:ext cx="2688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9" y="600"/>
                    <a:pt x="17858" y="1200"/>
                    <a:pt x="14542" y="3300"/>
                  </a:cubicBezTo>
                  <a:cubicBezTo>
                    <a:pt x="11225" y="5400"/>
                    <a:pt x="6463" y="9000"/>
                    <a:pt x="3657" y="11550"/>
                  </a:cubicBezTo>
                  <a:cubicBezTo>
                    <a:pt x="850" y="14100"/>
                    <a:pt x="0" y="15600"/>
                    <a:pt x="0" y="16650"/>
                  </a:cubicBezTo>
                  <a:cubicBezTo>
                    <a:pt x="0" y="17700"/>
                    <a:pt x="850" y="18300"/>
                    <a:pt x="3231" y="18600"/>
                  </a:cubicBezTo>
                  <a:cubicBezTo>
                    <a:pt x="5613" y="18900"/>
                    <a:pt x="9524" y="18900"/>
                    <a:pt x="12416" y="19350"/>
                  </a:cubicBezTo>
                  <a:cubicBezTo>
                    <a:pt x="15307" y="19800"/>
                    <a:pt x="17178" y="20700"/>
                    <a:pt x="190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255109" y="4962728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601895" y="4469520"/>
              <a:ext cx="298256" cy="46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04" fill="norm" stroke="1" extrusionOk="0">
                  <a:moveTo>
                    <a:pt x="11793" y="19753"/>
                  </a:moveTo>
                  <a:cubicBezTo>
                    <a:pt x="12091" y="18488"/>
                    <a:pt x="12389" y="17223"/>
                    <a:pt x="11719" y="16007"/>
                  </a:cubicBezTo>
                  <a:cubicBezTo>
                    <a:pt x="11048" y="14790"/>
                    <a:pt x="9410" y="13623"/>
                    <a:pt x="7473" y="13282"/>
                  </a:cubicBezTo>
                  <a:cubicBezTo>
                    <a:pt x="5537" y="12942"/>
                    <a:pt x="3302" y="13428"/>
                    <a:pt x="1812" y="14499"/>
                  </a:cubicBezTo>
                  <a:cubicBezTo>
                    <a:pt x="323" y="15569"/>
                    <a:pt x="-422" y="17223"/>
                    <a:pt x="248" y="18390"/>
                  </a:cubicBezTo>
                  <a:cubicBezTo>
                    <a:pt x="919" y="19558"/>
                    <a:pt x="3004" y="20239"/>
                    <a:pt x="5760" y="20045"/>
                  </a:cubicBezTo>
                  <a:cubicBezTo>
                    <a:pt x="8516" y="19850"/>
                    <a:pt x="11942" y="18780"/>
                    <a:pt x="14624" y="16882"/>
                  </a:cubicBezTo>
                  <a:cubicBezTo>
                    <a:pt x="17305" y="14985"/>
                    <a:pt x="19241" y="12261"/>
                    <a:pt x="20210" y="9634"/>
                  </a:cubicBezTo>
                  <a:cubicBezTo>
                    <a:pt x="21178" y="7007"/>
                    <a:pt x="21178" y="4477"/>
                    <a:pt x="20582" y="2872"/>
                  </a:cubicBezTo>
                  <a:cubicBezTo>
                    <a:pt x="19986" y="1266"/>
                    <a:pt x="18795" y="585"/>
                    <a:pt x="17752" y="245"/>
                  </a:cubicBezTo>
                  <a:cubicBezTo>
                    <a:pt x="16709" y="-96"/>
                    <a:pt x="15815" y="-96"/>
                    <a:pt x="14996" y="342"/>
                  </a:cubicBezTo>
                  <a:cubicBezTo>
                    <a:pt x="14177" y="780"/>
                    <a:pt x="13432" y="1655"/>
                    <a:pt x="12612" y="3261"/>
                  </a:cubicBezTo>
                  <a:cubicBezTo>
                    <a:pt x="11793" y="4866"/>
                    <a:pt x="10899" y="7201"/>
                    <a:pt x="11272" y="10120"/>
                  </a:cubicBezTo>
                  <a:cubicBezTo>
                    <a:pt x="11644" y="13039"/>
                    <a:pt x="13283" y="16542"/>
                    <a:pt x="14549" y="18536"/>
                  </a:cubicBezTo>
                  <a:cubicBezTo>
                    <a:pt x="15815" y="20531"/>
                    <a:pt x="16709" y="21018"/>
                    <a:pt x="17603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307829" y="4835795"/>
              <a:ext cx="296496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07" fill="norm" stroke="1" extrusionOk="0">
                  <a:moveTo>
                    <a:pt x="20303" y="3402"/>
                  </a:moveTo>
                  <a:cubicBezTo>
                    <a:pt x="20916" y="1981"/>
                    <a:pt x="21529" y="560"/>
                    <a:pt x="21452" y="133"/>
                  </a:cubicBezTo>
                  <a:cubicBezTo>
                    <a:pt x="21376" y="-293"/>
                    <a:pt x="20610" y="275"/>
                    <a:pt x="18465" y="2265"/>
                  </a:cubicBezTo>
                  <a:cubicBezTo>
                    <a:pt x="16320" y="4254"/>
                    <a:pt x="12797" y="7665"/>
                    <a:pt x="9733" y="10365"/>
                  </a:cubicBezTo>
                  <a:cubicBezTo>
                    <a:pt x="6669" y="13065"/>
                    <a:pt x="4065" y="15054"/>
                    <a:pt x="2380" y="16333"/>
                  </a:cubicBezTo>
                  <a:cubicBezTo>
                    <a:pt x="695" y="17612"/>
                    <a:pt x="-71" y="18181"/>
                    <a:pt x="6" y="18607"/>
                  </a:cubicBezTo>
                  <a:cubicBezTo>
                    <a:pt x="82" y="19033"/>
                    <a:pt x="1001" y="19318"/>
                    <a:pt x="4448" y="19744"/>
                  </a:cubicBezTo>
                  <a:cubicBezTo>
                    <a:pt x="7895" y="20170"/>
                    <a:pt x="13869" y="20739"/>
                    <a:pt x="19844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315309" y="5070678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200"/>
                    <a:pt x="8836" y="10800"/>
                    <a:pt x="12436" y="7200"/>
                  </a:cubicBezTo>
                  <a:cubicBezTo>
                    <a:pt x="16036" y="3600"/>
                    <a:pt x="1881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027356" y="4806157"/>
              <a:ext cx="211754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42" fill="norm" stroke="1" extrusionOk="0">
                  <a:moveTo>
                    <a:pt x="20550" y="2599"/>
                  </a:moveTo>
                  <a:cubicBezTo>
                    <a:pt x="19914" y="1680"/>
                    <a:pt x="19279" y="761"/>
                    <a:pt x="18326" y="302"/>
                  </a:cubicBezTo>
                  <a:cubicBezTo>
                    <a:pt x="17373" y="-158"/>
                    <a:pt x="16103" y="-158"/>
                    <a:pt x="13879" y="761"/>
                  </a:cubicBezTo>
                  <a:cubicBezTo>
                    <a:pt x="11656" y="1680"/>
                    <a:pt x="8479" y="3519"/>
                    <a:pt x="5726" y="5663"/>
                  </a:cubicBezTo>
                  <a:cubicBezTo>
                    <a:pt x="2973" y="7808"/>
                    <a:pt x="644" y="10259"/>
                    <a:pt x="114" y="12327"/>
                  </a:cubicBezTo>
                  <a:cubicBezTo>
                    <a:pt x="-415" y="14395"/>
                    <a:pt x="856" y="16080"/>
                    <a:pt x="4667" y="17536"/>
                  </a:cubicBezTo>
                  <a:cubicBezTo>
                    <a:pt x="8479" y="18991"/>
                    <a:pt x="14832" y="20216"/>
                    <a:pt x="21185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106009" y="4442028"/>
              <a:ext cx="18755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7121" y="0"/>
                  </a:moveTo>
                  <a:cubicBezTo>
                    <a:pt x="9495" y="1262"/>
                    <a:pt x="11868" y="2524"/>
                    <a:pt x="14360" y="4120"/>
                  </a:cubicBezTo>
                  <a:cubicBezTo>
                    <a:pt x="16853" y="5715"/>
                    <a:pt x="19464" y="7645"/>
                    <a:pt x="20532" y="9575"/>
                  </a:cubicBezTo>
                  <a:cubicBezTo>
                    <a:pt x="21600" y="11505"/>
                    <a:pt x="21125" y="13435"/>
                    <a:pt x="17446" y="15439"/>
                  </a:cubicBezTo>
                  <a:cubicBezTo>
                    <a:pt x="13767" y="17443"/>
                    <a:pt x="6884" y="195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588609" y="484842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582259" y="4834505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00" y="11040"/>
                    <a:pt x="11200" y="1783"/>
                    <a:pt x="1480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614009" y="4956378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0" y="4431770"/>
              <a:ext cx="127360" cy="27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11" fill="norm" stroke="1" extrusionOk="0">
                  <a:moveTo>
                    <a:pt x="17827" y="2756"/>
                  </a:moveTo>
                  <a:cubicBezTo>
                    <a:pt x="17130" y="1775"/>
                    <a:pt x="16433" y="793"/>
                    <a:pt x="14865" y="302"/>
                  </a:cubicBezTo>
                  <a:cubicBezTo>
                    <a:pt x="13297" y="-189"/>
                    <a:pt x="10859" y="-189"/>
                    <a:pt x="8072" y="1120"/>
                  </a:cubicBezTo>
                  <a:cubicBezTo>
                    <a:pt x="5285" y="2429"/>
                    <a:pt x="2149" y="5047"/>
                    <a:pt x="756" y="7747"/>
                  </a:cubicBezTo>
                  <a:cubicBezTo>
                    <a:pt x="-638" y="10447"/>
                    <a:pt x="-290" y="13229"/>
                    <a:pt x="3368" y="15520"/>
                  </a:cubicBezTo>
                  <a:cubicBezTo>
                    <a:pt x="7027" y="17811"/>
                    <a:pt x="13994" y="19611"/>
                    <a:pt x="20962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73926" y="4486478"/>
              <a:ext cx="80434" cy="19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0"/>
                  </a:moveTo>
                  <a:cubicBezTo>
                    <a:pt x="15916" y="919"/>
                    <a:pt x="10232" y="1838"/>
                    <a:pt x="6253" y="4136"/>
                  </a:cubicBezTo>
                  <a:cubicBezTo>
                    <a:pt x="2274" y="6434"/>
                    <a:pt x="0" y="10111"/>
                    <a:pt x="0" y="13098"/>
                  </a:cubicBezTo>
                  <a:cubicBezTo>
                    <a:pt x="0" y="16085"/>
                    <a:pt x="2274" y="18383"/>
                    <a:pt x="4832" y="19762"/>
                  </a:cubicBezTo>
                  <a:cubicBezTo>
                    <a:pt x="7389" y="21140"/>
                    <a:pt x="10232" y="21600"/>
                    <a:pt x="12505" y="21370"/>
                  </a:cubicBezTo>
                  <a:cubicBezTo>
                    <a:pt x="14779" y="21140"/>
                    <a:pt x="16484" y="20221"/>
                    <a:pt x="17621" y="17579"/>
                  </a:cubicBezTo>
                  <a:cubicBezTo>
                    <a:pt x="18758" y="14936"/>
                    <a:pt x="19326" y="10570"/>
                    <a:pt x="19042" y="7698"/>
                  </a:cubicBezTo>
                  <a:cubicBezTo>
                    <a:pt x="18758" y="4826"/>
                    <a:pt x="17621" y="3447"/>
                    <a:pt x="15632" y="2528"/>
                  </a:cubicBezTo>
                  <a:cubicBezTo>
                    <a:pt x="13642" y="1609"/>
                    <a:pt x="10800" y="1149"/>
                    <a:pt x="8526" y="1379"/>
                  </a:cubicBezTo>
                  <a:cubicBezTo>
                    <a:pt x="6253" y="1609"/>
                    <a:pt x="4547" y="2528"/>
                    <a:pt x="2842" y="3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24851" y="4468425"/>
              <a:ext cx="164459" cy="1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53" fill="norm" stroke="1" extrusionOk="0">
                  <a:moveTo>
                    <a:pt x="1578" y="3827"/>
                  </a:moveTo>
                  <a:cubicBezTo>
                    <a:pt x="1024" y="1983"/>
                    <a:pt x="470" y="139"/>
                    <a:pt x="193" y="8"/>
                  </a:cubicBezTo>
                  <a:cubicBezTo>
                    <a:pt x="-84" y="-124"/>
                    <a:pt x="-84" y="1456"/>
                    <a:pt x="331" y="4881"/>
                  </a:cubicBezTo>
                  <a:cubicBezTo>
                    <a:pt x="747" y="8305"/>
                    <a:pt x="1578" y="13574"/>
                    <a:pt x="2131" y="16866"/>
                  </a:cubicBezTo>
                  <a:cubicBezTo>
                    <a:pt x="2685" y="20159"/>
                    <a:pt x="2962" y="21476"/>
                    <a:pt x="3101" y="21344"/>
                  </a:cubicBezTo>
                  <a:cubicBezTo>
                    <a:pt x="3239" y="21213"/>
                    <a:pt x="3239" y="19632"/>
                    <a:pt x="3101" y="16735"/>
                  </a:cubicBezTo>
                  <a:cubicBezTo>
                    <a:pt x="2962" y="13837"/>
                    <a:pt x="2685" y="9622"/>
                    <a:pt x="2962" y="6593"/>
                  </a:cubicBezTo>
                  <a:cubicBezTo>
                    <a:pt x="3239" y="3564"/>
                    <a:pt x="4070" y="1720"/>
                    <a:pt x="5593" y="1193"/>
                  </a:cubicBezTo>
                  <a:cubicBezTo>
                    <a:pt x="7116" y="666"/>
                    <a:pt x="9331" y="1456"/>
                    <a:pt x="11547" y="4486"/>
                  </a:cubicBezTo>
                  <a:cubicBezTo>
                    <a:pt x="13762" y="7515"/>
                    <a:pt x="15978" y="12783"/>
                    <a:pt x="17639" y="15813"/>
                  </a:cubicBezTo>
                  <a:cubicBezTo>
                    <a:pt x="19301" y="18842"/>
                    <a:pt x="20408" y="19632"/>
                    <a:pt x="21516" y="20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02009" y="4233474"/>
              <a:ext cx="120651" cy="3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352"/>
                  </a:moveTo>
                  <a:cubicBezTo>
                    <a:pt x="379" y="2720"/>
                    <a:pt x="758" y="2088"/>
                    <a:pt x="1326" y="1394"/>
                  </a:cubicBezTo>
                  <a:cubicBezTo>
                    <a:pt x="1895" y="699"/>
                    <a:pt x="2653" y="-59"/>
                    <a:pt x="3032" y="4"/>
                  </a:cubicBezTo>
                  <a:cubicBezTo>
                    <a:pt x="3411" y="67"/>
                    <a:pt x="3411" y="952"/>
                    <a:pt x="3411" y="3857"/>
                  </a:cubicBezTo>
                  <a:cubicBezTo>
                    <a:pt x="3411" y="6762"/>
                    <a:pt x="3411" y="11688"/>
                    <a:pt x="3789" y="14530"/>
                  </a:cubicBezTo>
                  <a:cubicBezTo>
                    <a:pt x="4168" y="17373"/>
                    <a:pt x="4926" y="18130"/>
                    <a:pt x="5874" y="18952"/>
                  </a:cubicBezTo>
                  <a:cubicBezTo>
                    <a:pt x="6821" y="19773"/>
                    <a:pt x="7958" y="20657"/>
                    <a:pt x="9853" y="21099"/>
                  </a:cubicBezTo>
                  <a:cubicBezTo>
                    <a:pt x="11747" y="21541"/>
                    <a:pt x="14400" y="21541"/>
                    <a:pt x="16484" y="21036"/>
                  </a:cubicBezTo>
                  <a:cubicBezTo>
                    <a:pt x="18568" y="20530"/>
                    <a:pt x="20084" y="19520"/>
                    <a:pt x="21600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79289" y="4403928"/>
              <a:ext cx="21957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5294" y="21600"/>
                  </a:moveTo>
                  <a:cubicBezTo>
                    <a:pt x="4266" y="21600"/>
                    <a:pt x="3237" y="21600"/>
                    <a:pt x="2106" y="21273"/>
                  </a:cubicBezTo>
                  <a:cubicBezTo>
                    <a:pt x="974" y="20945"/>
                    <a:pt x="-260" y="20291"/>
                    <a:pt x="49" y="18982"/>
                  </a:cubicBezTo>
                  <a:cubicBezTo>
                    <a:pt x="357" y="17673"/>
                    <a:pt x="2209" y="15709"/>
                    <a:pt x="6014" y="12436"/>
                  </a:cubicBezTo>
                  <a:cubicBezTo>
                    <a:pt x="9820" y="9164"/>
                    <a:pt x="15580" y="4582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05209" y="4180324"/>
              <a:ext cx="186788" cy="75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17" fill="norm" stroke="1" extrusionOk="0">
                  <a:moveTo>
                    <a:pt x="0" y="1313"/>
                  </a:moveTo>
                  <a:cubicBezTo>
                    <a:pt x="1878" y="888"/>
                    <a:pt x="3757" y="463"/>
                    <a:pt x="6104" y="220"/>
                  </a:cubicBezTo>
                  <a:cubicBezTo>
                    <a:pt x="8452" y="-22"/>
                    <a:pt x="11270" y="-83"/>
                    <a:pt x="13265" y="129"/>
                  </a:cubicBezTo>
                  <a:cubicBezTo>
                    <a:pt x="15261" y="342"/>
                    <a:pt x="16435" y="827"/>
                    <a:pt x="16317" y="1919"/>
                  </a:cubicBezTo>
                  <a:cubicBezTo>
                    <a:pt x="16200" y="3011"/>
                    <a:pt x="14791" y="4710"/>
                    <a:pt x="13500" y="6045"/>
                  </a:cubicBezTo>
                  <a:cubicBezTo>
                    <a:pt x="12209" y="7380"/>
                    <a:pt x="11035" y="8351"/>
                    <a:pt x="10683" y="9139"/>
                  </a:cubicBezTo>
                  <a:cubicBezTo>
                    <a:pt x="10330" y="9928"/>
                    <a:pt x="10800" y="10535"/>
                    <a:pt x="12443" y="11475"/>
                  </a:cubicBezTo>
                  <a:cubicBezTo>
                    <a:pt x="14087" y="12416"/>
                    <a:pt x="16904" y="13690"/>
                    <a:pt x="18783" y="14813"/>
                  </a:cubicBezTo>
                  <a:cubicBezTo>
                    <a:pt x="20661" y="15935"/>
                    <a:pt x="21600" y="16906"/>
                    <a:pt x="19604" y="17998"/>
                  </a:cubicBezTo>
                  <a:cubicBezTo>
                    <a:pt x="17609" y="19090"/>
                    <a:pt x="12678" y="20304"/>
                    <a:pt x="7748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191809" y="4429336"/>
              <a:ext cx="215951" cy="89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9" fill="norm" stroke="1" extrusionOk="0">
                  <a:moveTo>
                    <a:pt x="21395" y="2134"/>
                  </a:moveTo>
                  <a:cubicBezTo>
                    <a:pt x="20766" y="1524"/>
                    <a:pt x="20137" y="914"/>
                    <a:pt x="18669" y="508"/>
                  </a:cubicBezTo>
                  <a:cubicBezTo>
                    <a:pt x="17201" y="101"/>
                    <a:pt x="14894" y="-102"/>
                    <a:pt x="12902" y="50"/>
                  </a:cubicBezTo>
                  <a:cubicBezTo>
                    <a:pt x="10910" y="203"/>
                    <a:pt x="9232" y="711"/>
                    <a:pt x="7659" y="1880"/>
                  </a:cubicBezTo>
                  <a:cubicBezTo>
                    <a:pt x="6086" y="3049"/>
                    <a:pt x="4618" y="4879"/>
                    <a:pt x="4199" y="6454"/>
                  </a:cubicBezTo>
                  <a:cubicBezTo>
                    <a:pt x="3779" y="8030"/>
                    <a:pt x="4409" y="9351"/>
                    <a:pt x="5877" y="10978"/>
                  </a:cubicBezTo>
                  <a:cubicBezTo>
                    <a:pt x="7345" y="12604"/>
                    <a:pt x="9651" y="14535"/>
                    <a:pt x="11224" y="16060"/>
                  </a:cubicBezTo>
                  <a:cubicBezTo>
                    <a:pt x="12797" y="17585"/>
                    <a:pt x="13636" y="18703"/>
                    <a:pt x="12797" y="19541"/>
                  </a:cubicBezTo>
                  <a:cubicBezTo>
                    <a:pt x="11958" y="20380"/>
                    <a:pt x="9442" y="20939"/>
                    <a:pt x="7449" y="21218"/>
                  </a:cubicBezTo>
                  <a:cubicBezTo>
                    <a:pt x="5457" y="21498"/>
                    <a:pt x="3989" y="21498"/>
                    <a:pt x="2731" y="21396"/>
                  </a:cubicBezTo>
                  <a:cubicBezTo>
                    <a:pt x="1473" y="21295"/>
                    <a:pt x="424" y="21091"/>
                    <a:pt x="110" y="20863"/>
                  </a:cubicBezTo>
                  <a:cubicBezTo>
                    <a:pt x="-205" y="20634"/>
                    <a:pt x="214" y="20380"/>
                    <a:pt x="634" y="20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655409" y="4409102"/>
              <a:ext cx="247651" cy="97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2415"/>
                  </a:moveTo>
                  <a:cubicBezTo>
                    <a:pt x="21600" y="1900"/>
                    <a:pt x="21600" y="1384"/>
                    <a:pt x="20862" y="963"/>
                  </a:cubicBezTo>
                  <a:cubicBezTo>
                    <a:pt x="20123" y="541"/>
                    <a:pt x="18646" y="213"/>
                    <a:pt x="16708" y="73"/>
                  </a:cubicBezTo>
                  <a:cubicBezTo>
                    <a:pt x="14769" y="-68"/>
                    <a:pt x="12369" y="-21"/>
                    <a:pt x="10154" y="354"/>
                  </a:cubicBezTo>
                  <a:cubicBezTo>
                    <a:pt x="7938" y="729"/>
                    <a:pt x="5908" y="1431"/>
                    <a:pt x="4615" y="2368"/>
                  </a:cubicBezTo>
                  <a:cubicBezTo>
                    <a:pt x="3323" y="3306"/>
                    <a:pt x="2769" y="4477"/>
                    <a:pt x="3046" y="5883"/>
                  </a:cubicBezTo>
                  <a:cubicBezTo>
                    <a:pt x="3323" y="7288"/>
                    <a:pt x="4431" y="8928"/>
                    <a:pt x="5908" y="10521"/>
                  </a:cubicBezTo>
                  <a:cubicBezTo>
                    <a:pt x="7385" y="12114"/>
                    <a:pt x="9231" y="13660"/>
                    <a:pt x="10800" y="14949"/>
                  </a:cubicBezTo>
                  <a:cubicBezTo>
                    <a:pt x="12369" y="16237"/>
                    <a:pt x="13662" y="17268"/>
                    <a:pt x="14308" y="18088"/>
                  </a:cubicBezTo>
                  <a:cubicBezTo>
                    <a:pt x="14954" y="18908"/>
                    <a:pt x="14954" y="19517"/>
                    <a:pt x="13015" y="20033"/>
                  </a:cubicBezTo>
                  <a:cubicBezTo>
                    <a:pt x="11077" y="20548"/>
                    <a:pt x="7200" y="20970"/>
                    <a:pt x="4708" y="21204"/>
                  </a:cubicBezTo>
                  <a:cubicBezTo>
                    <a:pt x="2215" y="21438"/>
                    <a:pt x="1108" y="21485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122722" y="4597338"/>
              <a:ext cx="133608" cy="51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9" fill="norm" stroke="1" extrusionOk="0">
                  <a:moveTo>
                    <a:pt x="19348" y="3830"/>
                  </a:moveTo>
                  <a:cubicBezTo>
                    <a:pt x="20345" y="3479"/>
                    <a:pt x="21342" y="3128"/>
                    <a:pt x="20844" y="2469"/>
                  </a:cubicBezTo>
                  <a:cubicBezTo>
                    <a:pt x="20345" y="1811"/>
                    <a:pt x="18351" y="845"/>
                    <a:pt x="16524" y="362"/>
                  </a:cubicBezTo>
                  <a:cubicBezTo>
                    <a:pt x="14696" y="-121"/>
                    <a:pt x="13034" y="-121"/>
                    <a:pt x="10874" y="362"/>
                  </a:cubicBezTo>
                  <a:cubicBezTo>
                    <a:pt x="8714" y="845"/>
                    <a:pt x="6056" y="1811"/>
                    <a:pt x="4062" y="3303"/>
                  </a:cubicBezTo>
                  <a:cubicBezTo>
                    <a:pt x="2068" y="4796"/>
                    <a:pt x="739" y="6816"/>
                    <a:pt x="240" y="9274"/>
                  </a:cubicBezTo>
                  <a:cubicBezTo>
                    <a:pt x="-258" y="11733"/>
                    <a:pt x="74" y="14630"/>
                    <a:pt x="739" y="16738"/>
                  </a:cubicBezTo>
                  <a:cubicBezTo>
                    <a:pt x="1404" y="18845"/>
                    <a:pt x="2400" y="20162"/>
                    <a:pt x="3397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991959" y="4943678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5840"/>
                    <a:pt x="8700" y="10080"/>
                    <a:pt x="12300" y="6480"/>
                  </a:cubicBezTo>
                  <a:cubicBezTo>
                    <a:pt x="15900" y="2880"/>
                    <a:pt x="1875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328509" y="5077028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347559" y="5070678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431"/>
                    <a:pt x="10629" y="8862"/>
                    <a:pt x="7200" y="11492"/>
                  </a:cubicBezTo>
                  <a:cubicBezTo>
                    <a:pt x="3771" y="14123"/>
                    <a:pt x="2400" y="14954"/>
                    <a:pt x="1543" y="16338"/>
                  </a:cubicBezTo>
                  <a:cubicBezTo>
                    <a:pt x="686" y="17723"/>
                    <a:pt x="343" y="19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563459" y="5197678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703159" y="5032578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80"/>
                    <a:pt x="4000" y="960"/>
                    <a:pt x="7600" y="4560"/>
                  </a:cubicBezTo>
                  <a:cubicBezTo>
                    <a:pt x="11200" y="8160"/>
                    <a:pt x="16400" y="14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839965" y="5035663"/>
              <a:ext cx="40995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3" fill="norm" stroke="1" extrusionOk="0">
                  <a:moveTo>
                    <a:pt x="17677" y="2476"/>
                  </a:moveTo>
                  <a:cubicBezTo>
                    <a:pt x="17677" y="1302"/>
                    <a:pt x="17677" y="128"/>
                    <a:pt x="16057" y="10"/>
                  </a:cubicBezTo>
                  <a:cubicBezTo>
                    <a:pt x="14437" y="-107"/>
                    <a:pt x="11197" y="832"/>
                    <a:pt x="7957" y="1771"/>
                  </a:cubicBezTo>
                  <a:cubicBezTo>
                    <a:pt x="4717" y="2710"/>
                    <a:pt x="1477" y="3650"/>
                    <a:pt x="397" y="5880"/>
                  </a:cubicBezTo>
                  <a:cubicBezTo>
                    <a:pt x="-683" y="8110"/>
                    <a:pt x="397" y="11632"/>
                    <a:pt x="4177" y="14450"/>
                  </a:cubicBezTo>
                  <a:cubicBezTo>
                    <a:pt x="7957" y="17267"/>
                    <a:pt x="14437" y="19380"/>
                    <a:pt x="2091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102770" y="4650448"/>
              <a:ext cx="121090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39" fill="norm" stroke="1" extrusionOk="0">
                  <a:moveTo>
                    <a:pt x="20944" y="1631"/>
                  </a:moveTo>
                  <a:cubicBezTo>
                    <a:pt x="20578" y="850"/>
                    <a:pt x="20212" y="69"/>
                    <a:pt x="18747" y="4"/>
                  </a:cubicBezTo>
                  <a:cubicBezTo>
                    <a:pt x="17283" y="-61"/>
                    <a:pt x="14720" y="590"/>
                    <a:pt x="11242" y="2541"/>
                  </a:cubicBezTo>
                  <a:cubicBezTo>
                    <a:pt x="7764" y="4493"/>
                    <a:pt x="3371" y="7746"/>
                    <a:pt x="1358" y="10609"/>
                  </a:cubicBezTo>
                  <a:cubicBezTo>
                    <a:pt x="-656" y="13472"/>
                    <a:pt x="-290" y="15944"/>
                    <a:pt x="1541" y="17700"/>
                  </a:cubicBezTo>
                  <a:cubicBezTo>
                    <a:pt x="3371" y="19457"/>
                    <a:pt x="6666" y="20498"/>
                    <a:pt x="9961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278746" y="4748565"/>
              <a:ext cx="186414" cy="18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45" fill="norm" stroke="1" extrusionOk="0">
                  <a:moveTo>
                    <a:pt x="259" y="3365"/>
                  </a:moveTo>
                  <a:cubicBezTo>
                    <a:pt x="17" y="2179"/>
                    <a:pt x="-226" y="992"/>
                    <a:pt x="381" y="398"/>
                  </a:cubicBezTo>
                  <a:cubicBezTo>
                    <a:pt x="987" y="-195"/>
                    <a:pt x="2444" y="-195"/>
                    <a:pt x="4021" y="873"/>
                  </a:cubicBezTo>
                  <a:cubicBezTo>
                    <a:pt x="5599" y="1941"/>
                    <a:pt x="7298" y="4078"/>
                    <a:pt x="8511" y="7045"/>
                  </a:cubicBezTo>
                  <a:cubicBezTo>
                    <a:pt x="9725" y="10012"/>
                    <a:pt x="10453" y="13809"/>
                    <a:pt x="10210" y="16183"/>
                  </a:cubicBezTo>
                  <a:cubicBezTo>
                    <a:pt x="9967" y="18557"/>
                    <a:pt x="8754" y="19506"/>
                    <a:pt x="7540" y="20218"/>
                  </a:cubicBezTo>
                  <a:cubicBezTo>
                    <a:pt x="6327" y="20930"/>
                    <a:pt x="5113" y="21405"/>
                    <a:pt x="3657" y="20693"/>
                  </a:cubicBezTo>
                  <a:cubicBezTo>
                    <a:pt x="2201" y="19981"/>
                    <a:pt x="502" y="18082"/>
                    <a:pt x="1109" y="15708"/>
                  </a:cubicBezTo>
                  <a:cubicBezTo>
                    <a:pt x="1716" y="13335"/>
                    <a:pt x="4628" y="10486"/>
                    <a:pt x="7176" y="8350"/>
                  </a:cubicBezTo>
                  <a:cubicBezTo>
                    <a:pt x="9725" y="6214"/>
                    <a:pt x="11909" y="4790"/>
                    <a:pt x="13972" y="3603"/>
                  </a:cubicBezTo>
                  <a:cubicBezTo>
                    <a:pt x="16035" y="2416"/>
                    <a:pt x="17976" y="1467"/>
                    <a:pt x="18583" y="1585"/>
                  </a:cubicBezTo>
                  <a:cubicBezTo>
                    <a:pt x="19190" y="1704"/>
                    <a:pt x="18462" y="2891"/>
                    <a:pt x="17855" y="4790"/>
                  </a:cubicBezTo>
                  <a:cubicBezTo>
                    <a:pt x="17248" y="6689"/>
                    <a:pt x="16763" y="9300"/>
                    <a:pt x="17370" y="11910"/>
                  </a:cubicBezTo>
                  <a:cubicBezTo>
                    <a:pt x="17976" y="14521"/>
                    <a:pt x="19675" y="17132"/>
                    <a:pt x="21374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528659" y="4924628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738209" y="4772228"/>
              <a:ext cx="211668" cy="4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0" y="1855"/>
                    <a:pt x="0" y="3709"/>
                    <a:pt x="216" y="4964"/>
                  </a:cubicBezTo>
                  <a:cubicBezTo>
                    <a:pt x="432" y="6218"/>
                    <a:pt x="864" y="6873"/>
                    <a:pt x="1620" y="7255"/>
                  </a:cubicBezTo>
                  <a:cubicBezTo>
                    <a:pt x="2376" y="7636"/>
                    <a:pt x="3456" y="7745"/>
                    <a:pt x="4320" y="7582"/>
                  </a:cubicBezTo>
                  <a:cubicBezTo>
                    <a:pt x="5184" y="7418"/>
                    <a:pt x="5832" y="6982"/>
                    <a:pt x="6696" y="6218"/>
                  </a:cubicBezTo>
                  <a:cubicBezTo>
                    <a:pt x="7560" y="5455"/>
                    <a:pt x="8640" y="4364"/>
                    <a:pt x="9504" y="3382"/>
                  </a:cubicBezTo>
                  <a:cubicBezTo>
                    <a:pt x="10368" y="2400"/>
                    <a:pt x="11016" y="1527"/>
                    <a:pt x="11340" y="1418"/>
                  </a:cubicBezTo>
                  <a:cubicBezTo>
                    <a:pt x="11664" y="1309"/>
                    <a:pt x="11664" y="1964"/>
                    <a:pt x="12960" y="3382"/>
                  </a:cubicBezTo>
                  <a:cubicBezTo>
                    <a:pt x="14256" y="4800"/>
                    <a:pt x="16848" y="6982"/>
                    <a:pt x="18684" y="9382"/>
                  </a:cubicBezTo>
                  <a:cubicBezTo>
                    <a:pt x="20520" y="11782"/>
                    <a:pt x="21600" y="14400"/>
                    <a:pt x="21600" y="16364"/>
                  </a:cubicBezTo>
                  <a:cubicBezTo>
                    <a:pt x="21600" y="18327"/>
                    <a:pt x="20520" y="19636"/>
                    <a:pt x="19440" y="20455"/>
                  </a:cubicBezTo>
                  <a:cubicBezTo>
                    <a:pt x="18360" y="21273"/>
                    <a:pt x="17280" y="21600"/>
                    <a:pt x="15660" y="21491"/>
                  </a:cubicBezTo>
                  <a:cubicBezTo>
                    <a:pt x="14040" y="21382"/>
                    <a:pt x="11880" y="20836"/>
                    <a:pt x="10692" y="20127"/>
                  </a:cubicBezTo>
                  <a:cubicBezTo>
                    <a:pt x="9504" y="19418"/>
                    <a:pt x="9288" y="18545"/>
                    <a:pt x="9072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992209" y="4632528"/>
              <a:ext cx="12347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1742" y="0"/>
                    <a:pt x="3484" y="0"/>
                    <a:pt x="6619" y="1050"/>
                  </a:cubicBezTo>
                  <a:cubicBezTo>
                    <a:pt x="9755" y="2100"/>
                    <a:pt x="14284" y="4200"/>
                    <a:pt x="17245" y="6650"/>
                  </a:cubicBezTo>
                  <a:cubicBezTo>
                    <a:pt x="20206" y="9100"/>
                    <a:pt x="21600" y="11900"/>
                    <a:pt x="18813" y="14450"/>
                  </a:cubicBezTo>
                  <a:cubicBezTo>
                    <a:pt x="16026" y="17000"/>
                    <a:pt x="9058" y="19300"/>
                    <a:pt x="2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323203" y="4615215"/>
              <a:ext cx="329407" cy="48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13" fill="norm" stroke="1" extrusionOk="0">
                  <a:moveTo>
                    <a:pt x="7010" y="14942"/>
                  </a:moveTo>
                  <a:cubicBezTo>
                    <a:pt x="7010" y="14479"/>
                    <a:pt x="7010" y="14015"/>
                    <a:pt x="6733" y="13644"/>
                  </a:cubicBezTo>
                  <a:cubicBezTo>
                    <a:pt x="6456" y="13273"/>
                    <a:pt x="5902" y="12995"/>
                    <a:pt x="4863" y="13227"/>
                  </a:cubicBezTo>
                  <a:cubicBezTo>
                    <a:pt x="3825" y="13459"/>
                    <a:pt x="2302" y="14200"/>
                    <a:pt x="1402" y="15220"/>
                  </a:cubicBezTo>
                  <a:cubicBezTo>
                    <a:pt x="502" y="16240"/>
                    <a:pt x="225" y="17538"/>
                    <a:pt x="86" y="18604"/>
                  </a:cubicBezTo>
                  <a:cubicBezTo>
                    <a:pt x="-52" y="19670"/>
                    <a:pt x="-52" y="20504"/>
                    <a:pt x="294" y="20968"/>
                  </a:cubicBezTo>
                  <a:cubicBezTo>
                    <a:pt x="640" y="21431"/>
                    <a:pt x="1333" y="21524"/>
                    <a:pt x="2648" y="20643"/>
                  </a:cubicBezTo>
                  <a:cubicBezTo>
                    <a:pt x="3963" y="19763"/>
                    <a:pt x="5902" y="17909"/>
                    <a:pt x="7356" y="15730"/>
                  </a:cubicBezTo>
                  <a:cubicBezTo>
                    <a:pt x="8810" y="13551"/>
                    <a:pt x="9779" y="11048"/>
                    <a:pt x="10263" y="8545"/>
                  </a:cubicBezTo>
                  <a:cubicBezTo>
                    <a:pt x="10748" y="6042"/>
                    <a:pt x="10748" y="3539"/>
                    <a:pt x="10610" y="2056"/>
                  </a:cubicBezTo>
                  <a:cubicBezTo>
                    <a:pt x="10471" y="573"/>
                    <a:pt x="10194" y="109"/>
                    <a:pt x="9710" y="17"/>
                  </a:cubicBezTo>
                  <a:cubicBezTo>
                    <a:pt x="9225" y="-76"/>
                    <a:pt x="8533" y="202"/>
                    <a:pt x="8048" y="1268"/>
                  </a:cubicBezTo>
                  <a:cubicBezTo>
                    <a:pt x="7563" y="2334"/>
                    <a:pt x="7286" y="4188"/>
                    <a:pt x="7286" y="6645"/>
                  </a:cubicBezTo>
                  <a:cubicBezTo>
                    <a:pt x="7286" y="9102"/>
                    <a:pt x="7563" y="12161"/>
                    <a:pt x="7771" y="13922"/>
                  </a:cubicBezTo>
                  <a:cubicBezTo>
                    <a:pt x="7979" y="15684"/>
                    <a:pt x="8117" y="16147"/>
                    <a:pt x="8394" y="16564"/>
                  </a:cubicBezTo>
                  <a:cubicBezTo>
                    <a:pt x="8671" y="16982"/>
                    <a:pt x="9086" y="17352"/>
                    <a:pt x="9502" y="17306"/>
                  </a:cubicBezTo>
                  <a:cubicBezTo>
                    <a:pt x="9917" y="17260"/>
                    <a:pt x="10333" y="16796"/>
                    <a:pt x="10886" y="15823"/>
                  </a:cubicBezTo>
                  <a:cubicBezTo>
                    <a:pt x="11440" y="14849"/>
                    <a:pt x="12133" y="13366"/>
                    <a:pt x="12686" y="12439"/>
                  </a:cubicBezTo>
                  <a:cubicBezTo>
                    <a:pt x="13240" y="11512"/>
                    <a:pt x="13656" y="11141"/>
                    <a:pt x="14140" y="11095"/>
                  </a:cubicBezTo>
                  <a:cubicBezTo>
                    <a:pt x="14625" y="11048"/>
                    <a:pt x="15179" y="11327"/>
                    <a:pt x="15525" y="12068"/>
                  </a:cubicBezTo>
                  <a:cubicBezTo>
                    <a:pt x="15871" y="12810"/>
                    <a:pt x="16010" y="14015"/>
                    <a:pt x="15871" y="15220"/>
                  </a:cubicBezTo>
                  <a:cubicBezTo>
                    <a:pt x="15733" y="16425"/>
                    <a:pt x="15317" y="17630"/>
                    <a:pt x="14833" y="18372"/>
                  </a:cubicBezTo>
                  <a:cubicBezTo>
                    <a:pt x="14348" y="19114"/>
                    <a:pt x="13794" y="19392"/>
                    <a:pt x="13448" y="19299"/>
                  </a:cubicBezTo>
                  <a:cubicBezTo>
                    <a:pt x="13102" y="19206"/>
                    <a:pt x="12963" y="18743"/>
                    <a:pt x="13517" y="17769"/>
                  </a:cubicBezTo>
                  <a:cubicBezTo>
                    <a:pt x="14071" y="16796"/>
                    <a:pt x="15317" y="15313"/>
                    <a:pt x="16494" y="14293"/>
                  </a:cubicBezTo>
                  <a:cubicBezTo>
                    <a:pt x="17671" y="13273"/>
                    <a:pt x="18779" y="12717"/>
                    <a:pt x="19610" y="12254"/>
                  </a:cubicBezTo>
                  <a:cubicBezTo>
                    <a:pt x="20440" y="11790"/>
                    <a:pt x="20994" y="11419"/>
                    <a:pt x="20925" y="11419"/>
                  </a:cubicBezTo>
                  <a:cubicBezTo>
                    <a:pt x="20856" y="11419"/>
                    <a:pt x="20163" y="11790"/>
                    <a:pt x="19540" y="12578"/>
                  </a:cubicBezTo>
                  <a:cubicBezTo>
                    <a:pt x="18917" y="13366"/>
                    <a:pt x="18363" y="14571"/>
                    <a:pt x="18710" y="15823"/>
                  </a:cubicBezTo>
                  <a:cubicBezTo>
                    <a:pt x="19056" y="17074"/>
                    <a:pt x="20302" y="18372"/>
                    <a:pt x="21548" y="19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976964" y="4610607"/>
              <a:ext cx="383308" cy="70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25" fill="norm" stroke="1" extrusionOk="0">
                  <a:moveTo>
                    <a:pt x="8517" y="11658"/>
                  </a:moveTo>
                  <a:cubicBezTo>
                    <a:pt x="8398" y="11337"/>
                    <a:pt x="8280" y="11015"/>
                    <a:pt x="7627" y="10662"/>
                  </a:cubicBezTo>
                  <a:cubicBezTo>
                    <a:pt x="6974" y="10308"/>
                    <a:pt x="5787" y="9923"/>
                    <a:pt x="4482" y="10244"/>
                  </a:cubicBezTo>
                  <a:cubicBezTo>
                    <a:pt x="3176" y="10565"/>
                    <a:pt x="1752" y="11594"/>
                    <a:pt x="981" y="12301"/>
                  </a:cubicBezTo>
                  <a:cubicBezTo>
                    <a:pt x="209" y="13008"/>
                    <a:pt x="91" y="13394"/>
                    <a:pt x="31" y="13780"/>
                  </a:cubicBezTo>
                  <a:cubicBezTo>
                    <a:pt x="-28" y="14165"/>
                    <a:pt x="-28" y="14551"/>
                    <a:pt x="269" y="14808"/>
                  </a:cubicBezTo>
                  <a:cubicBezTo>
                    <a:pt x="565" y="15065"/>
                    <a:pt x="1159" y="15194"/>
                    <a:pt x="1990" y="15065"/>
                  </a:cubicBezTo>
                  <a:cubicBezTo>
                    <a:pt x="2820" y="14937"/>
                    <a:pt x="3888" y="14551"/>
                    <a:pt x="5372" y="13490"/>
                  </a:cubicBezTo>
                  <a:cubicBezTo>
                    <a:pt x="6856" y="12430"/>
                    <a:pt x="8754" y="10694"/>
                    <a:pt x="10119" y="8862"/>
                  </a:cubicBezTo>
                  <a:cubicBezTo>
                    <a:pt x="11484" y="7030"/>
                    <a:pt x="12315" y="5101"/>
                    <a:pt x="12730" y="3880"/>
                  </a:cubicBezTo>
                  <a:cubicBezTo>
                    <a:pt x="13146" y="2658"/>
                    <a:pt x="13146" y="2144"/>
                    <a:pt x="13146" y="1598"/>
                  </a:cubicBezTo>
                  <a:cubicBezTo>
                    <a:pt x="13146" y="1051"/>
                    <a:pt x="13146" y="473"/>
                    <a:pt x="12849" y="183"/>
                  </a:cubicBezTo>
                  <a:cubicBezTo>
                    <a:pt x="12552" y="-106"/>
                    <a:pt x="11959" y="-106"/>
                    <a:pt x="11187" y="569"/>
                  </a:cubicBezTo>
                  <a:cubicBezTo>
                    <a:pt x="10416" y="1244"/>
                    <a:pt x="9467" y="2594"/>
                    <a:pt x="8576" y="4330"/>
                  </a:cubicBezTo>
                  <a:cubicBezTo>
                    <a:pt x="7686" y="6065"/>
                    <a:pt x="6856" y="8187"/>
                    <a:pt x="6559" y="9601"/>
                  </a:cubicBezTo>
                  <a:cubicBezTo>
                    <a:pt x="6262" y="11015"/>
                    <a:pt x="6499" y="11723"/>
                    <a:pt x="6856" y="12173"/>
                  </a:cubicBezTo>
                  <a:cubicBezTo>
                    <a:pt x="7212" y="12623"/>
                    <a:pt x="7686" y="12815"/>
                    <a:pt x="8220" y="12912"/>
                  </a:cubicBezTo>
                  <a:cubicBezTo>
                    <a:pt x="8754" y="13008"/>
                    <a:pt x="9348" y="13008"/>
                    <a:pt x="10119" y="12719"/>
                  </a:cubicBezTo>
                  <a:cubicBezTo>
                    <a:pt x="10891" y="12430"/>
                    <a:pt x="11840" y="11851"/>
                    <a:pt x="12434" y="11401"/>
                  </a:cubicBezTo>
                  <a:cubicBezTo>
                    <a:pt x="13027" y="10951"/>
                    <a:pt x="13264" y="10630"/>
                    <a:pt x="13620" y="10565"/>
                  </a:cubicBezTo>
                  <a:cubicBezTo>
                    <a:pt x="13976" y="10501"/>
                    <a:pt x="14451" y="10694"/>
                    <a:pt x="14985" y="10823"/>
                  </a:cubicBezTo>
                  <a:cubicBezTo>
                    <a:pt x="15519" y="10951"/>
                    <a:pt x="16113" y="11015"/>
                    <a:pt x="16825" y="11015"/>
                  </a:cubicBezTo>
                  <a:cubicBezTo>
                    <a:pt x="17537" y="11015"/>
                    <a:pt x="18368" y="10951"/>
                    <a:pt x="19020" y="10726"/>
                  </a:cubicBezTo>
                  <a:cubicBezTo>
                    <a:pt x="19673" y="10501"/>
                    <a:pt x="20148" y="10115"/>
                    <a:pt x="20385" y="10115"/>
                  </a:cubicBezTo>
                  <a:cubicBezTo>
                    <a:pt x="20623" y="10115"/>
                    <a:pt x="20623" y="10501"/>
                    <a:pt x="20801" y="11530"/>
                  </a:cubicBezTo>
                  <a:cubicBezTo>
                    <a:pt x="20979" y="12558"/>
                    <a:pt x="21335" y="14230"/>
                    <a:pt x="21453" y="15644"/>
                  </a:cubicBezTo>
                  <a:cubicBezTo>
                    <a:pt x="21572" y="17058"/>
                    <a:pt x="21453" y="18215"/>
                    <a:pt x="20623" y="19148"/>
                  </a:cubicBezTo>
                  <a:cubicBezTo>
                    <a:pt x="19792" y="20080"/>
                    <a:pt x="18249" y="20787"/>
                    <a:pt x="17062" y="21140"/>
                  </a:cubicBezTo>
                  <a:cubicBezTo>
                    <a:pt x="15875" y="21494"/>
                    <a:pt x="15045" y="21494"/>
                    <a:pt x="14570" y="21269"/>
                  </a:cubicBezTo>
                  <a:cubicBezTo>
                    <a:pt x="14095" y="21044"/>
                    <a:pt x="13976" y="20594"/>
                    <a:pt x="13858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566034" y="5591370"/>
              <a:ext cx="171926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6" fill="norm" stroke="1" extrusionOk="0">
                  <a:moveTo>
                    <a:pt x="850" y="4420"/>
                  </a:moveTo>
                  <a:cubicBezTo>
                    <a:pt x="850" y="3192"/>
                    <a:pt x="850" y="1965"/>
                    <a:pt x="1640" y="1106"/>
                  </a:cubicBezTo>
                  <a:cubicBezTo>
                    <a:pt x="2430" y="247"/>
                    <a:pt x="4011" y="-244"/>
                    <a:pt x="5196" y="124"/>
                  </a:cubicBezTo>
                  <a:cubicBezTo>
                    <a:pt x="6381" y="492"/>
                    <a:pt x="7172" y="1720"/>
                    <a:pt x="7962" y="4051"/>
                  </a:cubicBezTo>
                  <a:cubicBezTo>
                    <a:pt x="8752" y="6383"/>
                    <a:pt x="9542" y="9820"/>
                    <a:pt x="9279" y="12642"/>
                  </a:cubicBezTo>
                  <a:cubicBezTo>
                    <a:pt x="9016" y="15465"/>
                    <a:pt x="7698" y="17674"/>
                    <a:pt x="6381" y="19147"/>
                  </a:cubicBezTo>
                  <a:cubicBezTo>
                    <a:pt x="5064" y="20620"/>
                    <a:pt x="3747" y="21356"/>
                    <a:pt x="2562" y="21356"/>
                  </a:cubicBezTo>
                  <a:cubicBezTo>
                    <a:pt x="1376" y="21356"/>
                    <a:pt x="323" y="20620"/>
                    <a:pt x="59" y="19638"/>
                  </a:cubicBezTo>
                  <a:cubicBezTo>
                    <a:pt x="-204" y="18656"/>
                    <a:pt x="323" y="17429"/>
                    <a:pt x="3484" y="14974"/>
                  </a:cubicBezTo>
                  <a:cubicBezTo>
                    <a:pt x="6645" y="12520"/>
                    <a:pt x="12440" y="8838"/>
                    <a:pt x="15996" y="6629"/>
                  </a:cubicBezTo>
                  <a:cubicBezTo>
                    <a:pt x="19552" y="4420"/>
                    <a:pt x="20869" y="3683"/>
                    <a:pt x="21001" y="3683"/>
                  </a:cubicBezTo>
                  <a:cubicBezTo>
                    <a:pt x="21133" y="3683"/>
                    <a:pt x="20079" y="4420"/>
                    <a:pt x="18894" y="6506"/>
                  </a:cubicBezTo>
                  <a:cubicBezTo>
                    <a:pt x="17708" y="8592"/>
                    <a:pt x="16391" y="12029"/>
                    <a:pt x="15996" y="14361"/>
                  </a:cubicBezTo>
                  <a:cubicBezTo>
                    <a:pt x="15601" y="16692"/>
                    <a:pt x="16128" y="17920"/>
                    <a:pt x="17181" y="18656"/>
                  </a:cubicBezTo>
                  <a:cubicBezTo>
                    <a:pt x="18235" y="19392"/>
                    <a:pt x="19816" y="19638"/>
                    <a:pt x="21396" y="19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877659" y="568662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890179" y="5750128"/>
              <a:ext cx="11448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5925" y="0"/>
                  </a:moveTo>
                  <a:cubicBezTo>
                    <a:pt x="2783" y="5400"/>
                    <a:pt x="-359" y="10800"/>
                    <a:pt x="34" y="13500"/>
                  </a:cubicBezTo>
                  <a:cubicBezTo>
                    <a:pt x="426" y="16200"/>
                    <a:pt x="4354" y="16200"/>
                    <a:pt x="8477" y="17100"/>
                  </a:cubicBezTo>
                  <a:cubicBezTo>
                    <a:pt x="12601" y="18000"/>
                    <a:pt x="16921" y="19800"/>
                    <a:pt x="21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094739" y="5633390"/>
              <a:ext cx="170271" cy="14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42" fill="norm" stroke="1" extrusionOk="0">
                  <a:moveTo>
                    <a:pt x="16651" y="12215"/>
                  </a:moveTo>
                  <a:cubicBezTo>
                    <a:pt x="16118" y="8869"/>
                    <a:pt x="15584" y="5522"/>
                    <a:pt x="14918" y="3241"/>
                  </a:cubicBezTo>
                  <a:cubicBezTo>
                    <a:pt x="14251" y="959"/>
                    <a:pt x="13451" y="-258"/>
                    <a:pt x="11451" y="46"/>
                  </a:cubicBezTo>
                  <a:cubicBezTo>
                    <a:pt x="9451" y="350"/>
                    <a:pt x="6251" y="2176"/>
                    <a:pt x="4118" y="4610"/>
                  </a:cubicBezTo>
                  <a:cubicBezTo>
                    <a:pt x="1984" y="7043"/>
                    <a:pt x="918" y="10086"/>
                    <a:pt x="384" y="12367"/>
                  </a:cubicBezTo>
                  <a:cubicBezTo>
                    <a:pt x="-149" y="14649"/>
                    <a:pt x="-149" y="16170"/>
                    <a:pt x="518" y="17083"/>
                  </a:cubicBezTo>
                  <a:cubicBezTo>
                    <a:pt x="1184" y="17996"/>
                    <a:pt x="2518" y="18300"/>
                    <a:pt x="4784" y="17539"/>
                  </a:cubicBezTo>
                  <a:cubicBezTo>
                    <a:pt x="7051" y="16779"/>
                    <a:pt x="10251" y="14953"/>
                    <a:pt x="12251" y="13432"/>
                  </a:cubicBezTo>
                  <a:cubicBezTo>
                    <a:pt x="14251" y="11911"/>
                    <a:pt x="15051" y="10694"/>
                    <a:pt x="15984" y="10998"/>
                  </a:cubicBezTo>
                  <a:cubicBezTo>
                    <a:pt x="16918" y="11303"/>
                    <a:pt x="17984" y="13128"/>
                    <a:pt x="18918" y="15105"/>
                  </a:cubicBezTo>
                  <a:cubicBezTo>
                    <a:pt x="19851" y="17083"/>
                    <a:pt x="20651" y="19212"/>
                    <a:pt x="21451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737959" y="4022928"/>
              <a:ext cx="125552" cy="31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2" fill="norm" stroke="1" extrusionOk="0">
                  <a:moveTo>
                    <a:pt x="0" y="0"/>
                  </a:moveTo>
                  <a:cubicBezTo>
                    <a:pt x="360" y="4864"/>
                    <a:pt x="720" y="9727"/>
                    <a:pt x="900" y="12517"/>
                  </a:cubicBezTo>
                  <a:cubicBezTo>
                    <a:pt x="1080" y="15306"/>
                    <a:pt x="1080" y="16021"/>
                    <a:pt x="1260" y="16736"/>
                  </a:cubicBezTo>
                  <a:cubicBezTo>
                    <a:pt x="1440" y="17452"/>
                    <a:pt x="1800" y="18167"/>
                    <a:pt x="2160" y="18095"/>
                  </a:cubicBezTo>
                  <a:cubicBezTo>
                    <a:pt x="2520" y="18024"/>
                    <a:pt x="2880" y="17166"/>
                    <a:pt x="4680" y="15878"/>
                  </a:cubicBezTo>
                  <a:cubicBezTo>
                    <a:pt x="6480" y="14591"/>
                    <a:pt x="9720" y="12874"/>
                    <a:pt x="12240" y="12016"/>
                  </a:cubicBezTo>
                  <a:cubicBezTo>
                    <a:pt x="14760" y="11158"/>
                    <a:pt x="16560" y="11158"/>
                    <a:pt x="18000" y="11587"/>
                  </a:cubicBezTo>
                  <a:cubicBezTo>
                    <a:pt x="19440" y="12016"/>
                    <a:pt x="20520" y="12874"/>
                    <a:pt x="21060" y="14233"/>
                  </a:cubicBezTo>
                  <a:cubicBezTo>
                    <a:pt x="21600" y="15592"/>
                    <a:pt x="21600" y="17452"/>
                    <a:pt x="19260" y="18811"/>
                  </a:cubicBezTo>
                  <a:cubicBezTo>
                    <a:pt x="16920" y="20170"/>
                    <a:pt x="12240" y="21028"/>
                    <a:pt x="8820" y="21314"/>
                  </a:cubicBezTo>
                  <a:cubicBezTo>
                    <a:pt x="5400" y="21600"/>
                    <a:pt x="3240" y="21314"/>
                    <a:pt x="108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738016" y="5496128"/>
              <a:ext cx="135061" cy="27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38" fill="norm" stroke="1" extrusionOk="0">
                  <a:moveTo>
                    <a:pt x="470" y="0"/>
                  </a:moveTo>
                  <a:cubicBezTo>
                    <a:pt x="137" y="1979"/>
                    <a:pt x="-195" y="3957"/>
                    <a:pt x="137" y="5359"/>
                  </a:cubicBezTo>
                  <a:cubicBezTo>
                    <a:pt x="470" y="6760"/>
                    <a:pt x="1467" y="7585"/>
                    <a:pt x="2796" y="7832"/>
                  </a:cubicBezTo>
                  <a:cubicBezTo>
                    <a:pt x="4125" y="8079"/>
                    <a:pt x="5787" y="7750"/>
                    <a:pt x="7282" y="7090"/>
                  </a:cubicBezTo>
                  <a:cubicBezTo>
                    <a:pt x="8777" y="6431"/>
                    <a:pt x="10107" y="5441"/>
                    <a:pt x="10937" y="4369"/>
                  </a:cubicBezTo>
                  <a:cubicBezTo>
                    <a:pt x="11768" y="3298"/>
                    <a:pt x="12100" y="2144"/>
                    <a:pt x="12765" y="1979"/>
                  </a:cubicBezTo>
                  <a:cubicBezTo>
                    <a:pt x="13430" y="1814"/>
                    <a:pt x="14427" y="2638"/>
                    <a:pt x="15922" y="4782"/>
                  </a:cubicBezTo>
                  <a:cubicBezTo>
                    <a:pt x="17417" y="6925"/>
                    <a:pt x="19411" y="10388"/>
                    <a:pt x="20408" y="12861"/>
                  </a:cubicBezTo>
                  <a:cubicBezTo>
                    <a:pt x="21405" y="15334"/>
                    <a:pt x="21405" y="16818"/>
                    <a:pt x="20740" y="18055"/>
                  </a:cubicBezTo>
                  <a:cubicBezTo>
                    <a:pt x="20076" y="19292"/>
                    <a:pt x="18747" y="20281"/>
                    <a:pt x="17251" y="20858"/>
                  </a:cubicBezTo>
                  <a:cubicBezTo>
                    <a:pt x="15756" y="21435"/>
                    <a:pt x="14094" y="21600"/>
                    <a:pt x="12765" y="21270"/>
                  </a:cubicBezTo>
                  <a:cubicBezTo>
                    <a:pt x="11436" y="20940"/>
                    <a:pt x="10439" y="20116"/>
                    <a:pt x="10273" y="19209"/>
                  </a:cubicBezTo>
                  <a:cubicBezTo>
                    <a:pt x="10107" y="18302"/>
                    <a:pt x="10771" y="17313"/>
                    <a:pt x="11436" y="16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956909" y="5565978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931509" y="561677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131762" y="5534228"/>
              <a:ext cx="14899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2118" y="0"/>
                  </a:moveTo>
                  <a:cubicBezTo>
                    <a:pt x="10318" y="0"/>
                    <a:pt x="8518" y="0"/>
                    <a:pt x="6418" y="2025"/>
                  </a:cubicBezTo>
                  <a:cubicBezTo>
                    <a:pt x="4318" y="4050"/>
                    <a:pt x="1918" y="8100"/>
                    <a:pt x="718" y="11250"/>
                  </a:cubicBezTo>
                  <a:cubicBezTo>
                    <a:pt x="-482" y="14400"/>
                    <a:pt x="-482" y="16650"/>
                    <a:pt x="3118" y="18225"/>
                  </a:cubicBezTo>
                  <a:cubicBezTo>
                    <a:pt x="6718" y="19800"/>
                    <a:pt x="13918" y="20700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099027" y="3974556"/>
              <a:ext cx="181007" cy="42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20" fill="norm" stroke="1" extrusionOk="0">
                  <a:moveTo>
                    <a:pt x="17392" y="13654"/>
                  </a:moveTo>
                  <a:cubicBezTo>
                    <a:pt x="16410" y="12819"/>
                    <a:pt x="15429" y="11984"/>
                    <a:pt x="14324" y="11515"/>
                  </a:cubicBezTo>
                  <a:cubicBezTo>
                    <a:pt x="13219" y="11045"/>
                    <a:pt x="11992" y="10941"/>
                    <a:pt x="9660" y="11828"/>
                  </a:cubicBezTo>
                  <a:cubicBezTo>
                    <a:pt x="7329" y="12715"/>
                    <a:pt x="3892" y="14593"/>
                    <a:pt x="1929" y="16158"/>
                  </a:cubicBezTo>
                  <a:cubicBezTo>
                    <a:pt x="-35" y="17723"/>
                    <a:pt x="-526" y="18976"/>
                    <a:pt x="579" y="19915"/>
                  </a:cubicBezTo>
                  <a:cubicBezTo>
                    <a:pt x="1683" y="20854"/>
                    <a:pt x="4383" y="21480"/>
                    <a:pt x="7574" y="20593"/>
                  </a:cubicBezTo>
                  <a:cubicBezTo>
                    <a:pt x="10765" y="19706"/>
                    <a:pt x="14447" y="17306"/>
                    <a:pt x="16779" y="14541"/>
                  </a:cubicBezTo>
                  <a:cubicBezTo>
                    <a:pt x="19110" y="11776"/>
                    <a:pt x="20092" y="8645"/>
                    <a:pt x="20583" y="6402"/>
                  </a:cubicBezTo>
                  <a:cubicBezTo>
                    <a:pt x="21074" y="4158"/>
                    <a:pt x="21074" y="2802"/>
                    <a:pt x="20829" y="1810"/>
                  </a:cubicBezTo>
                  <a:cubicBezTo>
                    <a:pt x="20583" y="819"/>
                    <a:pt x="20092" y="193"/>
                    <a:pt x="19356" y="37"/>
                  </a:cubicBezTo>
                  <a:cubicBezTo>
                    <a:pt x="18619" y="-120"/>
                    <a:pt x="17638" y="193"/>
                    <a:pt x="16288" y="1550"/>
                  </a:cubicBezTo>
                  <a:cubicBezTo>
                    <a:pt x="14938" y="2906"/>
                    <a:pt x="13219" y="5306"/>
                    <a:pt x="11992" y="8071"/>
                  </a:cubicBezTo>
                  <a:cubicBezTo>
                    <a:pt x="10765" y="10837"/>
                    <a:pt x="10029" y="13967"/>
                    <a:pt x="9292" y="17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309709" y="5302171"/>
              <a:ext cx="412751" cy="66958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92259" y="5373965"/>
              <a:ext cx="279401" cy="77714"/>
            </a:xfrm>
            <a:prstGeom prst="rect">
              <a:avLst/>
            </a:prstGeom>
            <a:effectLst/>
          </p:spPr>
        </p:pic>
        <p:pic>
          <p:nvPicPr>
            <p:cNvPr id="5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381326" y="5508828"/>
              <a:ext cx="252234" cy="57151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800239" y="5922586"/>
              <a:ext cx="248871" cy="297443"/>
            </a:xfrm>
            <a:prstGeom prst="rect">
              <a:avLst/>
            </a:prstGeom>
            <a:effectLst/>
          </p:spPr>
        </p:pic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26343" y="5629010"/>
              <a:ext cx="2535768" cy="980621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001859" y="5439789"/>
              <a:ext cx="425451" cy="62690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090759" y="5532111"/>
              <a:ext cx="361951" cy="65618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54232" y="5818978"/>
              <a:ext cx="245578" cy="282117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182581" y="5902528"/>
              <a:ext cx="4155829" cy="130757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" name="Drawing"/>
          <p:cNvGrpSpPr/>
          <p:nvPr/>
        </p:nvGrpSpPr>
        <p:grpSpPr>
          <a:xfrm>
            <a:off x="850899" y="1587499"/>
            <a:ext cx="11940737" cy="7257044"/>
            <a:chOff x="0" y="0"/>
            <a:chExt cx="11940735" cy="7257042"/>
          </a:xfrm>
        </p:grpSpPr>
        <p:sp>
          <p:nvSpPr>
            <p:cNvPr id="547" name="Line"/>
            <p:cNvSpPr/>
            <p:nvPr/>
          </p:nvSpPr>
          <p:spPr>
            <a:xfrm>
              <a:off x="2235563" y="19050"/>
              <a:ext cx="230915" cy="324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550" y="0"/>
                  </a:moveTo>
                  <a:cubicBezTo>
                    <a:pt x="161" y="310"/>
                    <a:pt x="-228" y="620"/>
                    <a:pt x="161" y="1022"/>
                  </a:cubicBezTo>
                  <a:cubicBezTo>
                    <a:pt x="550" y="1423"/>
                    <a:pt x="1718" y="1916"/>
                    <a:pt x="3275" y="2445"/>
                  </a:cubicBezTo>
                  <a:cubicBezTo>
                    <a:pt x="4831" y="2973"/>
                    <a:pt x="6777" y="3537"/>
                    <a:pt x="8529" y="4086"/>
                  </a:cubicBezTo>
                  <a:cubicBezTo>
                    <a:pt x="10280" y="4636"/>
                    <a:pt x="11837" y="5171"/>
                    <a:pt x="13102" y="5692"/>
                  </a:cubicBezTo>
                  <a:cubicBezTo>
                    <a:pt x="14367" y="6214"/>
                    <a:pt x="15340" y="6721"/>
                    <a:pt x="16118" y="7249"/>
                  </a:cubicBezTo>
                  <a:cubicBezTo>
                    <a:pt x="16896" y="7778"/>
                    <a:pt x="17480" y="8327"/>
                    <a:pt x="17967" y="8898"/>
                  </a:cubicBezTo>
                  <a:cubicBezTo>
                    <a:pt x="18453" y="9468"/>
                    <a:pt x="18842" y="10060"/>
                    <a:pt x="19134" y="10603"/>
                  </a:cubicBezTo>
                  <a:cubicBezTo>
                    <a:pt x="19426" y="11145"/>
                    <a:pt x="19621" y="11638"/>
                    <a:pt x="19718" y="12195"/>
                  </a:cubicBezTo>
                  <a:cubicBezTo>
                    <a:pt x="19815" y="12751"/>
                    <a:pt x="19815" y="13371"/>
                    <a:pt x="19815" y="13984"/>
                  </a:cubicBezTo>
                  <a:cubicBezTo>
                    <a:pt x="19815" y="14597"/>
                    <a:pt x="19815" y="15203"/>
                    <a:pt x="19913" y="15774"/>
                  </a:cubicBezTo>
                  <a:cubicBezTo>
                    <a:pt x="20010" y="16344"/>
                    <a:pt x="20204" y="16880"/>
                    <a:pt x="20399" y="17415"/>
                  </a:cubicBezTo>
                  <a:cubicBezTo>
                    <a:pt x="20594" y="17951"/>
                    <a:pt x="20788" y="18486"/>
                    <a:pt x="20983" y="19029"/>
                  </a:cubicBezTo>
                  <a:cubicBezTo>
                    <a:pt x="21177" y="19571"/>
                    <a:pt x="21372" y="20121"/>
                    <a:pt x="21080" y="20550"/>
                  </a:cubicBezTo>
                  <a:cubicBezTo>
                    <a:pt x="20788" y="20980"/>
                    <a:pt x="20010" y="21290"/>
                    <a:pt x="19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825749" y="0"/>
              <a:ext cx="56788" cy="321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9600" y="0"/>
                  </a:moveTo>
                  <a:cubicBezTo>
                    <a:pt x="8000" y="327"/>
                    <a:pt x="6400" y="655"/>
                    <a:pt x="5200" y="1067"/>
                  </a:cubicBezTo>
                  <a:cubicBezTo>
                    <a:pt x="4000" y="1480"/>
                    <a:pt x="3200" y="1978"/>
                    <a:pt x="4000" y="2490"/>
                  </a:cubicBezTo>
                  <a:cubicBezTo>
                    <a:pt x="4800" y="3002"/>
                    <a:pt x="7200" y="3529"/>
                    <a:pt x="9600" y="4055"/>
                  </a:cubicBezTo>
                  <a:cubicBezTo>
                    <a:pt x="12000" y="4582"/>
                    <a:pt x="14400" y="5108"/>
                    <a:pt x="16400" y="5670"/>
                  </a:cubicBezTo>
                  <a:cubicBezTo>
                    <a:pt x="18400" y="6232"/>
                    <a:pt x="20000" y="6830"/>
                    <a:pt x="20800" y="7385"/>
                  </a:cubicBezTo>
                  <a:cubicBezTo>
                    <a:pt x="21600" y="7940"/>
                    <a:pt x="21600" y="8452"/>
                    <a:pt x="21200" y="8986"/>
                  </a:cubicBezTo>
                  <a:cubicBezTo>
                    <a:pt x="20800" y="9519"/>
                    <a:pt x="20000" y="10074"/>
                    <a:pt x="18800" y="10636"/>
                  </a:cubicBezTo>
                  <a:cubicBezTo>
                    <a:pt x="17600" y="11198"/>
                    <a:pt x="16000" y="11768"/>
                    <a:pt x="14400" y="12330"/>
                  </a:cubicBezTo>
                  <a:cubicBezTo>
                    <a:pt x="12800" y="12892"/>
                    <a:pt x="11200" y="13447"/>
                    <a:pt x="10000" y="14002"/>
                  </a:cubicBezTo>
                  <a:cubicBezTo>
                    <a:pt x="8800" y="14557"/>
                    <a:pt x="8000" y="15111"/>
                    <a:pt x="7600" y="15652"/>
                  </a:cubicBezTo>
                  <a:cubicBezTo>
                    <a:pt x="7200" y="16193"/>
                    <a:pt x="7200" y="16719"/>
                    <a:pt x="7600" y="17274"/>
                  </a:cubicBezTo>
                  <a:cubicBezTo>
                    <a:pt x="8000" y="17829"/>
                    <a:pt x="8800" y="18413"/>
                    <a:pt x="9200" y="18953"/>
                  </a:cubicBezTo>
                  <a:cubicBezTo>
                    <a:pt x="9600" y="19494"/>
                    <a:pt x="9600" y="19992"/>
                    <a:pt x="8000" y="20426"/>
                  </a:cubicBezTo>
                  <a:cubicBezTo>
                    <a:pt x="6400" y="20860"/>
                    <a:pt x="3200" y="21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355705" y="158750"/>
              <a:ext cx="60170" cy="302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7915" y="0"/>
                  </a:moveTo>
                  <a:cubicBezTo>
                    <a:pt x="10150" y="227"/>
                    <a:pt x="12384" y="454"/>
                    <a:pt x="14619" y="832"/>
                  </a:cubicBezTo>
                  <a:cubicBezTo>
                    <a:pt x="16853" y="1210"/>
                    <a:pt x="19088" y="1739"/>
                    <a:pt x="20205" y="2337"/>
                  </a:cubicBezTo>
                  <a:cubicBezTo>
                    <a:pt x="21322" y="2934"/>
                    <a:pt x="21322" y="3600"/>
                    <a:pt x="20950" y="4205"/>
                  </a:cubicBezTo>
                  <a:cubicBezTo>
                    <a:pt x="20577" y="4810"/>
                    <a:pt x="19832" y="5355"/>
                    <a:pt x="19460" y="5922"/>
                  </a:cubicBezTo>
                  <a:cubicBezTo>
                    <a:pt x="19088" y="6489"/>
                    <a:pt x="19088" y="7079"/>
                    <a:pt x="19088" y="7699"/>
                  </a:cubicBezTo>
                  <a:cubicBezTo>
                    <a:pt x="19088" y="8319"/>
                    <a:pt x="19088" y="8970"/>
                    <a:pt x="19088" y="9560"/>
                  </a:cubicBezTo>
                  <a:cubicBezTo>
                    <a:pt x="19088" y="10150"/>
                    <a:pt x="19088" y="10679"/>
                    <a:pt x="19460" y="11201"/>
                  </a:cubicBezTo>
                  <a:cubicBezTo>
                    <a:pt x="19832" y="11723"/>
                    <a:pt x="20577" y="12237"/>
                    <a:pt x="20950" y="12819"/>
                  </a:cubicBezTo>
                  <a:cubicBezTo>
                    <a:pt x="21322" y="13402"/>
                    <a:pt x="21322" y="14052"/>
                    <a:pt x="20205" y="14703"/>
                  </a:cubicBezTo>
                  <a:cubicBezTo>
                    <a:pt x="19088" y="15353"/>
                    <a:pt x="16853" y="16003"/>
                    <a:pt x="14619" y="16616"/>
                  </a:cubicBezTo>
                  <a:cubicBezTo>
                    <a:pt x="12384" y="17229"/>
                    <a:pt x="10150" y="17803"/>
                    <a:pt x="7915" y="18371"/>
                  </a:cubicBezTo>
                  <a:cubicBezTo>
                    <a:pt x="5681" y="18938"/>
                    <a:pt x="3446" y="19497"/>
                    <a:pt x="1956" y="19997"/>
                  </a:cubicBezTo>
                  <a:cubicBezTo>
                    <a:pt x="467" y="20496"/>
                    <a:pt x="-278" y="20934"/>
                    <a:pt x="94" y="21192"/>
                  </a:cubicBezTo>
                  <a:cubicBezTo>
                    <a:pt x="467" y="21449"/>
                    <a:pt x="1956" y="21524"/>
                    <a:pt x="3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850993" y="190500"/>
              <a:ext cx="73043" cy="314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5820" y="0"/>
                  </a:moveTo>
                  <a:cubicBezTo>
                    <a:pt x="12734" y="15"/>
                    <a:pt x="9648" y="29"/>
                    <a:pt x="7180" y="80"/>
                  </a:cubicBezTo>
                  <a:cubicBezTo>
                    <a:pt x="4711" y="131"/>
                    <a:pt x="2860" y="218"/>
                    <a:pt x="1625" y="473"/>
                  </a:cubicBezTo>
                  <a:cubicBezTo>
                    <a:pt x="391" y="727"/>
                    <a:pt x="-226" y="1149"/>
                    <a:pt x="700" y="1629"/>
                  </a:cubicBezTo>
                  <a:cubicBezTo>
                    <a:pt x="1625" y="2109"/>
                    <a:pt x="4094" y="2647"/>
                    <a:pt x="5328" y="3222"/>
                  </a:cubicBezTo>
                  <a:cubicBezTo>
                    <a:pt x="6563" y="3796"/>
                    <a:pt x="6563" y="4407"/>
                    <a:pt x="6871" y="4982"/>
                  </a:cubicBezTo>
                  <a:cubicBezTo>
                    <a:pt x="7180" y="5556"/>
                    <a:pt x="7797" y="6095"/>
                    <a:pt x="8723" y="6676"/>
                  </a:cubicBezTo>
                  <a:cubicBezTo>
                    <a:pt x="9648" y="7258"/>
                    <a:pt x="10883" y="7884"/>
                    <a:pt x="12117" y="8436"/>
                  </a:cubicBezTo>
                  <a:cubicBezTo>
                    <a:pt x="13351" y="8989"/>
                    <a:pt x="14585" y="9469"/>
                    <a:pt x="15820" y="9964"/>
                  </a:cubicBezTo>
                  <a:cubicBezTo>
                    <a:pt x="17054" y="10458"/>
                    <a:pt x="18288" y="10967"/>
                    <a:pt x="19214" y="11462"/>
                  </a:cubicBezTo>
                  <a:cubicBezTo>
                    <a:pt x="20140" y="11956"/>
                    <a:pt x="20757" y="12436"/>
                    <a:pt x="21065" y="12931"/>
                  </a:cubicBezTo>
                  <a:cubicBezTo>
                    <a:pt x="21374" y="13425"/>
                    <a:pt x="21374" y="13935"/>
                    <a:pt x="21065" y="14436"/>
                  </a:cubicBezTo>
                  <a:cubicBezTo>
                    <a:pt x="20757" y="14938"/>
                    <a:pt x="20140" y="15433"/>
                    <a:pt x="18288" y="15971"/>
                  </a:cubicBezTo>
                  <a:cubicBezTo>
                    <a:pt x="16437" y="16509"/>
                    <a:pt x="13351" y="17091"/>
                    <a:pt x="10574" y="17687"/>
                  </a:cubicBezTo>
                  <a:cubicBezTo>
                    <a:pt x="7797" y="18284"/>
                    <a:pt x="5328" y="18895"/>
                    <a:pt x="3477" y="19447"/>
                  </a:cubicBezTo>
                  <a:cubicBezTo>
                    <a:pt x="1625" y="20000"/>
                    <a:pt x="391" y="20495"/>
                    <a:pt x="83" y="20844"/>
                  </a:cubicBezTo>
                  <a:cubicBezTo>
                    <a:pt x="-226" y="21193"/>
                    <a:pt x="391" y="21396"/>
                    <a:pt x="10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451350" y="133350"/>
              <a:ext cx="181245" cy="337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0344" y="0"/>
                  </a:moveTo>
                  <a:cubicBezTo>
                    <a:pt x="20847" y="487"/>
                    <a:pt x="21349" y="974"/>
                    <a:pt x="21474" y="1475"/>
                  </a:cubicBezTo>
                  <a:cubicBezTo>
                    <a:pt x="21600" y="1976"/>
                    <a:pt x="21349" y="2490"/>
                    <a:pt x="20847" y="3011"/>
                  </a:cubicBezTo>
                  <a:cubicBezTo>
                    <a:pt x="20344" y="3532"/>
                    <a:pt x="19591" y="4060"/>
                    <a:pt x="18712" y="4554"/>
                  </a:cubicBezTo>
                  <a:cubicBezTo>
                    <a:pt x="17833" y="5048"/>
                    <a:pt x="16828" y="5508"/>
                    <a:pt x="15823" y="5995"/>
                  </a:cubicBezTo>
                  <a:cubicBezTo>
                    <a:pt x="14819" y="6483"/>
                    <a:pt x="13814" y="6997"/>
                    <a:pt x="13060" y="7505"/>
                  </a:cubicBezTo>
                  <a:cubicBezTo>
                    <a:pt x="12307" y="8012"/>
                    <a:pt x="11805" y="8513"/>
                    <a:pt x="11428" y="9047"/>
                  </a:cubicBezTo>
                  <a:cubicBezTo>
                    <a:pt x="11051" y="9582"/>
                    <a:pt x="10800" y="10150"/>
                    <a:pt x="10549" y="10692"/>
                  </a:cubicBezTo>
                  <a:cubicBezTo>
                    <a:pt x="10298" y="11233"/>
                    <a:pt x="10047" y="11747"/>
                    <a:pt x="9921" y="12262"/>
                  </a:cubicBezTo>
                  <a:cubicBezTo>
                    <a:pt x="9795" y="12776"/>
                    <a:pt x="9795" y="13290"/>
                    <a:pt x="9795" y="13798"/>
                  </a:cubicBezTo>
                  <a:cubicBezTo>
                    <a:pt x="9795" y="14305"/>
                    <a:pt x="9795" y="14806"/>
                    <a:pt x="9670" y="15314"/>
                  </a:cubicBezTo>
                  <a:cubicBezTo>
                    <a:pt x="9544" y="15821"/>
                    <a:pt x="9293" y="16335"/>
                    <a:pt x="8791" y="16883"/>
                  </a:cubicBezTo>
                  <a:cubicBezTo>
                    <a:pt x="8288" y="17432"/>
                    <a:pt x="7535" y="18014"/>
                    <a:pt x="6530" y="18582"/>
                  </a:cubicBezTo>
                  <a:cubicBezTo>
                    <a:pt x="5526" y="19150"/>
                    <a:pt x="4270" y="19705"/>
                    <a:pt x="3140" y="20206"/>
                  </a:cubicBezTo>
                  <a:cubicBezTo>
                    <a:pt x="2009" y="20707"/>
                    <a:pt x="1005" y="211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968499" y="800100"/>
              <a:ext cx="3854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" y="1800"/>
                    <a:pt x="807" y="3600"/>
                    <a:pt x="1216" y="6300"/>
                  </a:cubicBezTo>
                  <a:cubicBezTo>
                    <a:pt x="1625" y="9000"/>
                    <a:pt x="2040" y="12600"/>
                    <a:pt x="2485" y="14850"/>
                  </a:cubicBezTo>
                  <a:cubicBezTo>
                    <a:pt x="2930" y="17100"/>
                    <a:pt x="3404" y="18000"/>
                    <a:pt x="3825" y="18900"/>
                  </a:cubicBezTo>
                  <a:cubicBezTo>
                    <a:pt x="4246" y="19800"/>
                    <a:pt x="4614" y="20700"/>
                    <a:pt x="5023" y="21150"/>
                  </a:cubicBezTo>
                  <a:cubicBezTo>
                    <a:pt x="5433" y="21600"/>
                    <a:pt x="5883" y="21600"/>
                    <a:pt x="6346" y="21600"/>
                  </a:cubicBezTo>
                  <a:cubicBezTo>
                    <a:pt x="6809" y="21600"/>
                    <a:pt x="7283" y="21600"/>
                    <a:pt x="7787" y="21150"/>
                  </a:cubicBezTo>
                  <a:cubicBezTo>
                    <a:pt x="8291" y="20700"/>
                    <a:pt x="8825" y="19800"/>
                    <a:pt x="9353" y="18900"/>
                  </a:cubicBezTo>
                  <a:cubicBezTo>
                    <a:pt x="9881" y="18000"/>
                    <a:pt x="10403" y="17100"/>
                    <a:pt x="10794" y="16200"/>
                  </a:cubicBezTo>
                  <a:cubicBezTo>
                    <a:pt x="11186" y="15300"/>
                    <a:pt x="11446" y="14400"/>
                    <a:pt x="11713" y="13500"/>
                  </a:cubicBezTo>
                  <a:cubicBezTo>
                    <a:pt x="11980" y="12600"/>
                    <a:pt x="12253" y="11700"/>
                    <a:pt x="12644" y="10800"/>
                  </a:cubicBezTo>
                  <a:cubicBezTo>
                    <a:pt x="13036" y="9900"/>
                    <a:pt x="13546" y="9000"/>
                    <a:pt x="14038" y="8550"/>
                  </a:cubicBezTo>
                  <a:cubicBezTo>
                    <a:pt x="14530" y="8100"/>
                    <a:pt x="15005" y="8100"/>
                    <a:pt x="15456" y="7650"/>
                  </a:cubicBezTo>
                  <a:cubicBezTo>
                    <a:pt x="15906" y="7200"/>
                    <a:pt x="16333" y="6300"/>
                    <a:pt x="16849" y="5400"/>
                  </a:cubicBezTo>
                  <a:cubicBezTo>
                    <a:pt x="17365" y="4500"/>
                    <a:pt x="17970" y="3600"/>
                    <a:pt x="18516" y="3150"/>
                  </a:cubicBezTo>
                  <a:cubicBezTo>
                    <a:pt x="19062" y="2700"/>
                    <a:pt x="19548" y="2700"/>
                    <a:pt x="20052" y="3600"/>
                  </a:cubicBezTo>
                  <a:cubicBezTo>
                    <a:pt x="20556" y="4500"/>
                    <a:pt x="21078" y="630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012949" y="1083405"/>
              <a:ext cx="363220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84"/>
                  </a:moveTo>
                  <a:cubicBezTo>
                    <a:pt x="478" y="51"/>
                    <a:pt x="957" y="-281"/>
                    <a:pt x="1429" y="384"/>
                  </a:cubicBezTo>
                  <a:cubicBezTo>
                    <a:pt x="1901" y="1048"/>
                    <a:pt x="2366" y="2710"/>
                    <a:pt x="2826" y="3707"/>
                  </a:cubicBezTo>
                  <a:cubicBezTo>
                    <a:pt x="3285" y="4704"/>
                    <a:pt x="3738" y="5036"/>
                    <a:pt x="4236" y="5534"/>
                  </a:cubicBezTo>
                  <a:cubicBezTo>
                    <a:pt x="4733" y="6033"/>
                    <a:pt x="5274" y="6697"/>
                    <a:pt x="5771" y="7030"/>
                  </a:cubicBezTo>
                  <a:cubicBezTo>
                    <a:pt x="6269" y="7362"/>
                    <a:pt x="6722" y="7362"/>
                    <a:pt x="7175" y="7362"/>
                  </a:cubicBezTo>
                  <a:cubicBezTo>
                    <a:pt x="7628" y="7362"/>
                    <a:pt x="8081" y="7362"/>
                    <a:pt x="8559" y="7362"/>
                  </a:cubicBezTo>
                  <a:cubicBezTo>
                    <a:pt x="9038" y="7362"/>
                    <a:pt x="9541" y="7362"/>
                    <a:pt x="10045" y="7362"/>
                  </a:cubicBezTo>
                  <a:cubicBezTo>
                    <a:pt x="10548" y="7362"/>
                    <a:pt x="11052" y="7362"/>
                    <a:pt x="11555" y="7362"/>
                  </a:cubicBezTo>
                  <a:cubicBezTo>
                    <a:pt x="12059" y="7362"/>
                    <a:pt x="12562" y="7362"/>
                    <a:pt x="13059" y="7528"/>
                  </a:cubicBezTo>
                  <a:cubicBezTo>
                    <a:pt x="13557" y="7694"/>
                    <a:pt x="14048" y="8027"/>
                    <a:pt x="14538" y="8525"/>
                  </a:cubicBezTo>
                  <a:cubicBezTo>
                    <a:pt x="15029" y="9024"/>
                    <a:pt x="15520" y="9688"/>
                    <a:pt x="15980" y="10187"/>
                  </a:cubicBezTo>
                  <a:cubicBezTo>
                    <a:pt x="16439" y="10685"/>
                    <a:pt x="16867" y="11017"/>
                    <a:pt x="17390" y="11848"/>
                  </a:cubicBezTo>
                  <a:cubicBezTo>
                    <a:pt x="17912" y="12679"/>
                    <a:pt x="18529" y="14008"/>
                    <a:pt x="19183" y="15504"/>
                  </a:cubicBezTo>
                  <a:cubicBezTo>
                    <a:pt x="19838" y="16999"/>
                    <a:pt x="20530" y="18661"/>
                    <a:pt x="20939" y="19657"/>
                  </a:cubicBezTo>
                  <a:cubicBezTo>
                    <a:pt x="21348" y="20654"/>
                    <a:pt x="21474" y="20987"/>
                    <a:pt x="2160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292349" y="1362987"/>
              <a:ext cx="3175001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76"/>
                  </a:moveTo>
                  <a:cubicBezTo>
                    <a:pt x="504" y="11"/>
                    <a:pt x="1008" y="-154"/>
                    <a:pt x="1541" y="258"/>
                  </a:cubicBezTo>
                  <a:cubicBezTo>
                    <a:pt x="2074" y="670"/>
                    <a:pt x="2635" y="1660"/>
                    <a:pt x="3211" y="2649"/>
                  </a:cubicBezTo>
                  <a:cubicBezTo>
                    <a:pt x="3787" y="3638"/>
                    <a:pt x="4378" y="4628"/>
                    <a:pt x="4882" y="5370"/>
                  </a:cubicBezTo>
                  <a:cubicBezTo>
                    <a:pt x="5386" y="6112"/>
                    <a:pt x="5803" y="6606"/>
                    <a:pt x="6242" y="7183"/>
                  </a:cubicBezTo>
                  <a:cubicBezTo>
                    <a:pt x="6682" y="7761"/>
                    <a:pt x="7142" y="8420"/>
                    <a:pt x="7610" y="8997"/>
                  </a:cubicBezTo>
                  <a:cubicBezTo>
                    <a:pt x="8078" y="9574"/>
                    <a:pt x="8554" y="10069"/>
                    <a:pt x="9180" y="10646"/>
                  </a:cubicBezTo>
                  <a:cubicBezTo>
                    <a:pt x="9806" y="11223"/>
                    <a:pt x="10584" y="11883"/>
                    <a:pt x="11225" y="12460"/>
                  </a:cubicBezTo>
                  <a:cubicBezTo>
                    <a:pt x="11866" y="13037"/>
                    <a:pt x="12370" y="13531"/>
                    <a:pt x="12888" y="13944"/>
                  </a:cubicBezTo>
                  <a:cubicBezTo>
                    <a:pt x="13406" y="14356"/>
                    <a:pt x="13939" y="14686"/>
                    <a:pt x="14436" y="15015"/>
                  </a:cubicBezTo>
                  <a:cubicBezTo>
                    <a:pt x="14933" y="15345"/>
                    <a:pt x="15394" y="15675"/>
                    <a:pt x="15970" y="16087"/>
                  </a:cubicBezTo>
                  <a:cubicBezTo>
                    <a:pt x="16546" y="16499"/>
                    <a:pt x="17237" y="16994"/>
                    <a:pt x="17964" y="17571"/>
                  </a:cubicBezTo>
                  <a:cubicBezTo>
                    <a:pt x="18691" y="18148"/>
                    <a:pt x="19454" y="18808"/>
                    <a:pt x="20066" y="19467"/>
                  </a:cubicBezTo>
                  <a:cubicBezTo>
                    <a:pt x="20678" y="20127"/>
                    <a:pt x="21139" y="20786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190749" y="1708150"/>
              <a:ext cx="3187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8" y="277"/>
                    <a:pt x="1176" y="554"/>
                    <a:pt x="1778" y="1662"/>
                  </a:cubicBezTo>
                  <a:cubicBezTo>
                    <a:pt x="2381" y="2769"/>
                    <a:pt x="2998" y="4708"/>
                    <a:pt x="3614" y="6508"/>
                  </a:cubicBezTo>
                  <a:cubicBezTo>
                    <a:pt x="4231" y="8308"/>
                    <a:pt x="4848" y="9969"/>
                    <a:pt x="5371" y="11215"/>
                  </a:cubicBezTo>
                  <a:cubicBezTo>
                    <a:pt x="5895" y="12462"/>
                    <a:pt x="6325" y="13292"/>
                    <a:pt x="6763" y="13846"/>
                  </a:cubicBezTo>
                  <a:cubicBezTo>
                    <a:pt x="7200" y="14400"/>
                    <a:pt x="7645" y="14677"/>
                    <a:pt x="8125" y="14954"/>
                  </a:cubicBezTo>
                  <a:cubicBezTo>
                    <a:pt x="8606" y="15231"/>
                    <a:pt x="9122" y="15508"/>
                    <a:pt x="9645" y="15785"/>
                  </a:cubicBezTo>
                  <a:cubicBezTo>
                    <a:pt x="10169" y="16062"/>
                    <a:pt x="10700" y="16338"/>
                    <a:pt x="11216" y="16477"/>
                  </a:cubicBezTo>
                  <a:cubicBezTo>
                    <a:pt x="11732" y="16615"/>
                    <a:pt x="12234" y="16615"/>
                    <a:pt x="12765" y="16615"/>
                  </a:cubicBezTo>
                  <a:cubicBezTo>
                    <a:pt x="13296" y="16615"/>
                    <a:pt x="13855" y="16615"/>
                    <a:pt x="14393" y="16754"/>
                  </a:cubicBezTo>
                  <a:cubicBezTo>
                    <a:pt x="14931" y="16892"/>
                    <a:pt x="15447" y="17169"/>
                    <a:pt x="15927" y="17446"/>
                  </a:cubicBezTo>
                  <a:cubicBezTo>
                    <a:pt x="16408" y="17723"/>
                    <a:pt x="16853" y="18000"/>
                    <a:pt x="17469" y="18415"/>
                  </a:cubicBezTo>
                  <a:cubicBezTo>
                    <a:pt x="18086" y="18831"/>
                    <a:pt x="18875" y="19385"/>
                    <a:pt x="19592" y="19938"/>
                  </a:cubicBezTo>
                  <a:cubicBezTo>
                    <a:pt x="20309" y="20492"/>
                    <a:pt x="20955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885949" y="2178050"/>
              <a:ext cx="3282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487" y="8640"/>
                    <a:pt x="975" y="8640"/>
                    <a:pt x="1462" y="9360"/>
                  </a:cubicBezTo>
                  <a:cubicBezTo>
                    <a:pt x="1950" y="10080"/>
                    <a:pt x="2437" y="11520"/>
                    <a:pt x="2966" y="12960"/>
                  </a:cubicBezTo>
                  <a:cubicBezTo>
                    <a:pt x="3496" y="14400"/>
                    <a:pt x="4067" y="15840"/>
                    <a:pt x="4554" y="17280"/>
                  </a:cubicBezTo>
                  <a:cubicBezTo>
                    <a:pt x="5041" y="18720"/>
                    <a:pt x="5445" y="20160"/>
                    <a:pt x="5863" y="20880"/>
                  </a:cubicBezTo>
                  <a:cubicBezTo>
                    <a:pt x="6281" y="21600"/>
                    <a:pt x="6713" y="21600"/>
                    <a:pt x="7165" y="21600"/>
                  </a:cubicBezTo>
                  <a:cubicBezTo>
                    <a:pt x="7618" y="21600"/>
                    <a:pt x="8091" y="21600"/>
                    <a:pt x="8565" y="21600"/>
                  </a:cubicBezTo>
                  <a:cubicBezTo>
                    <a:pt x="9038" y="21600"/>
                    <a:pt x="9512" y="21600"/>
                    <a:pt x="9992" y="21600"/>
                  </a:cubicBezTo>
                  <a:cubicBezTo>
                    <a:pt x="10473" y="21600"/>
                    <a:pt x="10960" y="21600"/>
                    <a:pt x="11455" y="21600"/>
                  </a:cubicBezTo>
                  <a:cubicBezTo>
                    <a:pt x="11949" y="21600"/>
                    <a:pt x="12450" y="21600"/>
                    <a:pt x="12924" y="21600"/>
                  </a:cubicBezTo>
                  <a:cubicBezTo>
                    <a:pt x="13397" y="21600"/>
                    <a:pt x="13843" y="21600"/>
                    <a:pt x="14282" y="20880"/>
                  </a:cubicBezTo>
                  <a:cubicBezTo>
                    <a:pt x="14720" y="20160"/>
                    <a:pt x="15152" y="18720"/>
                    <a:pt x="15660" y="18000"/>
                  </a:cubicBezTo>
                  <a:cubicBezTo>
                    <a:pt x="16169" y="17280"/>
                    <a:pt x="16754" y="17280"/>
                    <a:pt x="17297" y="17280"/>
                  </a:cubicBezTo>
                  <a:cubicBezTo>
                    <a:pt x="17840" y="17280"/>
                    <a:pt x="18341" y="17280"/>
                    <a:pt x="18905" y="15840"/>
                  </a:cubicBezTo>
                  <a:cubicBezTo>
                    <a:pt x="19469" y="14400"/>
                    <a:pt x="20096" y="11520"/>
                    <a:pt x="20556" y="8640"/>
                  </a:cubicBezTo>
                  <a:cubicBezTo>
                    <a:pt x="21015" y="5760"/>
                    <a:pt x="2130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612899" y="2526743"/>
              <a:ext cx="3752851" cy="9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350"/>
                  </a:moveTo>
                  <a:cubicBezTo>
                    <a:pt x="512" y="2471"/>
                    <a:pt x="1023" y="593"/>
                    <a:pt x="1529" y="124"/>
                  </a:cubicBezTo>
                  <a:cubicBezTo>
                    <a:pt x="2035" y="-346"/>
                    <a:pt x="2534" y="593"/>
                    <a:pt x="2966" y="1767"/>
                  </a:cubicBezTo>
                  <a:cubicBezTo>
                    <a:pt x="3399" y="2941"/>
                    <a:pt x="3764" y="4350"/>
                    <a:pt x="4136" y="5524"/>
                  </a:cubicBezTo>
                  <a:cubicBezTo>
                    <a:pt x="4508" y="6697"/>
                    <a:pt x="4885" y="7637"/>
                    <a:pt x="5287" y="8811"/>
                  </a:cubicBezTo>
                  <a:cubicBezTo>
                    <a:pt x="5689" y="9984"/>
                    <a:pt x="6116" y="11393"/>
                    <a:pt x="6573" y="12802"/>
                  </a:cubicBezTo>
                  <a:cubicBezTo>
                    <a:pt x="7029" y="14211"/>
                    <a:pt x="7517" y="15619"/>
                    <a:pt x="8010" y="16793"/>
                  </a:cubicBezTo>
                  <a:cubicBezTo>
                    <a:pt x="8504" y="17967"/>
                    <a:pt x="9003" y="18906"/>
                    <a:pt x="9521" y="19611"/>
                  </a:cubicBezTo>
                  <a:cubicBezTo>
                    <a:pt x="10039" y="20315"/>
                    <a:pt x="10575" y="20784"/>
                    <a:pt x="10983" y="21019"/>
                  </a:cubicBezTo>
                  <a:cubicBezTo>
                    <a:pt x="11391" y="21254"/>
                    <a:pt x="11671" y="21254"/>
                    <a:pt x="11982" y="21254"/>
                  </a:cubicBezTo>
                  <a:cubicBezTo>
                    <a:pt x="12292" y="21254"/>
                    <a:pt x="12634" y="21254"/>
                    <a:pt x="12932" y="21254"/>
                  </a:cubicBezTo>
                  <a:cubicBezTo>
                    <a:pt x="13230" y="21254"/>
                    <a:pt x="13486" y="21254"/>
                    <a:pt x="13925" y="21019"/>
                  </a:cubicBezTo>
                  <a:cubicBezTo>
                    <a:pt x="14363" y="20784"/>
                    <a:pt x="14985" y="20315"/>
                    <a:pt x="15594" y="19845"/>
                  </a:cubicBezTo>
                  <a:cubicBezTo>
                    <a:pt x="16203" y="19376"/>
                    <a:pt x="16800" y="18906"/>
                    <a:pt x="17379" y="18202"/>
                  </a:cubicBezTo>
                  <a:cubicBezTo>
                    <a:pt x="17957" y="17497"/>
                    <a:pt x="18518" y="16558"/>
                    <a:pt x="19133" y="15619"/>
                  </a:cubicBezTo>
                  <a:cubicBezTo>
                    <a:pt x="19748" y="14680"/>
                    <a:pt x="20418" y="13741"/>
                    <a:pt x="20839" y="13037"/>
                  </a:cubicBezTo>
                  <a:cubicBezTo>
                    <a:pt x="21259" y="12332"/>
                    <a:pt x="21429" y="11863"/>
                    <a:pt x="21600" y="1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322154" y="773884"/>
              <a:ext cx="239027" cy="196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06" fill="norm" stroke="1" extrusionOk="0">
                  <a:moveTo>
                    <a:pt x="1333" y="496"/>
                  </a:moveTo>
                  <a:cubicBezTo>
                    <a:pt x="588" y="334"/>
                    <a:pt x="-157" y="172"/>
                    <a:pt x="29" y="79"/>
                  </a:cubicBezTo>
                  <a:cubicBezTo>
                    <a:pt x="215" y="-14"/>
                    <a:pt x="1333" y="-37"/>
                    <a:pt x="3660" y="79"/>
                  </a:cubicBezTo>
                  <a:cubicBezTo>
                    <a:pt x="5988" y="195"/>
                    <a:pt x="9526" y="450"/>
                    <a:pt x="12040" y="913"/>
                  </a:cubicBezTo>
                  <a:cubicBezTo>
                    <a:pt x="14553" y="1377"/>
                    <a:pt x="16043" y="2049"/>
                    <a:pt x="16136" y="2744"/>
                  </a:cubicBezTo>
                  <a:cubicBezTo>
                    <a:pt x="16229" y="3439"/>
                    <a:pt x="14926" y="4158"/>
                    <a:pt x="13715" y="4981"/>
                  </a:cubicBezTo>
                  <a:cubicBezTo>
                    <a:pt x="12505" y="5803"/>
                    <a:pt x="11388" y="6730"/>
                    <a:pt x="10736" y="7576"/>
                  </a:cubicBezTo>
                  <a:cubicBezTo>
                    <a:pt x="10084" y="8422"/>
                    <a:pt x="9898" y="9187"/>
                    <a:pt x="10364" y="9998"/>
                  </a:cubicBezTo>
                  <a:cubicBezTo>
                    <a:pt x="10829" y="10809"/>
                    <a:pt x="11946" y="11667"/>
                    <a:pt x="13157" y="12490"/>
                  </a:cubicBezTo>
                  <a:cubicBezTo>
                    <a:pt x="14367" y="13312"/>
                    <a:pt x="15671" y="14100"/>
                    <a:pt x="16509" y="14854"/>
                  </a:cubicBezTo>
                  <a:cubicBezTo>
                    <a:pt x="17346" y="15607"/>
                    <a:pt x="17719" y="16325"/>
                    <a:pt x="18277" y="17009"/>
                  </a:cubicBezTo>
                  <a:cubicBezTo>
                    <a:pt x="18836" y="17693"/>
                    <a:pt x="19581" y="18342"/>
                    <a:pt x="20233" y="18944"/>
                  </a:cubicBezTo>
                  <a:cubicBezTo>
                    <a:pt x="20884" y="19547"/>
                    <a:pt x="21443" y="20103"/>
                    <a:pt x="20605" y="20543"/>
                  </a:cubicBezTo>
                  <a:cubicBezTo>
                    <a:pt x="19767" y="20984"/>
                    <a:pt x="17533" y="21308"/>
                    <a:pt x="15484" y="21436"/>
                  </a:cubicBezTo>
                  <a:cubicBezTo>
                    <a:pt x="13436" y="21563"/>
                    <a:pt x="11574" y="21493"/>
                    <a:pt x="9712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244218" y="1479706"/>
              <a:ext cx="267833" cy="26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7" fill="norm" stroke="1" extrusionOk="0">
                  <a:moveTo>
                    <a:pt x="1622" y="2028"/>
                  </a:moveTo>
                  <a:cubicBezTo>
                    <a:pt x="771" y="1178"/>
                    <a:pt x="-79" y="327"/>
                    <a:pt x="6" y="72"/>
                  </a:cubicBezTo>
                  <a:cubicBezTo>
                    <a:pt x="91" y="-183"/>
                    <a:pt x="1112" y="157"/>
                    <a:pt x="3152" y="2368"/>
                  </a:cubicBezTo>
                  <a:cubicBezTo>
                    <a:pt x="5193" y="4579"/>
                    <a:pt x="8255" y="8661"/>
                    <a:pt x="10976" y="12063"/>
                  </a:cubicBezTo>
                  <a:cubicBezTo>
                    <a:pt x="13697" y="15464"/>
                    <a:pt x="16078" y="18186"/>
                    <a:pt x="17779" y="19631"/>
                  </a:cubicBezTo>
                  <a:cubicBezTo>
                    <a:pt x="19480" y="21077"/>
                    <a:pt x="20501" y="21247"/>
                    <a:pt x="21521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512314" y="1460584"/>
              <a:ext cx="107686" cy="60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21" fill="norm" stroke="1" extrusionOk="0">
                  <a:moveTo>
                    <a:pt x="21547" y="2036"/>
                  </a:moveTo>
                  <a:cubicBezTo>
                    <a:pt x="21547" y="1658"/>
                    <a:pt x="21547" y="1280"/>
                    <a:pt x="21123" y="903"/>
                  </a:cubicBezTo>
                  <a:cubicBezTo>
                    <a:pt x="20700" y="525"/>
                    <a:pt x="19853" y="148"/>
                    <a:pt x="18371" y="34"/>
                  </a:cubicBezTo>
                  <a:cubicBezTo>
                    <a:pt x="16888" y="-79"/>
                    <a:pt x="14771" y="72"/>
                    <a:pt x="11806" y="676"/>
                  </a:cubicBezTo>
                  <a:cubicBezTo>
                    <a:pt x="8841" y="1280"/>
                    <a:pt x="5029" y="2338"/>
                    <a:pt x="2912" y="3924"/>
                  </a:cubicBezTo>
                  <a:cubicBezTo>
                    <a:pt x="794" y="5510"/>
                    <a:pt x="371" y="7624"/>
                    <a:pt x="159" y="10041"/>
                  </a:cubicBezTo>
                  <a:cubicBezTo>
                    <a:pt x="-53" y="12458"/>
                    <a:pt x="-53" y="15177"/>
                    <a:pt x="159" y="16952"/>
                  </a:cubicBezTo>
                  <a:cubicBezTo>
                    <a:pt x="371" y="18727"/>
                    <a:pt x="794" y="19557"/>
                    <a:pt x="2700" y="20162"/>
                  </a:cubicBezTo>
                  <a:cubicBezTo>
                    <a:pt x="4606" y="20766"/>
                    <a:pt x="7994" y="21143"/>
                    <a:pt x="11382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557538" y="2895635"/>
              <a:ext cx="275062" cy="17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647" fill="norm" stroke="1" extrusionOk="0">
                  <a:moveTo>
                    <a:pt x="14392" y="5332"/>
                  </a:moveTo>
                  <a:cubicBezTo>
                    <a:pt x="14229" y="3807"/>
                    <a:pt x="14065" y="2282"/>
                    <a:pt x="12838" y="1139"/>
                  </a:cubicBezTo>
                  <a:cubicBezTo>
                    <a:pt x="11610" y="-5"/>
                    <a:pt x="9320" y="-767"/>
                    <a:pt x="6947" y="1266"/>
                  </a:cubicBezTo>
                  <a:cubicBezTo>
                    <a:pt x="4574" y="3299"/>
                    <a:pt x="2120" y="8127"/>
                    <a:pt x="892" y="11431"/>
                  </a:cubicBezTo>
                  <a:cubicBezTo>
                    <a:pt x="-335" y="14734"/>
                    <a:pt x="-335" y="16513"/>
                    <a:pt x="1138" y="17911"/>
                  </a:cubicBezTo>
                  <a:cubicBezTo>
                    <a:pt x="2610" y="19308"/>
                    <a:pt x="5556" y="20325"/>
                    <a:pt x="9156" y="20579"/>
                  </a:cubicBezTo>
                  <a:cubicBezTo>
                    <a:pt x="12756" y="20833"/>
                    <a:pt x="17010" y="20325"/>
                    <a:pt x="21265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581003" y="106845"/>
              <a:ext cx="207147" cy="60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35" fill="norm" stroke="1" extrusionOk="0">
                  <a:moveTo>
                    <a:pt x="19195" y="15850"/>
                  </a:moveTo>
                  <a:cubicBezTo>
                    <a:pt x="17683" y="15107"/>
                    <a:pt x="16171" y="14365"/>
                    <a:pt x="14119" y="13883"/>
                  </a:cubicBezTo>
                  <a:cubicBezTo>
                    <a:pt x="12067" y="13400"/>
                    <a:pt x="9475" y="13177"/>
                    <a:pt x="6883" y="13994"/>
                  </a:cubicBezTo>
                  <a:cubicBezTo>
                    <a:pt x="4291" y="14810"/>
                    <a:pt x="1699" y="16666"/>
                    <a:pt x="619" y="18002"/>
                  </a:cubicBezTo>
                  <a:cubicBezTo>
                    <a:pt x="-461" y="19338"/>
                    <a:pt x="-29" y="20155"/>
                    <a:pt x="1159" y="20711"/>
                  </a:cubicBezTo>
                  <a:cubicBezTo>
                    <a:pt x="2347" y="21268"/>
                    <a:pt x="4291" y="21565"/>
                    <a:pt x="6883" y="21120"/>
                  </a:cubicBezTo>
                  <a:cubicBezTo>
                    <a:pt x="9475" y="20674"/>
                    <a:pt x="12715" y="19487"/>
                    <a:pt x="14875" y="17520"/>
                  </a:cubicBezTo>
                  <a:cubicBezTo>
                    <a:pt x="17035" y="15553"/>
                    <a:pt x="18115" y="12806"/>
                    <a:pt x="18439" y="10394"/>
                  </a:cubicBezTo>
                  <a:cubicBezTo>
                    <a:pt x="18763" y="7981"/>
                    <a:pt x="18331" y="5903"/>
                    <a:pt x="18007" y="4456"/>
                  </a:cubicBezTo>
                  <a:cubicBezTo>
                    <a:pt x="17683" y="3008"/>
                    <a:pt x="17467" y="2192"/>
                    <a:pt x="17143" y="1450"/>
                  </a:cubicBezTo>
                  <a:cubicBezTo>
                    <a:pt x="16819" y="707"/>
                    <a:pt x="16387" y="39"/>
                    <a:pt x="16171" y="2"/>
                  </a:cubicBezTo>
                  <a:cubicBezTo>
                    <a:pt x="15955" y="-35"/>
                    <a:pt x="15955" y="559"/>
                    <a:pt x="15847" y="2229"/>
                  </a:cubicBezTo>
                  <a:cubicBezTo>
                    <a:pt x="15739" y="3899"/>
                    <a:pt x="15523" y="6645"/>
                    <a:pt x="15415" y="9243"/>
                  </a:cubicBezTo>
                  <a:cubicBezTo>
                    <a:pt x="15307" y="11841"/>
                    <a:pt x="15307" y="14291"/>
                    <a:pt x="16279" y="15924"/>
                  </a:cubicBezTo>
                  <a:cubicBezTo>
                    <a:pt x="17251" y="17557"/>
                    <a:pt x="19195" y="18373"/>
                    <a:pt x="21139" y="19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819399" y="3400691"/>
              <a:ext cx="1066852" cy="21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893" fill="norm" stroke="1" extrusionOk="0">
                  <a:moveTo>
                    <a:pt x="770" y="4517"/>
                  </a:moveTo>
                  <a:cubicBezTo>
                    <a:pt x="513" y="2498"/>
                    <a:pt x="257" y="479"/>
                    <a:pt x="128" y="76"/>
                  </a:cubicBezTo>
                  <a:cubicBezTo>
                    <a:pt x="0" y="-328"/>
                    <a:pt x="0" y="883"/>
                    <a:pt x="0" y="3810"/>
                  </a:cubicBezTo>
                  <a:cubicBezTo>
                    <a:pt x="0" y="6737"/>
                    <a:pt x="0" y="11380"/>
                    <a:pt x="150" y="14509"/>
                  </a:cubicBezTo>
                  <a:cubicBezTo>
                    <a:pt x="299" y="17638"/>
                    <a:pt x="599" y="19253"/>
                    <a:pt x="1219" y="20162"/>
                  </a:cubicBezTo>
                  <a:cubicBezTo>
                    <a:pt x="1839" y="21070"/>
                    <a:pt x="2780" y="21272"/>
                    <a:pt x="4085" y="19960"/>
                  </a:cubicBezTo>
                  <a:cubicBezTo>
                    <a:pt x="5389" y="18648"/>
                    <a:pt x="7057" y="15822"/>
                    <a:pt x="8554" y="13601"/>
                  </a:cubicBezTo>
                  <a:cubicBezTo>
                    <a:pt x="10051" y="11380"/>
                    <a:pt x="11377" y="9765"/>
                    <a:pt x="12361" y="9059"/>
                  </a:cubicBezTo>
                  <a:cubicBezTo>
                    <a:pt x="13345" y="8352"/>
                    <a:pt x="13987" y="8554"/>
                    <a:pt x="14543" y="9564"/>
                  </a:cubicBezTo>
                  <a:cubicBezTo>
                    <a:pt x="15099" y="10573"/>
                    <a:pt x="15569" y="12390"/>
                    <a:pt x="15890" y="13601"/>
                  </a:cubicBezTo>
                  <a:cubicBezTo>
                    <a:pt x="16211" y="14812"/>
                    <a:pt x="16382" y="15418"/>
                    <a:pt x="16938" y="15721"/>
                  </a:cubicBezTo>
                  <a:cubicBezTo>
                    <a:pt x="17494" y="16023"/>
                    <a:pt x="18435" y="16023"/>
                    <a:pt x="19183" y="15620"/>
                  </a:cubicBezTo>
                  <a:cubicBezTo>
                    <a:pt x="19932" y="15216"/>
                    <a:pt x="20488" y="14408"/>
                    <a:pt x="20873" y="13601"/>
                  </a:cubicBezTo>
                  <a:cubicBezTo>
                    <a:pt x="21258" y="12793"/>
                    <a:pt x="21472" y="11986"/>
                    <a:pt x="21536" y="10270"/>
                  </a:cubicBezTo>
                  <a:cubicBezTo>
                    <a:pt x="21600" y="8554"/>
                    <a:pt x="21514" y="5930"/>
                    <a:pt x="21429" y="3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136900" y="3968205"/>
              <a:ext cx="311150" cy="32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561"/>
                  </a:moveTo>
                  <a:cubicBezTo>
                    <a:pt x="294" y="1860"/>
                    <a:pt x="588" y="1158"/>
                    <a:pt x="1102" y="667"/>
                  </a:cubicBezTo>
                  <a:cubicBezTo>
                    <a:pt x="1616" y="177"/>
                    <a:pt x="2351" y="-104"/>
                    <a:pt x="3086" y="36"/>
                  </a:cubicBezTo>
                  <a:cubicBezTo>
                    <a:pt x="3820" y="177"/>
                    <a:pt x="4555" y="738"/>
                    <a:pt x="6024" y="2631"/>
                  </a:cubicBezTo>
                  <a:cubicBezTo>
                    <a:pt x="7494" y="4525"/>
                    <a:pt x="9698" y="7751"/>
                    <a:pt x="11976" y="10906"/>
                  </a:cubicBezTo>
                  <a:cubicBezTo>
                    <a:pt x="14253" y="14062"/>
                    <a:pt x="16604" y="17148"/>
                    <a:pt x="18220" y="18901"/>
                  </a:cubicBezTo>
                  <a:cubicBezTo>
                    <a:pt x="19837" y="20654"/>
                    <a:pt x="20718" y="2107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098800" y="3968750"/>
              <a:ext cx="3556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700"/>
                    <a:pt x="14914" y="5400"/>
                    <a:pt x="11700" y="8550"/>
                  </a:cubicBezTo>
                  <a:cubicBezTo>
                    <a:pt x="8486" y="11700"/>
                    <a:pt x="5400" y="15300"/>
                    <a:pt x="3471" y="17550"/>
                  </a:cubicBezTo>
                  <a:cubicBezTo>
                    <a:pt x="1543" y="19800"/>
                    <a:pt x="771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527517" y="4082719"/>
              <a:ext cx="266483" cy="17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243" fill="norm" stroke="1" extrusionOk="0">
                  <a:moveTo>
                    <a:pt x="15170" y="7402"/>
                  </a:moveTo>
                  <a:cubicBezTo>
                    <a:pt x="14157" y="5193"/>
                    <a:pt x="13145" y="2984"/>
                    <a:pt x="11626" y="1511"/>
                  </a:cubicBezTo>
                  <a:cubicBezTo>
                    <a:pt x="10107" y="38"/>
                    <a:pt x="8082" y="-698"/>
                    <a:pt x="5973" y="897"/>
                  </a:cubicBezTo>
                  <a:cubicBezTo>
                    <a:pt x="3864" y="2493"/>
                    <a:pt x="1670" y="6420"/>
                    <a:pt x="657" y="10225"/>
                  </a:cubicBezTo>
                  <a:cubicBezTo>
                    <a:pt x="-355" y="14029"/>
                    <a:pt x="-186" y="17711"/>
                    <a:pt x="1079" y="19307"/>
                  </a:cubicBezTo>
                  <a:cubicBezTo>
                    <a:pt x="2345" y="20902"/>
                    <a:pt x="4707" y="20411"/>
                    <a:pt x="7239" y="18202"/>
                  </a:cubicBezTo>
                  <a:cubicBezTo>
                    <a:pt x="9770" y="15993"/>
                    <a:pt x="12470" y="12066"/>
                    <a:pt x="14157" y="9120"/>
                  </a:cubicBezTo>
                  <a:cubicBezTo>
                    <a:pt x="15845" y="6175"/>
                    <a:pt x="16520" y="4211"/>
                    <a:pt x="16857" y="4457"/>
                  </a:cubicBezTo>
                  <a:cubicBezTo>
                    <a:pt x="17195" y="4702"/>
                    <a:pt x="17195" y="7157"/>
                    <a:pt x="17870" y="9857"/>
                  </a:cubicBezTo>
                  <a:cubicBezTo>
                    <a:pt x="18545" y="12557"/>
                    <a:pt x="19895" y="15502"/>
                    <a:pt x="21245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765550" y="3860800"/>
              <a:ext cx="20857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3273" y="0"/>
                  </a:moveTo>
                  <a:cubicBezTo>
                    <a:pt x="2836" y="2919"/>
                    <a:pt x="2400" y="5838"/>
                    <a:pt x="1964" y="8659"/>
                  </a:cubicBezTo>
                  <a:cubicBezTo>
                    <a:pt x="1527" y="11481"/>
                    <a:pt x="1091" y="14205"/>
                    <a:pt x="764" y="15811"/>
                  </a:cubicBezTo>
                  <a:cubicBezTo>
                    <a:pt x="436" y="17416"/>
                    <a:pt x="218" y="17903"/>
                    <a:pt x="109" y="18535"/>
                  </a:cubicBezTo>
                  <a:cubicBezTo>
                    <a:pt x="0" y="19168"/>
                    <a:pt x="0" y="19946"/>
                    <a:pt x="218" y="20043"/>
                  </a:cubicBezTo>
                  <a:cubicBezTo>
                    <a:pt x="436" y="20141"/>
                    <a:pt x="873" y="19557"/>
                    <a:pt x="2509" y="18243"/>
                  </a:cubicBezTo>
                  <a:cubicBezTo>
                    <a:pt x="4145" y="16930"/>
                    <a:pt x="6982" y="14886"/>
                    <a:pt x="8836" y="13719"/>
                  </a:cubicBezTo>
                  <a:cubicBezTo>
                    <a:pt x="10691" y="12551"/>
                    <a:pt x="11564" y="12259"/>
                    <a:pt x="12545" y="12114"/>
                  </a:cubicBezTo>
                  <a:cubicBezTo>
                    <a:pt x="13527" y="11968"/>
                    <a:pt x="14618" y="11968"/>
                    <a:pt x="15927" y="12308"/>
                  </a:cubicBezTo>
                  <a:cubicBezTo>
                    <a:pt x="17236" y="12649"/>
                    <a:pt x="18764" y="13330"/>
                    <a:pt x="19745" y="13914"/>
                  </a:cubicBezTo>
                  <a:cubicBezTo>
                    <a:pt x="20727" y="14497"/>
                    <a:pt x="21164" y="14984"/>
                    <a:pt x="21382" y="15470"/>
                  </a:cubicBezTo>
                  <a:cubicBezTo>
                    <a:pt x="21600" y="15957"/>
                    <a:pt x="21600" y="16443"/>
                    <a:pt x="20618" y="16930"/>
                  </a:cubicBezTo>
                  <a:cubicBezTo>
                    <a:pt x="19636" y="17416"/>
                    <a:pt x="17673" y="17903"/>
                    <a:pt x="14073" y="18681"/>
                  </a:cubicBezTo>
                  <a:cubicBezTo>
                    <a:pt x="10473" y="19459"/>
                    <a:pt x="5236" y="20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45316" y="803186"/>
              <a:ext cx="1178621" cy="1884981"/>
            </a:xfrm>
            <a:prstGeom prst="rect">
              <a:avLst/>
            </a:prstGeom>
            <a:effectLst/>
          </p:spPr>
        </p:pic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49549" y="838200"/>
              <a:ext cx="603251" cy="508000"/>
            </a:xfrm>
            <a:prstGeom prst="rect">
              <a:avLst/>
            </a:prstGeom>
            <a:effectLst/>
          </p:spPr>
        </p:pic>
        <p:pic>
          <p:nvPicPr>
            <p:cNvPr id="5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93999" y="908050"/>
              <a:ext cx="901701" cy="641350"/>
            </a:xfrm>
            <a:prstGeom prst="rect">
              <a:avLst/>
            </a:prstGeom>
            <a:effectLst/>
          </p:spPr>
        </p:pic>
        <p:pic>
          <p:nvPicPr>
            <p:cNvPr id="57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39496" y="1128888"/>
              <a:ext cx="883204" cy="659925"/>
            </a:xfrm>
            <a:prstGeom prst="rect">
              <a:avLst/>
            </a:prstGeom>
            <a:effectLst/>
          </p:spPr>
        </p:pic>
        <p:pic>
          <p:nvPicPr>
            <p:cNvPr id="57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35865" y="1295400"/>
              <a:ext cx="1020185" cy="726461"/>
            </a:xfrm>
            <a:prstGeom prst="rect">
              <a:avLst/>
            </a:prstGeom>
            <a:effectLst/>
          </p:spPr>
        </p:pic>
        <p:pic>
          <p:nvPicPr>
            <p:cNvPr id="57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079750" y="1555750"/>
              <a:ext cx="908050" cy="660400"/>
            </a:xfrm>
            <a:prstGeom prst="rect">
              <a:avLst/>
            </a:prstGeom>
            <a:effectLst/>
          </p:spPr>
        </p:pic>
        <p:pic>
          <p:nvPicPr>
            <p:cNvPr id="58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109187" y="1879600"/>
              <a:ext cx="777013" cy="535823"/>
            </a:xfrm>
            <a:prstGeom prst="rect">
              <a:avLst/>
            </a:prstGeom>
            <a:effectLst/>
          </p:spPr>
        </p:pic>
        <p:pic>
          <p:nvPicPr>
            <p:cNvPr id="58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99268" y="2139950"/>
              <a:ext cx="604382" cy="314078"/>
            </a:xfrm>
            <a:prstGeom prst="rect">
              <a:avLst/>
            </a:prstGeom>
            <a:effectLst/>
          </p:spPr>
        </p:pic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26582" y="2305050"/>
              <a:ext cx="465968" cy="218894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554282" y="2380705"/>
              <a:ext cx="1551118" cy="927645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067300" y="3126826"/>
              <a:ext cx="170068" cy="314874"/>
            </a:xfrm>
            <a:prstGeom prst="rect">
              <a:avLst/>
            </a:prstGeom>
            <a:effectLst/>
          </p:spPr>
        </p:pic>
        <p:pic>
          <p:nvPicPr>
            <p:cNvPr id="59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603623" y="3278519"/>
              <a:ext cx="207191" cy="537832"/>
            </a:xfrm>
            <a:prstGeom prst="rect">
              <a:avLst/>
            </a:prstGeom>
            <a:effectLst/>
          </p:spPr>
        </p:pic>
        <p:pic>
          <p:nvPicPr>
            <p:cNvPr id="59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499099" y="3619500"/>
              <a:ext cx="342901" cy="76200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810249" y="3771900"/>
              <a:ext cx="165101" cy="203200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91199" y="3785548"/>
              <a:ext cx="203201" cy="221302"/>
            </a:xfrm>
            <a:prstGeom prst="rect">
              <a:avLst/>
            </a:prstGeom>
            <a:effectLst/>
          </p:spPr>
        </p:pic>
        <p:pic>
          <p:nvPicPr>
            <p:cNvPr id="598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37249" y="3937000"/>
              <a:ext cx="127001" cy="88900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165849" y="3767958"/>
              <a:ext cx="196851" cy="169042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322800" y="3788505"/>
              <a:ext cx="97051" cy="319945"/>
            </a:xfrm>
            <a:prstGeom prst="rect">
              <a:avLst/>
            </a:prstGeom>
            <a:effectLst/>
          </p:spPr>
        </p:pic>
        <p:pic>
          <p:nvPicPr>
            <p:cNvPr id="60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557122" y="3475523"/>
              <a:ext cx="237379" cy="433747"/>
            </a:xfrm>
            <a:prstGeom prst="rect">
              <a:avLst/>
            </a:prstGeom>
            <a:effectLst/>
          </p:spPr>
        </p:pic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88099" y="3611715"/>
              <a:ext cx="285801" cy="236386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111999" y="3810000"/>
              <a:ext cx="114301" cy="158750"/>
            </a:xfrm>
            <a:prstGeom prst="rect">
              <a:avLst/>
            </a:prstGeom>
            <a:effectLst/>
          </p:spPr>
        </p:pic>
        <p:pic>
          <p:nvPicPr>
            <p:cNvPr id="61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85961" y="3586009"/>
              <a:ext cx="189277" cy="509741"/>
            </a:xfrm>
            <a:prstGeom prst="rect">
              <a:avLst/>
            </a:prstGeom>
            <a:effectLst/>
          </p:spPr>
        </p:pic>
        <p:pic>
          <p:nvPicPr>
            <p:cNvPr id="61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639049" y="3505200"/>
              <a:ext cx="165849" cy="527050"/>
            </a:xfrm>
            <a:prstGeom prst="rect">
              <a:avLst/>
            </a:prstGeom>
            <a:effectLst/>
          </p:spPr>
        </p:pic>
        <p:sp>
          <p:nvSpPr>
            <p:cNvPr id="614" name="Line"/>
            <p:cNvSpPr/>
            <p:nvPr/>
          </p:nvSpPr>
          <p:spPr>
            <a:xfrm>
              <a:off x="539750" y="4908110"/>
              <a:ext cx="218770" cy="76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93" fill="norm" stroke="1" extrusionOk="0">
                  <a:moveTo>
                    <a:pt x="0" y="10544"/>
                  </a:moveTo>
                  <a:cubicBezTo>
                    <a:pt x="0" y="11615"/>
                    <a:pt x="0" y="12686"/>
                    <a:pt x="408" y="14204"/>
                  </a:cubicBezTo>
                  <a:cubicBezTo>
                    <a:pt x="815" y="15721"/>
                    <a:pt x="1630" y="17685"/>
                    <a:pt x="2140" y="18875"/>
                  </a:cubicBezTo>
                  <a:cubicBezTo>
                    <a:pt x="2649" y="20065"/>
                    <a:pt x="2853" y="20481"/>
                    <a:pt x="3057" y="20838"/>
                  </a:cubicBezTo>
                  <a:cubicBezTo>
                    <a:pt x="3260" y="21195"/>
                    <a:pt x="3464" y="21493"/>
                    <a:pt x="3566" y="21493"/>
                  </a:cubicBezTo>
                  <a:cubicBezTo>
                    <a:pt x="3668" y="21493"/>
                    <a:pt x="3668" y="21195"/>
                    <a:pt x="3668" y="19827"/>
                  </a:cubicBezTo>
                  <a:cubicBezTo>
                    <a:pt x="3668" y="18458"/>
                    <a:pt x="3668" y="16019"/>
                    <a:pt x="3566" y="13579"/>
                  </a:cubicBezTo>
                  <a:cubicBezTo>
                    <a:pt x="3464" y="11139"/>
                    <a:pt x="3260" y="8700"/>
                    <a:pt x="3668" y="6617"/>
                  </a:cubicBezTo>
                  <a:cubicBezTo>
                    <a:pt x="4075" y="4534"/>
                    <a:pt x="5094" y="2809"/>
                    <a:pt x="6011" y="1767"/>
                  </a:cubicBezTo>
                  <a:cubicBezTo>
                    <a:pt x="6928" y="726"/>
                    <a:pt x="7743" y="369"/>
                    <a:pt x="8966" y="161"/>
                  </a:cubicBezTo>
                  <a:cubicBezTo>
                    <a:pt x="10189" y="-47"/>
                    <a:pt x="11819" y="-107"/>
                    <a:pt x="13857" y="310"/>
                  </a:cubicBezTo>
                  <a:cubicBezTo>
                    <a:pt x="15894" y="726"/>
                    <a:pt x="18340" y="1619"/>
                    <a:pt x="19766" y="2898"/>
                  </a:cubicBezTo>
                  <a:cubicBezTo>
                    <a:pt x="21192" y="4177"/>
                    <a:pt x="21600" y="5843"/>
                    <a:pt x="20174" y="7182"/>
                  </a:cubicBezTo>
                  <a:cubicBezTo>
                    <a:pt x="18747" y="8521"/>
                    <a:pt x="15487" y="9533"/>
                    <a:pt x="12023" y="10247"/>
                  </a:cubicBezTo>
                  <a:cubicBezTo>
                    <a:pt x="8558" y="10961"/>
                    <a:pt x="4891" y="11377"/>
                    <a:pt x="1223" y="11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87537" y="5276850"/>
              <a:ext cx="303063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27" y="10336"/>
                  </a:moveTo>
                  <a:cubicBezTo>
                    <a:pt x="1377" y="9674"/>
                    <a:pt x="627" y="9011"/>
                    <a:pt x="252" y="8348"/>
                  </a:cubicBezTo>
                  <a:cubicBezTo>
                    <a:pt x="-123" y="7686"/>
                    <a:pt x="-123" y="7023"/>
                    <a:pt x="552" y="6493"/>
                  </a:cubicBezTo>
                  <a:cubicBezTo>
                    <a:pt x="1227" y="5963"/>
                    <a:pt x="2577" y="5566"/>
                    <a:pt x="4752" y="6294"/>
                  </a:cubicBezTo>
                  <a:cubicBezTo>
                    <a:pt x="6927" y="7023"/>
                    <a:pt x="9927" y="8879"/>
                    <a:pt x="11502" y="11396"/>
                  </a:cubicBezTo>
                  <a:cubicBezTo>
                    <a:pt x="13077" y="13914"/>
                    <a:pt x="13227" y="17094"/>
                    <a:pt x="12627" y="19016"/>
                  </a:cubicBezTo>
                  <a:cubicBezTo>
                    <a:pt x="12027" y="20937"/>
                    <a:pt x="10677" y="21600"/>
                    <a:pt x="9702" y="21600"/>
                  </a:cubicBezTo>
                  <a:cubicBezTo>
                    <a:pt x="8727" y="21600"/>
                    <a:pt x="8127" y="20937"/>
                    <a:pt x="7827" y="18751"/>
                  </a:cubicBezTo>
                  <a:cubicBezTo>
                    <a:pt x="7527" y="16564"/>
                    <a:pt x="7527" y="12854"/>
                    <a:pt x="8352" y="10005"/>
                  </a:cubicBezTo>
                  <a:cubicBezTo>
                    <a:pt x="9177" y="7156"/>
                    <a:pt x="10827" y="5168"/>
                    <a:pt x="13152" y="3644"/>
                  </a:cubicBezTo>
                  <a:cubicBezTo>
                    <a:pt x="15477" y="2120"/>
                    <a:pt x="18477" y="106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170210" y="5040548"/>
              <a:ext cx="220440" cy="5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94" fill="norm" stroke="1" extrusionOk="0">
                  <a:moveTo>
                    <a:pt x="21024" y="2847"/>
                  </a:moveTo>
                  <a:cubicBezTo>
                    <a:pt x="21024" y="2303"/>
                    <a:pt x="21024" y="1759"/>
                    <a:pt x="21024" y="1293"/>
                  </a:cubicBezTo>
                  <a:cubicBezTo>
                    <a:pt x="21024" y="826"/>
                    <a:pt x="21024" y="438"/>
                    <a:pt x="20519" y="205"/>
                  </a:cubicBezTo>
                  <a:cubicBezTo>
                    <a:pt x="20015" y="-28"/>
                    <a:pt x="19005" y="-106"/>
                    <a:pt x="17289" y="205"/>
                  </a:cubicBezTo>
                  <a:cubicBezTo>
                    <a:pt x="15574" y="516"/>
                    <a:pt x="13151" y="1215"/>
                    <a:pt x="10123" y="2808"/>
                  </a:cubicBezTo>
                  <a:cubicBezTo>
                    <a:pt x="7095" y="4400"/>
                    <a:pt x="3461" y="6887"/>
                    <a:pt x="1544" y="9373"/>
                  </a:cubicBezTo>
                  <a:cubicBezTo>
                    <a:pt x="-374" y="11859"/>
                    <a:pt x="-576" y="14346"/>
                    <a:pt x="1342" y="16249"/>
                  </a:cubicBezTo>
                  <a:cubicBezTo>
                    <a:pt x="3260" y="18153"/>
                    <a:pt x="7297" y="19474"/>
                    <a:pt x="10628" y="20251"/>
                  </a:cubicBezTo>
                  <a:cubicBezTo>
                    <a:pt x="13959" y="21028"/>
                    <a:pt x="16583" y="21261"/>
                    <a:pt x="1920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31949" y="5208840"/>
              <a:ext cx="342901" cy="30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635"/>
                  </a:moveTo>
                  <a:cubicBezTo>
                    <a:pt x="400" y="1048"/>
                    <a:pt x="800" y="460"/>
                    <a:pt x="1400" y="166"/>
                  </a:cubicBezTo>
                  <a:cubicBezTo>
                    <a:pt x="2000" y="-128"/>
                    <a:pt x="2800" y="-128"/>
                    <a:pt x="4133" y="974"/>
                  </a:cubicBezTo>
                  <a:cubicBezTo>
                    <a:pt x="5467" y="2076"/>
                    <a:pt x="7333" y="4280"/>
                    <a:pt x="9533" y="7292"/>
                  </a:cubicBezTo>
                  <a:cubicBezTo>
                    <a:pt x="11733" y="10305"/>
                    <a:pt x="14267" y="14125"/>
                    <a:pt x="16333" y="16623"/>
                  </a:cubicBezTo>
                  <a:cubicBezTo>
                    <a:pt x="18400" y="19121"/>
                    <a:pt x="20000" y="20296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765299" y="5205548"/>
              <a:ext cx="279401" cy="37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82"/>
                  </a:moveTo>
                  <a:cubicBezTo>
                    <a:pt x="20782" y="-38"/>
                    <a:pt x="19964" y="-159"/>
                    <a:pt x="18491" y="746"/>
                  </a:cubicBezTo>
                  <a:cubicBezTo>
                    <a:pt x="17018" y="1651"/>
                    <a:pt x="14891" y="3582"/>
                    <a:pt x="12273" y="6297"/>
                  </a:cubicBezTo>
                  <a:cubicBezTo>
                    <a:pt x="9655" y="9012"/>
                    <a:pt x="6545" y="12511"/>
                    <a:pt x="4418" y="15166"/>
                  </a:cubicBezTo>
                  <a:cubicBezTo>
                    <a:pt x="2291" y="17821"/>
                    <a:pt x="1145" y="19631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199216" y="5193506"/>
              <a:ext cx="298537" cy="32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4" fill="norm" stroke="1" extrusionOk="0">
                  <a:moveTo>
                    <a:pt x="19014" y="3815"/>
                  </a:moveTo>
                  <a:cubicBezTo>
                    <a:pt x="19775" y="3397"/>
                    <a:pt x="20535" y="2979"/>
                    <a:pt x="20992" y="2352"/>
                  </a:cubicBezTo>
                  <a:cubicBezTo>
                    <a:pt x="21448" y="1725"/>
                    <a:pt x="21600" y="889"/>
                    <a:pt x="21296" y="401"/>
                  </a:cubicBezTo>
                  <a:cubicBezTo>
                    <a:pt x="20992" y="-87"/>
                    <a:pt x="20231" y="-226"/>
                    <a:pt x="18025" y="540"/>
                  </a:cubicBezTo>
                  <a:cubicBezTo>
                    <a:pt x="15820" y="1307"/>
                    <a:pt x="12169" y="2979"/>
                    <a:pt x="9127" y="5000"/>
                  </a:cubicBezTo>
                  <a:cubicBezTo>
                    <a:pt x="6085" y="7020"/>
                    <a:pt x="3651" y="9389"/>
                    <a:pt x="2130" y="11619"/>
                  </a:cubicBezTo>
                  <a:cubicBezTo>
                    <a:pt x="608" y="13849"/>
                    <a:pt x="0" y="15939"/>
                    <a:pt x="0" y="17263"/>
                  </a:cubicBezTo>
                  <a:cubicBezTo>
                    <a:pt x="0" y="18587"/>
                    <a:pt x="608" y="19144"/>
                    <a:pt x="3118" y="19632"/>
                  </a:cubicBezTo>
                  <a:cubicBezTo>
                    <a:pt x="5628" y="20120"/>
                    <a:pt x="10039" y="20538"/>
                    <a:pt x="13234" y="20817"/>
                  </a:cubicBezTo>
                  <a:cubicBezTo>
                    <a:pt x="16428" y="21095"/>
                    <a:pt x="18406" y="21235"/>
                    <a:pt x="2038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279649" y="539750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4400"/>
                    <a:pt x="4526" y="7200"/>
                    <a:pt x="8126" y="3600"/>
                  </a:cubicBezTo>
                  <a:cubicBezTo>
                    <a:pt x="11726" y="0"/>
                    <a:pt x="166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769273" y="5155533"/>
              <a:ext cx="170777" cy="41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5" fill="norm" stroke="1" extrusionOk="0">
                  <a:moveTo>
                    <a:pt x="21253" y="2008"/>
                  </a:moveTo>
                  <a:cubicBezTo>
                    <a:pt x="21253" y="1350"/>
                    <a:pt x="21253" y="692"/>
                    <a:pt x="20463" y="308"/>
                  </a:cubicBezTo>
                  <a:cubicBezTo>
                    <a:pt x="19673" y="-75"/>
                    <a:pt x="18092" y="-185"/>
                    <a:pt x="15590" y="473"/>
                  </a:cubicBezTo>
                  <a:cubicBezTo>
                    <a:pt x="13087" y="1131"/>
                    <a:pt x="9663" y="2556"/>
                    <a:pt x="6502" y="4639"/>
                  </a:cubicBezTo>
                  <a:cubicBezTo>
                    <a:pt x="3341" y="6723"/>
                    <a:pt x="443" y="9464"/>
                    <a:pt x="48" y="12260"/>
                  </a:cubicBezTo>
                  <a:cubicBezTo>
                    <a:pt x="-347" y="15056"/>
                    <a:pt x="1760" y="17906"/>
                    <a:pt x="4263" y="19441"/>
                  </a:cubicBezTo>
                  <a:cubicBezTo>
                    <a:pt x="6765" y="20976"/>
                    <a:pt x="9663" y="21196"/>
                    <a:pt x="1256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60746" y="5308822"/>
              <a:ext cx="226954" cy="19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475" fill="norm" stroke="1" extrusionOk="0">
                  <a:moveTo>
                    <a:pt x="14114" y="9896"/>
                  </a:moveTo>
                  <a:cubicBezTo>
                    <a:pt x="13520" y="6810"/>
                    <a:pt x="12925" y="3724"/>
                    <a:pt x="11637" y="1851"/>
                  </a:cubicBezTo>
                  <a:cubicBezTo>
                    <a:pt x="10349" y="-23"/>
                    <a:pt x="8367" y="-684"/>
                    <a:pt x="6386" y="859"/>
                  </a:cubicBezTo>
                  <a:cubicBezTo>
                    <a:pt x="4404" y="2402"/>
                    <a:pt x="2422" y="6149"/>
                    <a:pt x="1233" y="9565"/>
                  </a:cubicBezTo>
                  <a:cubicBezTo>
                    <a:pt x="44" y="12981"/>
                    <a:pt x="-352" y="16067"/>
                    <a:pt x="342" y="18051"/>
                  </a:cubicBezTo>
                  <a:cubicBezTo>
                    <a:pt x="1035" y="20034"/>
                    <a:pt x="2819" y="20916"/>
                    <a:pt x="4602" y="20255"/>
                  </a:cubicBezTo>
                  <a:cubicBezTo>
                    <a:pt x="6386" y="19594"/>
                    <a:pt x="8169" y="17389"/>
                    <a:pt x="9358" y="15626"/>
                  </a:cubicBezTo>
                  <a:cubicBezTo>
                    <a:pt x="10547" y="13863"/>
                    <a:pt x="11142" y="12540"/>
                    <a:pt x="12033" y="12320"/>
                  </a:cubicBezTo>
                  <a:cubicBezTo>
                    <a:pt x="12925" y="12100"/>
                    <a:pt x="14114" y="12981"/>
                    <a:pt x="15699" y="14524"/>
                  </a:cubicBezTo>
                  <a:cubicBezTo>
                    <a:pt x="17285" y="16067"/>
                    <a:pt x="19266" y="18271"/>
                    <a:pt x="21248" y="20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200400" y="5537200"/>
              <a:ext cx="95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00"/>
                    <a:pt x="16800" y="9000"/>
                    <a:pt x="13200" y="12600"/>
                  </a:cubicBezTo>
                  <a:cubicBezTo>
                    <a:pt x="9600" y="16200"/>
                    <a:pt x="4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479800" y="5187950"/>
              <a:ext cx="166298" cy="36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70" fill="norm" stroke="1" extrusionOk="0">
                  <a:moveTo>
                    <a:pt x="8100" y="0"/>
                  </a:moveTo>
                  <a:cubicBezTo>
                    <a:pt x="7830" y="2135"/>
                    <a:pt x="7560" y="4270"/>
                    <a:pt x="7020" y="7221"/>
                  </a:cubicBezTo>
                  <a:cubicBezTo>
                    <a:pt x="6480" y="10172"/>
                    <a:pt x="5670" y="13940"/>
                    <a:pt x="4860" y="16388"/>
                  </a:cubicBezTo>
                  <a:cubicBezTo>
                    <a:pt x="4050" y="18837"/>
                    <a:pt x="3240" y="19967"/>
                    <a:pt x="2835" y="20030"/>
                  </a:cubicBezTo>
                  <a:cubicBezTo>
                    <a:pt x="2430" y="20093"/>
                    <a:pt x="2430" y="19088"/>
                    <a:pt x="3510" y="17581"/>
                  </a:cubicBezTo>
                  <a:cubicBezTo>
                    <a:pt x="4590" y="16074"/>
                    <a:pt x="6750" y="14065"/>
                    <a:pt x="8370" y="12872"/>
                  </a:cubicBezTo>
                  <a:cubicBezTo>
                    <a:pt x="9990" y="11679"/>
                    <a:pt x="11070" y="11302"/>
                    <a:pt x="12420" y="11051"/>
                  </a:cubicBezTo>
                  <a:cubicBezTo>
                    <a:pt x="13770" y="10800"/>
                    <a:pt x="15390" y="10674"/>
                    <a:pt x="16875" y="10926"/>
                  </a:cubicBezTo>
                  <a:cubicBezTo>
                    <a:pt x="18360" y="11177"/>
                    <a:pt x="19710" y="11805"/>
                    <a:pt x="20520" y="12747"/>
                  </a:cubicBezTo>
                  <a:cubicBezTo>
                    <a:pt x="21330" y="13688"/>
                    <a:pt x="21600" y="14944"/>
                    <a:pt x="20385" y="16388"/>
                  </a:cubicBezTo>
                  <a:cubicBezTo>
                    <a:pt x="19170" y="17833"/>
                    <a:pt x="16470" y="19465"/>
                    <a:pt x="13365" y="20407"/>
                  </a:cubicBezTo>
                  <a:cubicBezTo>
                    <a:pt x="10260" y="21349"/>
                    <a:pt x="6750" y="21600"/>
                    <a:pt x="4455" y="21412"/>
                  </a:cubicBezTo>
                  <a:cubicBezTo>
                    <a:pt x="2160" y="21223"/>
                    <a:pt x="1080" y="20595"/>
                    <a:pt x="0" y="19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702050" y="5137150"/>
              <a:ext cx="15802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11782" y="0"/>
                  </a:moveTo>
                  <a:cubicBezTo>
                    <a:pt x="15148" y="2954"/>
                    <a:pt x="18514" y="5908"/>
                    <a:pt x="20057" y="8677"/>
                  </a:cubicBezTo>
                  <a:cubicBezTo>
                    <a:pt x="21600" y="11446"/>
                    <a:pt x="21319" y="14031"/>
                    <a:pt x="17673" y="16154"/>
                  </a:cubicBezTo>
                  <a:cubicBezTo>
                    <a:pt x="14026" y="18277"/>
                    <a:pt x="7013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256859" y="5160124"/>
              <a:ext cx="327842" cy="35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65" fill="norm" stroke="1" extrusionOk="0">
                  <a:moveTo>
                    <a:pt x="1910" y="5795"/>
                  </a:moveTo>
                  <a:cubicBezTo>
                    <a:pt x="1910" y="9186"/>
                    <a:pt x="1910" y="12577"/>
                    <a:pt x="1979" y="14712"/>
                  </a:cubicBezTo>
                  <a:cubicBezTo>
                    <a:pt x="2048" y="16846"/>
                    <a:pt x="2185" y="17726"/>
                    <a:pt x="2185" y="18730"/>
                  </a:cubicBezTo>
                  <a:cubicBezTo>
                    <a:pt x="2185" y="19735"/>
                    <a:pt x="2048" y="20865"/>
                    <a:pt x="1704" y="21179"/>
                  </a:cubicBezTo>
                  <a:cubicBezTo>
                    <a:pt x="1360" y="21493"/>
                    <a:pt x="810" y="20991"/>
                    <a:pt x="397" y="18919"/>
                  </a:cubicBezTo>
                  <a:cubicBezTo>
                    <a:pt x="-16" y="16846"/>
                    <a:pt x="-291" y="13205"/>
                    <a:pt x="534" y="9940"/>
                  </a:cubicBezTo>
                  <a:cubicBezTo>
                    <a:pt x="1360" y="6674"/>
                    <a:pt x="3286" y="3786"/>
                    <a:pt x="5419" y="2091"/>
                  </a:cubicBezTo>
                  <a:cubicBezTo>
                    <a:pt x="7551" y="395"/>
                    <a:pt x="9890" y="-107"/>
                    <a:pt x="11954" y="19"/>
                  </a:cubicBezTo>
                  <a:cubicBezTo>
                    <a:pt x="14017" y="144"/>
                    <a:pt x="15806" y="898"/>
                    <a:pt x="17319" y="2907"/>
                  </a:cubicBezTo>
                  <a:cubicBezTo>
                    <a:pt x="18833" y="4916"/>
                    <a:pt x="20071" y="8181"/>
                    <a:pt x="20690" y="11133"/>
                  </a:cubicBezTo>
                  <a:cubicBezTo>
                    <a:pt x="21309" y="14084"/>
                    <a:pt x="21309" y="16721"/>
                    <a:pt x="21309" y="19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832350" y="5118100"/>
              <a:ext cx="2032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600"/>
                    <a:pt x="6750" y="7200"/>
                    <a:pt x="10350" y="10800"/>
                  </a:cubicBezTo>
                  <a:cubicBezTo>
                    <a:pt x="13950" y="14400"/>
                    <a:pt x="1777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026206" y="5136650"/>
              <a:ext cx="129995" cy="48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4" fill="norm" stroke="1" extrusionOk="0">
                  <a:moveTo>
                    <a:pt x="21396" y="1994"/>
                  </a:moveTo>
                  <a:cubicBezTo>
                    <a:pt x="21396" y="1149"/>
                    <a:pt x="21396" y="304"/>
                    <a:pt x="20873" y="69"/>
                  </a:cubicBezTo>
                  <a:cubicBezTo>
                    <a:pt x="20351" y="-166"/>
                    <a:pt x="19306" y="210"/>
                    <a:pt x="16693" y="1008"/>
                  </a:cubicBezTo>
                  <a:cubicBezTo>
                    <a:pt x="14080" y="1806"/>
                    <a:pt x="9899" y="3027"/>
                    <a:pt x="7112" y="3825"/>
                  </a:cubicBezTo>
                  <a:cubicBezTo>
                    <a:pt x="4325" y="4624"/>
                    <a:pt x="2931" y="4999"/>
                    <a:pt x="2061" y="6220"/>
                  </a:cubicBezTo>
                  <a:cubicBezTo>
                    <a:pt x="1190" y="7441"/>
                    <a:pt x="841" y="9507"/>
                    <a:pt x="493" y="11949"/>
                  </a:cubicBezTo>
                  <a:cubicBezTo>
                    <a:pt x="144" y="14391"/>
                    <a:pt x="-204" y="17208"/>
                    <a:pt x="144" y="18851"/>
                  </a:cubicBezTo>
                  <a:cubicBezTo>
                    <a:pt x="493" y="20495"/>
                    <a:pt x="1538" y="20964"/>
                    <a:pt x="2583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330592" y="5207075"/>
              <a:ext cx="289159" cy="39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22" fill="norm" stroke="1" extrusionOk="0">
                  <a:moveTo>
                    <a:pt x="17500" y="7620"/>
                  </a:moveTo>
                  <a:cubicBezTo>
                    <a:pt x="17810" y="6233"/>
                    <a:pt x="18121" y="4847"/>
                    <a:pt x="18587" y="3519"/>
                  </a:cubicBezTo>
                  <a:cubicBezTo>
                    <a:pt x="19053" y="2191"/>
                    <a:pt x="19675" y="920"/>
                    <a:pt x="19520" y="343"/>
                  </a:cubicBezTo>
                  <a:cubicBezTo>
                    <a:pt x="19364" y="-235"/>
                    <a:pt x="18432" y="-119"/>
                    <a:pt x="15868" y="978"/>
                  </a:cubicBezTo>
                  <a:cubicBezTo>
                    <a:pt x="13304" y="2075"/>
                    <a:pt x="9108" y="4154"/>
                    <a:pt x="5923" y="6638"/>
                  </a:cubicBezTo>
                  <a:cubicBezTo>
                    <a:pt x="2737" y="9121"/>
                    <a:pt x="561" y="12009"/>
                    <a:pt x="95" y="14435"/>
                  </a:cubicBezTo>
                  <a:cubicBezTo>
                    <a:pt x="-371" y="16860"/>
                    <a:pt x="872" y="18824"/>
                    <a:pt x="4058" y="19921"/>
                  </a:cubicBezTo>
                  <a:cubicBezTo>
                    <a:pt x="7243" y="21018"/>
                    <a:pt x="12371" y="21249"/>
                    <a:pt x="15557" y="21307"/>
                  </a:cubicBezTo>
                  <a:cubicBezTo>
                    <a:pt x="18743" y="21365"/>
                    <a:pt x="19986" y="21249"/>
                    <a:pt x="21229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378450" y="5447077"/>
              <a:ext cx="304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835731" y="5184685"/>
              <a:ext cx="330120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47" fill="norm" stroke="1" extrusionOk="0">
                  <a:moveTo>
                    <a:pt x="21055" y="866"/>
                  </a:moveTo>
                  <a:cubicBezTo>
                    <a:pt x="19840" y="407"/>
                    <a:pt x="18625" y="-53"/>
                    <a:pt x="16532" y="4"/>
                  </a:cubicBezTo>
                  <a:cubicBezTo>
                    <a:pt x="14440" y="62"/>
                    <a:pt x="11470" y="636"/>
                    <a:pt x="8567" y="2417"/>
                  </a:cubicBezTo>
                  <a:cubicBezTo>
                    <a:pt x="5665" y="4198"/>
                    <a:pt x="2830" y="7185"/>
                    <a:pt x="1278" y="9943"/>
                  </a:cubicBezTo>
                  <a:cubicBezTo>
                    <a:pt x="-275" y="12700"/>
                    <a:pt x="-545" y="15228"/>
                    <a:pt x="1210" y="17124"/>
                  </a:cubicBezTo>
                  <a:cubicBezTo>
                    <a:pt x="2965" y="19019"/>
                    <a:pt x="6745" y="20283"/>
                    <a:pt x="10525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156734" y="5291792"/>
              <a:ext cx="167866" cy="2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23" fill="norm" stroke="1" extrusionOk="0">
                  <a:moveTo>
                    <a:pt x="20639" y="355"/>
                  </a:moveTo>
                  <a:cubicBezTo>
                    <a:pt x="17776" y="-11"/>
                    <a:pt x="14914" y="-377"/>
                    <a:pt x="11661" y="813"/>
                  </a:cubicBezTo>
                  <a:cubicBezTo>
                    <a:pt x="8408" y="2003"/>
                    <a:pt x="4764" y="4748"/>
                    <a:pt x="2422" y="7311"/>
                  </a:cubicBezTo>
                  <a:cubicBezTo>
                    <a:pt x="80" y="9874"/>
                    <a:pt x="-961" y="12254"/>
                    <a:pt x="1121" y="14542"/>
                  </a:cubicBezTo>
                  <a:cubicBezTo>
                    <a:pt x="3203" y="16830"/>
                    <a:pt x="8408" y="19026"/>
                    <a:pt x="11791" y="20125"/>
                  </a:cubicBezTo>
                  <a:cubicBezTo>
                    <a:pt x="15174" y="21223"/>
                    <a:pt x="16735" y="21223"/>
                    <a:pt x="18297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311899" y="5492750"/>
              <a:ext cx="152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4070"/>
                    <a:pt x="17400" y="8139"/>
                    <a:pt x="13800" y="11739"/>
                  </a:cubicBezTo>
                  <a:cubicBezTo>
                    <a:pt x="10200" y="15339"/>
                    <a:pt x="5100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580691" y="5025940"/>
              <a:ext cx="282748" cy="54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2" fill="norm" stroke="1" extrusionOk="0">
                  <a:moveTo>
                    <a:pt x="16162" y="15830"/>
                  </a:moveTo>
                  <a:cubicBezTo>
                    <a:pt x="16162" y="15331"/>
                    <a:pt x="16162" y="14833"/>
                    <a:pt x="16002" y="14376"/>
                  </a:cubicBezTo>
                  <a:cubicBezTo>
                    <a:pt x="15842" y="13919"/>
                    <a:pt x="15522" y="13504"/>
                    <a:pt x="14882" y="13296"/>
                  </a:cubicBezTo>
                  <a:cubicBezTo>
                    <a:pt x="14242" y="13088"/>
                    <a:pt x="13282" y="13088"/>
                    <a:pt x="11282" y="13670"/>
                  </a:cubicBezTo>
                  <a:cubicBezTo>
                    <a:pt x="9282" y="14251"/>
                    <a:pt x="6242" y="15414"/>
                    <a:pt x="4162" y="16577"/>
                  </a:cubicBezTo>
                  <a:cubicBezTo>
                    <a:pt x="2082" y="17740"/>
                    <a:pt x="962" y="18904"/>
                    <a:pt x="402" y="19776"/>
                  </a:cubicBezTo>
                  <a:cubicBezTo>
                    <a:pt x="-158" y="20648"/>
                    <a:pt x="-158" y="21230"/>
                    <a:pt x="562" y="21396"/>
                  </a:cubicBezTo>
                  <a:cubicBezTo>
                    <a:pt x="1282" y="21562"/>
                    <a:pt x="2722" y="21313"/>
                    <a:pt x="4962" y="20067"/>
                  </a:cubicBezTo>
                  <a:cubicBezTo>
                    <a:pt x="7202" y="18820"/>
                    <a:pt x="10242" y="16577"/>
                    <a:pt x="12802" y="14127"/>
                  </a:cubicBezTo>
                  <a:cubicBezTo>
                    <a:pt x="15362" y="11676"/>
                    <a:pt x="17442" y="9017"/>
                    <a:pt x="18802" y="6774"/>
                  </a:cubicBezTo>
                  <a:cubicBezTo>
                    <a:pt x="20162" y="4531"/>
                    <a:pt x="20802" y="2704"/>
                    <a:pt x="21122" y="1582"/>
                  </a:cubicBezTo>
                  <a:cubicBezTo>
                    <a:pt x="21442" y="460"/>
                    <a:pt x="21442" y="45"/>
                    <a:pt x="21202" y="4"/>
                  </a:cubicBezTo>
                  <a:cubicBezTo>
                    <a:pt x="20962" y="-38"/>
                    <a:pt x="20482" y="294"/>
                    <a:pt x="19522" y="1790"/>
                  </a:cubicBezTo>
                  <a:cubicBezTo>
                    <a:pt x="18562" y="3285"/>
                    <a:pt x="17122" y="5944"/>
                    <a:pt x="16322" y="8851"/>
                  </a:cubicBezTo>
                  <a:cubicBezTo>
                    <a:pt x="15522" y="11759"/>
                    <a:pt x="15362" y="14916"/>
                    <a:pt x="15602" y="16868"/>
                  </a:cubicBezTo>
                  <a:cubicBezTo>
                    <a:pt x="15842" y="18820"/>
                    <a:pt x="16482" y="19568"/>
                    <a:pt x="17362" y="19900"/>
                  </a:cubicBezTo>
                  <a:cubicBezTo>
                    <a:pt x="18242" y="20233"/>
                    <a:pt x="19362" y="20150"/>
                    <a:pt x="20482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004049" y="5048250"/>
              <a:ext cx="171532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5400" y="0"/>
                  </a:moveTo>
                  <a:cubicBezTo>
                    <a:pt x="10286" y="1600"/>
                    <a:pt x="15171" y="3200"/>
                    <a:pt x="18000" y="5280"/>
                  </a:cubicBezTo>
                  <a:cubicBezTo>
                    <a:pt x="20829" y="7360"/>
                    <a:pt x="21600" y="9920"/>
                    <a:pt x="20057" y="12200"/>
                  </a:cubicBezTo>
                  <a:cubicBezTo>
                    <a:pt x="18514" y="14480"/>
                    <a:pt x="14657" y="16480"/>
                    <a:pt x="10929" y="18000"/>
                  </a:cubicBezTo>
                  <a:cubicBezTo>
                    <a:pt x="7200" y="19520"/>
                    <a:pt x="3600" y="20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092949" y="4999201"/>
              <a:ext cx="289908" cy="7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48" fill="norm" stroke="1" extrusionOk="0">
                  <a:moveTo>
                    <a:pt x="9790" y="699"/>
                  </a:moveTo>
                  <a:cubicBezTo>
                    <a:pt x="10412" y="449"/>
                    <a:pt x="11033" y="198"/>
                    <a:pt x="11810" y="73"/>
                  </a:cubicBezTo>
                  <a:cubicBezTo>
                    <a:pt x="12587" y="-52"/>
                    <a:pt x="13519" y="-52"/>
                    <a:pt x="14763" y="355"/>
                  </a:cubicBezTo>
                  <a:cubicBezTo>
                    <a:pt x="16006" y="762"/>
                    <a:pt x="17560" y="1576"/>
                    <a:pt x="18958" y="3047"/>
                  </a:cubicBezTo>
                  <a:cubicBezTo>
                    <a:pt x="20357" y="4518"/>
                    <a:pt x="21600" y="6647"/>
                    <a:pt x="21212" y="8776"/>
                  </a:cubicBezTo>
                  <a:cubicBezTo>
                    <a:pt x="20823" y="10905"/>
                    <a:pt x="18803" y="13033"/>
                    <a:pt x="15928" y="14880"/>
                  </a:cubicBezTo>
                  <a:cubicBezTo>
                    <a:pt x="13053" y="16727"/>
                    <a:pt x="9324" y="18292"/>
                    <a:pt x="6527" y="19357"/>
                  </a:cubicBezTo>
                  <a:cubicBezTo>
                    <a:pt x="3729" y="20421"/>
                    <a:pt x="1865" y="20985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613649" y="5333436"/>
              <a:ext cx="266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651749" y="5492750"/>
              <a:ext cx="279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4400"/>
                    <a:pt x="8182" y="7200"/>
                    <a:pt x="11782" y="3600"/>
                  </a:cubicBezTo>
                  <a:cubicBezTo>
                    <a:pt x="15382" y="0"/>
                    <a:pt x="184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426449" y="4803647"/>
              <a:ext cx="260351" cy="10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365"/>
                  </a:moveTo>
                  <a:cubicBezTo>
                    <a:pt x="21073" y="1915"/>
                    <a:pt x="20546" y="1465"/>
                    <a:pt x="19932" y="1060"/>
                  </a:cubicBezTo>
                  <a:cubicBezTo>
                    <a:pt x="19317" y="655"/>
                    <a:pt x="18615" y="295"/>
                    <a:pt x="17737" y="115"/>
                  </a:cubicBezTo>
                  <a:cubicBezTo>
                    <a:pt x="16859" y="-65"/>
                    <a:pt x="15805" y="-65"/>
                    <a:pt x="13873" y="340"/>
                  </a:cubicBezTo>
                  <a:cubicBezTo>
                    <a:pt x="11941" y="745"/>
                    <a:pt x="9132" y="1555"/>
                    <a:pt x="7551" y="2815"/>
                  </a:cubicBezTo>
                  <a:cubicBezTo>
                    <a:pt x="5971" y="4075"/>
                    <a:pt x="5620" y="5785"/>
                    <a:pt x="5795" y="7450"/>
                  </a:cubicBezTo>
                  <a:cubicBezTo>
                    <a:pt x="5971" y="9115"/>
                    <a:pt x="6673" y="10735"/>
                    <a:pt x="7288" y="12310"/>
                  </a:cubicBezTo>
                  <a:cubicBezTo>
                    <a:pt x="7902" y="13885"/>
                    <a:pt x="8429" y="15415"/>
                    <a:pt x="8780" y="16697"/>
                  </a:cubicBezTo>
                  <a:cubicBezTo>
                    <a:pt x="9132" y="17980"/>
                    <a:pt x="9307" y="19015"/>
                    <a:pt x="8693" y="19780"/>
                  </a:cubicBezTo>
                  <a:cubicBezTo>
                    <a:pt x="8078" y="20545"/>
                    <a:pt x="6673" y="21040"/>
                    <a:pt x="5532" y="21287"/>
                  </a:cubicBezTo>
                  <a:cubicBezTo>
                    <a:pt x="4390" y="21535"/>
                    <a:pt x="3512" y="21535"/>
                    <a:pt x="2634" y="21400"/>
                  </a:cubicBezTo>
                  <a:cubicBezTo>
                    <a:pt x="1756" y="21265"/>
                    <a:pt x="878" y="20995"/>
                    <a:pt x="0" y="20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839199" y="4832350"/>
              <a:ext cx="317501" cy="102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16" y="0"/>
                    <a:pt x="18432" y="0"/>
                    <a:pt x="16704" y="400"/>
                  </a:cubicBezTo>
                  <a:cubicBezTo>
                    <a:pt x="14976" y="800"/>
                    <a:pt x="13104" y="1600"/>
                    <a:pt x="11664" y="2844"/>
                  </a:cubicBezTo>
                  <a:cubicBezTo>
                    <a:pt x="10224" y="4089"/>
                    <a:pt x="9216" y="5778"/>
                    <a:pt x="8928" y="7244"/>
                  </a:cubicBezTo>
                  <a:cubicBezTo>
                    <a:pt x="8640" y="8711"/>
                    <a:pt x="9072" y="9956"/>
                    <a:pt x="9360" y="11511"/>
                  </a:cubicBezTo>
                  <a:cubicBezTo>
                    <a:pt x="9648" y="13067"/>
                    <a:pt x="9792" y="14933"/>
                    <a:pt x="9576" y="16311"/>
                  </a:cubicBezTo>
                  <a:cubicBezTo>
                    <a:pt x="9360" y="17689"/>
                    <a:pt x="8784" y="18578"/>
                    <a:pt x="7128" y="19378"/>
                  </a:cubicBezTo>
                  <a:cubicBezTo>
                    <a:pt x="5472" y="20178"/>
                    <a:pt x="2736" y="208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226549" y="4984199"/>
              <a:ext cx="171451" cy="62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3063"/>
                  </a:moveTo>
                  <a:cubicBezTo>
                    <a:pt x="21600" y="2410"/>
                    <a:pt x="21600" y="1758"/>
                    <a:pt x="21200" y="1287"/>
                  </a:cubicBezTo>
                  <a:cubicBezTo>
                    <a:pt x="20800" y="816"/>
                    <a:pt x="20000" y="526"/>
                    <a:pt x="18933" y="308"/>
                  </a:cubicBezTo>
                  <a:cubicBezTo>
                    <a:pt x="17867" y="91"/>
                    <a:pt x="16533" y="-54"/>
                    <a:pt x="15467" y="18"/>
                  </a:cubicBezTo>
                  <a:cubicBezTo>
                    <a:pt x="14400" y="91"/>
                    <a:pt x="13600" y="381"/>
                    <a:pt x="11867" y="1649"/>
                  </a:cubicBezTo>
                  <a:cubicBezTo>
                    <a:pt x="10133" y="2918"/>
                    <a:pt x="7467" y="5165"/>
                    <a:pt x="5867" y="7303"/>
                  </a:cubicBezTo>
                  <a:cubicBezTo>
                    <a:pt x="4267" y="9441"/>
                    <a:pt x="3733" y="11471"/>
                    <a:pt x="2933" y="13827"/>
                  </a:cubicBezTo>
                  <a:cubicBezTo>
                    <a:pt x="2133" y="16182"/>
                    <a:pt x="1067" y="18864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137649" y="5401262"/>
              <a:ext cx="247651" cy="5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0" y="16800"/>
                    <a:pt x="0" y="12646"/>
                    <a:pt x="369" y="9323"/>
                  </a:cubicBezTo>
                  <a:cubicBezTo>
                    <a:pt x="738" y="6000"/>
                    <a:pt x="1477" y="3508"/>
                    <a:pt x="3877" y="1846"/>
                  </a:cubicBezTo>
                  <a:cubicBezTo>
                    <a:pt x="6277" y="185"/>
                    <a:pt x="10338" y="-646"/>
                    <a:pt x="13569" y="600"/>
                  </a:cubicBezTo>
                  <a:cubicBezTo>
                    <a:pt x="16800" y="1846"/>
                    <a:pt x="19200" y="5169"/>
                    <a:pt x="21600" y="8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410699" y="5499100"/>
              <a:ext cx="1206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2475"/>
                    <a:pt x="3789" y="4950"/>
                    <a:pt x="7011" y="8213"/>
                  </a:cubicBezTo>
                  <a:cubicBezTo>
                    <a:pt x="10232" y="11475"/>
                    <a:pt x="14779" y="15525"/>
                    <a:pt x="17432" y="17888"/>
                  </a:cubicBezTo>
                  <a:cubicBezTo>
                    <a:pt x="20084" y="20250"/>
                    <a:pt x="20842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378949" y="5467350"/>
              <a:ext cx="2159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2724"/>
                    <a:pt x="12706" y="5449"/>
                    <a:pt x="9106" y="8562"/>
                  </a:cubicBezTo>
                  <a:cubicBezTo>
                    <a:pt x="5506" y="11676"/>
                    <a:pt x="2753" y="15178"/>
                    <a:pt x="1376" y="17416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537699" y="5657850"/>
              <a:ext cx="107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759949" y="5454650"/>
              <a:ext cx="635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778999" y="5490823"/>
              <a:ext cx="173714" cy="30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5" fill="norm" stroke="1" extrusionOk="0">
                  <a:moveTo>
                    <a:pt x="21080" y="1950"/>
                  </a:moveTo>
                  <a:cubicBezTo>
                    <a:pt x="21340" y="1194"/>
                    <a:pt x="21600" y="439"/>
                    <a:pt x="20949" y="137"/>
                  </a:cubicBezTo>
                  <a:cubicBezTo>
                    <a:pt x="20299" y="-165"/>
                    <a:pt x="18737" y="-14"/>
                    <a:pt x="16655" y="1043"/>
                  </a:cubicBezTo>
                  <a:cubicBezTo>
                    <a:pt x="14573" y="2101"/>
                    <a:pt x="11971" y="4064"/>
                    <a:pt x="9239" y="7236"/>
                  </a:cubicBezTo>
                  <a:cubicBezTo>
                    <a:pt x="6506" y="10408"/>
                    <a:pt x="3643" y="14789"/>
                    <a:pt x="2082" y="17357"/>
                  </a:cubicBezTo>
                  <a:cubicBezTo>
                    <a:pt x="520" y="19925"/>
                    <a:pt x="260" y="20680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0112156" y="5124450"/>
              <a:ext cx="17484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20991" y="0"/>
                  </a:moveTo>
                  <a:cubicBezTo>
                    <a:pt x="17687" y="304"/>
                    <a:pt x="14384" y="608"/>
                    <a:pt x="10953" y="2332"/>
                  </a:cubicBezTo>
                  <a:cubicBezTo>
                    <a:pt x="7523" y="4056"/>
                    <a:pt x="3965" y="7200"/>
                    <a:pt x="1932" y="9938"/>
                  </a:cubicBezTo>
                  <a:cubicBezTo>
                    <a:pt x="-101" y="12676"/>
                    <a:pt x="-609" y="15008"/>
                    <a:pt x="789" y="16885"/>
                  </a:cubicBezTo>
                  <a:cubicBezTo>
                    <a:pt x="2186" y="18761"/>
                    <a:pt x="5490" y="20180"/>
                    <a:pt x="87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280649" y="5322296"/>
              <a:ext cx="12700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862"/>
                  </a:moveTo>
                  <a:cubicBezTo>
                    <a:pt x="1440" y="1373"/>
                    <a:pt x="2880" y="-117"/>
                    <a:pt x="4140" y="7"/>
                  </a:cubicBezTo>
                  <a:cubicBezTo>
                    <a:pt x="5400" y="131"/>
                    <a:pt x="6480" y="1869"/>
                    <a:pt x="6300" y="5221"/>
                  </a:cubicBezTo>
                  <a:cubicBezTo>
                    <a:pt x="6120" y="8573"/>
                    <a:pt x="4680" y="13538"/>
                    <a:pt x="3600" y="16766"/>
                  </a:cubicBezTo>
                  <a:cubicBezTo>
                    <a:pt x="2520" y="19993"/>
                    <a:pt x="1800" y="21483"/>
                    <a:pt x="1620" y="21483"/>
                  </a:cubicBezTo>
                  <a:cubicBezTo>
                    <a:pt x="1440" y="21483"/>
                    <a:pt x="1800" y="19993"/>
                    <a:pt x="4320" y="17138"/>
                  </a:cubicBezTo>
                  <a:cubicBezTo>
                    <a:pt x="6840" y="14283"/>
                    <a:pt x="11520" y="10062"/>
                    <a:pt x="14400" y="7083"/>
                  </a:cubicBezTo>
                  <a:cubicBezTo>
                    <a:pt x="17280" y="4104"/>
                    <a:pt x="18360" y="2366"/>
                    <a:pt x="18900" y="2117"/>
                  </a:cubicBezTo>
                  <a:cubicBezTo>
                    <a:pt x="19440" y="1869"/>
                    <a:pt x="19440" y="3111"/>
                    <a:pt x="19080" y="5593"/>
                  </a:cubicBezTo>
                  <a:cubicBezTo>
                    <a:pt x="18720" y="8076"/>
                    <a:pt x="18000" y="11800"/>
                    <a:pt x="18360" y="14283"/>
                  </a:cubicBezTo>
                  <a:cubicBezTo>
                    <a:pt x="18720" y="16766"/>
                    <a:pt x="20160" y="18007"/>
                    <a:pt x="21600" y="19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445749" y="547370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4255"/>
                    <a:pt x="20291" y="8509"/>
                    <a:pt x="16691" y="12109"/>
                  </a:cubicBezTo>
                  <a:cubicBezTo>
                    <a:pt x="13091" y="15709"/>
                    <a:pt x="6545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655299" y="5353050"/>
              <a:ext cx="138418" cy="37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9" fill="norm" stroke="1" extrusionOk="0">
                  <a:moveTo>
                    <a:pt x="0" y="0"/>
                  </a:moveTo>
                  <a:cubicBezTo>
                    <a:pt x="0" y="1464"/>
                    <a:pt x="0" y="2929"/>
                    <a:pt x="491" y="3966"/>
                  </a:cubicBezTo>
                  <a:cubicBezTo>
                    <a:pt x="982" y="5003"/>
                    <a:pt x="1964" y="5614"/>
                    <a:pt x="4418" y="5675"/>
                  </a:cubicBezTo>
                  <a:cubicBezTo>
                    <a:pt x="6873" y="5736"/>
                    <a:pt x="10800" y="5247"/>
                    <a:pt x="13418" y="4759"/>
                  </a:cubicBezTo>
                  <a:cubicBezTo>
                    <a:pt x="16036" y="4271"/>
                    <a:pt x="17345" y="3783"/>
                    <a:pt x="17836" y="4027"/>
                  </a:cubicBezTo>
                  <a:cubicBezTo>
                    <a:pt x="18327" y="4271"/>
                    <a:pt x="18000" y="5247"/>
                    <a:pt x="18491" y="7383"/>
                  </a:cubicBezTo>
                  <a:cubicBezTo>
                    <a:pt x="18982" y="9519"/>
                    <a:pt x="20291" y="12814"/>
                    <a:pt x="20945" y="15132"/>
                  </a:cubicBezTo>
                  <a:cubicBezTo>
                    <a:pt x="21600" y="17451"/>
                    <a:pt x="21600" y="18793"/>
                    <a:pt x="20618" y="19708"/>
                  </a:cubicBezTo>
                  <a:cubicBezTo>
                    <a:pt x="19636" y="20624"/>
                    <a:pt x="17673" y="21112"/>
                    <a:pt x="15873" y="21356"/>
                  </a:cubicBezTo>
                  <a:cubicBezTo>
                    <a:pt x="14073" y="21600"/>
                    <a:pt x="12436" y="21600"/>
                    <a:pt x="11127" y="21356"/>
                  </a:cubicBezTo>
                  <a:cubicBezTo>
                    <a:pt x="9818" y="21112"/>
                    <a:pt x="8836" y="20624"/>
                    <a:pt x="7855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807699" y="5168900"/>
              <a:ext cx="176804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3114" y="0"/>
                  </a:moveTo>
                  <a:cubicBezTo>
                    <a:pt x="14657" y="729"/>
                    <a:pt x="16200" y="1458"/>
                    <a:pt x="17871" y="3281"/>
                  </a:cubicBezTo>
                  <a:cubicBezTo>
                    <a:pt x="19543" y="5104"/>
                    <a:pt x="21343" y="8020"/>
                    <a:pt x="21471" y="10618"/>
                  </a:cubicBezTo>
                  <a:cubicBezTo>
                    <a:pt x="21600" y="13215"/>
                    <a:pt x="20057" y="15494"/>
                    <a:pt x="16200" y="17271"/>
                  </a:cubicBezTo>
                  <a:cubicBezTo>
                    <a:pt x="12343" y="19048"/>
                    <a:pt x="6171" y="203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078918" y="5119048"/>
              <a:ext cx="447464" cy="4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5" fill="norm" stroke="1" extrusionOk="0">
                  <a:moveTo>
                    <a:pt x="7693" y="15879"/>
                  </a:moveTo>
                  <a:cubicBezTo>
                    <a:pt x="7389" y="15506"/>
                    <a:pt x="7085" y="15134"/>
                    <a:pt x="6679" y="14948"/>
                  </a:cubicBezTo>
                  <a:cubicBezTo>
                    <a:pt x="6274" y="14761"/>
                    <a:pt x="5767" y="14761"/>
                    <a:pt x="4651" y="15646"/>
                  </a:cubicBezTo>
                  <a:cubicBezTo>
                    <a:pt x="3536" y="16530"/>
                    <a:pt x="1812" y="18299"/>
                    <a:pt x="899" y="19463"/>
                  </a:cubicBezTo>
                  <a:cubicBezTo>
                    <a:pt x="-14" y="20627"/>
                    <a:pt x="-115" y="21186"/>
                    <a:pt x="88" y="21372"/>
                  </a:cubicBezTo>
                  <a:cubicBezTo>
                    <a:pt x="291" y="21558"/>
                    <a:pt x="798" y="21372"/>
                    <a:pt x="2116" y="20301"/>
                  </a:cubicBezTo>
                  <a:cubicBezTo>
                    <a:pt x="3434" y="19230"/>
                    <a:pt x="5564" y="17275"/>
                    <a:pt x="7389" y="14808"/>
                  </a:cubicBezTo>
                  <a:cubicBezTo>
                    <a:pt x="9215" y="12341"/>
                    <a:pt x="10736" y="9361"/>
                    <a:pt x="11547" y="6894"/>
                  </a:cubicBezTo>
                  <a:cubicBezTo>
                    <a:pt x="12358" y="4427"/>
                    <a:pt x="12460" y="2472"/>
                    <a:pt x="12257" y="1355"/>
                  </a:cubicBezTo>
                  <a:cubicBezTo>
                    <a:pt x="12054" y="237"/>
                    <a:pt x="11547" y="-42"/>
                    <a:pt x="11091" y="5"/>
                  </a:cubicBezTo>
                  <a:cubicBezTo>
                    <a:pt x="10634" y="51"/>
                    <a:pt x="10229" y="424"/>
                    <a:pt x="9772" y="1867"/>
                  </a:cubicBezTo>
                  <a:cubicBezTo>
                    <a:pt x="9316" y="3310"/>
                    <a:pt x="8809" y="5824"/>
                    <a:pt x="8403" y="8663"/>
                  </a:cubicBezTo>
                  <a:cubicBezTo>
                    <a:pt x="7998" y="11503"/>
                    <a:pt x="7693" y="14668"/>
                    <a:pt x="7541" y="16530"/>
                  </a:cubicBezTo>
                  <a:cubicBezTo>
                    <a:pt x="7389" y="18392"/>
                    <a:pt x="7389" y="18951"/>
                    <a:pt x="7592" y="19044"/>
                  </a:cubicBezTo>
                  <a:cubicBezTo>
                    <a:pt x="7795" y="19137"/>
                    <a:pt x="8200" y="18765"/>
                    <a:pt x="9265" y="17880"/>
                  </a:cubicBezTo>
                  <a:cubicBezTo>
                    <a:pt x="10330" y="16996"/>
                    <a:pt x="12054" y="15599"/>
                    <a:pt x="13170" y="14575"/>
                  </a:cubicBezTo>
                  <a:cubicBezTo>
                    <a:pt x="14285" y="13551"/>
                    <a:pt x="14792" y="12899"/>
                    <a:pt x="15046" y="12853"/>
                  </a:cubicBezTo>
                  <a:cubicBezTo>
                    <a:pt x="15299" y="12806"/>
                    <a:pt x="15299" y="13365"/>
                    <a:pt x="15198" y="14482"/>
                  </a:cubicBezTo>
                  <a:cubicBezTo>
                    <a:pt x="15096" y="15599"/>
                    <a:pt x="14893" y="17275"/>
                    <a:pt x="14539" y="18346"/>
                  </a:cubicBezTo>
                  <a:cubicBezTo>
                    <a:pt x="14184" y="19417"/>
                    <a:pt x="13677" y="19882"/>
                    <a:pt x="13017" y="20208"/>
                  </a:cubicBezTo>
                  <a:cubicBezTo>
                    <a:pt x="12358" y="20534"/>
                    <a:pt x="11547" y="20720"/>
                    <a:pt x="11091" y="20580"/>
                  </a:cubicBezTo>
                  <a:cubicBezTo>
                    <a:pt x="10634" y="20441"/>
                    <a:pt x="10533" y="19975"/>
                    <a:pt x="10736" y="19324"/>
                  </a:cubicBezTo>
                  <a:cubicBezTo>
                    <a:pt x="10939" y="18672"/>
                    <a:pt x="11446" y="17834"/>
                    <a:pt x="12815" y="17089"/>
                  </a:cubicBezTo>
                  <a:cubicBezTo>
                    <a:pt x="14184" y="16344"/>
                    <a:pt x="16415" y="15692"/>
                    <a:pt x="17784" y="15320"/>
                  </a:cubicBezTo>
                  <a:cubicBezTo>
                    <a:pt x="19153" y="14948"/>
                    <a:pt x="19660" y="14855"/>
                    <a:pt x="20217" y="14715"/>
                  </a:cubicBezTo>
                  <a:cubicBezTo>
                    <a:pt x="20775" y="14575"/>
                    <a:pt x="21384" y="14389"/>
                    <a:pt x="21434" y="14389"/>
                  </a:cubicBezTo>
                  <a:cubicBezTo>
                    <a:pt x="21485" y="14389"/>
                    <a:pt x="20978" y="14575"/>
                    <a:pt x="20268" y="14948"/>
                  </a:cubicBezTo>
                  <a:cubicBezTo>
                    <a:pt x="19558" y="15320"/>
                    <a:pt x="18646" y="15879"/>
                    <a:pt x="18088" y="16717"/>
                  </a:cubicBezTo>
                  <a:cubicBezTo>
                    <a:pt x="17530" y="17555"/>
                    <a:pt x="17327" y="18672"/>
                    <a:pt x="17581" y="19463"/>
                  </a:cubicBezTo>
                  <a:cubicBezTo>
                    <a:pt x="17834" y="20255"/>
                    <a:pt x="18544" y="20720"/>
                    <a:pt x="19254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616266" y="5163501"/>
              <a:ext cx="324470" cy="6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7" fill="norm" stroke="1" extrusionOk="0">
                  <a:moveTo>
                    <a:pt x="11221" y="10570"/>
                  </a:moveTo>
                  <a:cubicBezTo>
                    <a:pt x="9257" y="10170"/>
                    <a:pt x="7294" y="9770"/>
                    <a:pt x="5470" y="10037"/>
                  </a:cubicBezTo>
                  <a:cubicBezTo>
                    <a:pt x="3647" y="10303"/>
                    <a:pt x="1964" y="11237"/>
                    <a:pt x="1052" y="11870"/>
                  </a:cubicBezTo>
                  <a:cubicBezTo>
                    <a:pt x="140" y="12503"/>
                    <a:pt x="0" y="12837"/>
                    <a:pt x="0" y="13170"/>
                  </a:cubicBezTo>
                  <a:cubicBezTo>
                    <a:pt x="0" y="13503"/>
                    <a:pt x="140" y="13837"/>
                    <a:pt x="561" y="13970"/>
                  </a:cubicBezTo>
                  <a:cubicBezTo>
                    <a:pt x="982" y="14103"/>
                    <a:pt x="1683" y="14037"/>
                    <a:pt x="3366" y="13370"/>
                  </a:cubicBezTo>
                  <a:cubicBezTo>
                    <a:pt x="5049" y="12703"/>
                    <a:pt x="7714" y="11437"/>
                    <a:pt x="10309" y="9637"/>
                  </a:cubicBezTo>
                  <a:cubicBezTo>
                    <a:pt x="12904" y="7837"/>
                    <a:pt x="15429" y="5503"/>
                    <a:pt x="16831" y="3903"/>
                  </a:cubicBezTo>
                  <a:cubicBezTo>
                    <a:pt x="18234" y="2303"/>
                    <a:pt x="18514" y="1437"/>
                    <a:pt x="18444" y="870"/>
                  </a:cubicBezTo>
                  <a:cubicBezTo>
                    <a:pt x="18374" y="303"/>
                    <a:pt x="17953" y="37"/>
                    <a:pt x="17462" y="3"/>
                  </a:cubicBezTo>
                  <a:cubicBezTo>
                    <a:pt x="16971" y="-30"/>
                    <a:pt x="16410" y="170"/>
                    <a:pt x="15288" y="1237"/>
                  </a:cubicBezTo>
                  <a:cubicBezTo>
                    <a:pt x="14166" y="2303"/>
                    <a:pt x="12483" y="4237"/>
                    <a:pt x="11081" y="5903"/>
                  </a:cubicBezTo>
                  <a:cubicBezTo>
                    <a:pt x="9678" y="7570"/>
                    <a:pt x="8556" y="8970"/>
                    <a:pt x="7995" y="9837"/>
                  </a:cubicBezTo>
                  <a:cubicBezTo>
                    <a:pt x="7434" y="10703"/>
                    <a:pt x="7434" y="11037"/>
                    <a:pt x="7855" y="11337"/>
                  </a:cubicBezTo>
                  <a:cubicBezTo>
                    <a:pt x="8275" y="11637"/>
                    <a:pt x="9117" y="11903"/>
                    <a:pt x="10660" y="11803"/>
                  </a:cubicBezTo>
                  <a:cubicBezTo>
                    <a:pt x="12203" y="11703"/>
                    <a:pt x="14447" y="11237"/>
                    <a:pt x="15849" y="10903"/>
                  </a:cubicBezTo>
                  <a:cubicBezTo>
                    <a:pt x="17252" y="10570"/>
                    <a:pt x="17813" y="10370"/>
                    <a:pt x="18374" y="10137"/>
                  </a:cubicBezTo>
                  <a:cubicBezTo>
                    <a:pt x="18935" y="9903"/>
                    <a:pt x="19496" y="9637"/>
                    <a:pt x="19566" y="9637"/>
                  </a:cubicBezTo>
                  <a:cubicBezTo>
                    <a:pt x="19636" y="9637"/>
                    <a:pt x="19216" y="9903"/>
                    <a:pt x="18935" y="10203"/>
                  </a:cubicBezTo>
                  <a:cubicBezTo>
                    <a:pt x="18655" y="10503"/>
                    <a:pt x="18514" y="10837"/>
                    <a:pt x="18374" y="11170"/>
                  </a:cubicBezTo>
                  <a:cubicBezTo>
                    <a:pt x="18234" y="11503"/>
                    <a:pt x="18094" y="11837"/>
                    <a:pt x="18374" y="11937"/>
                  </a:cubicBezTo>
                  <a:cubicBezTo>
                    <a:pt x="18655" y="12037"/>
                    <a:pt x="19356" y="11903"/>
                    <a:pt x="19987" y="11637"/>
                  </a:cubicBezTo>
                  <a:cubicBezTo>
                    <a:pt x="20618" y="11370"/>
                    <a:pt x="21179" y="10970"/>
                    <a:pt x="21390" y="10937"/>
                  </a:cubicBezTo>
                  <a:cubicBezTo>
                    <a:pt x="21600" y="10903"/>
                    <a:pt x="21460" y="11237"/>
                    <a:pt x="21390" y="12503"/>
                  </a:cubicBezTo>
                  <a:cubicBezTo>
                    <a:pt x="21319" y="13770"/>
                    <a:pt x="21319" y="15970"/>
                    <a:pt x="21179" y="17570"/>
                  </a:cubicBezTo>
                  <a:cubicBezTo>
                    <a:pt x="21039" y="19170"/>
                    <a:pt x="20758" y="20170"/>
                    <a:pt x="19636" y="20770"/>
                  </a:cubicBezTo>
                  <a:cubicBezTo>
                    <a:pt x="18514" y="21370"/>
                    <a:pt x="16551" y="21570"/>
                    <a:pt x="14587" y="21237"/>
                  </a:cubicBezTo>
                  <a:cubicBezTo>
                    <a:pt x="12623" y="20903"/>
                    <a:pt x="10660" y="20037"/>
                    <a:pt x="8696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762999" y="6025599"/>
              <a:ext cx="254001" cy="19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4784"/>
                  </a:moveTo>
                  <a:cubicBezTo>
                    <a:pt x="0" y="3659"/>
                    <a:pt x="0" y="2534"/>
                    <a:pt x="630" y="1859"/>
                  </a:cubicBezTo>
                  <a:cubicBezTo>
                    <a:pt x="1260" y="1184"/>
                    <a:pt x="2520" y="959"/>
                    <a:pt x="3780" y="1972"/>
                  </a:cubicBezTo>
                  <a:cubicBezTo>
                    <a:pt x="5040" y="2984"/>
                    <a:pt x="6300" y="5234"/>
                    <a:pt x="7110" y="7597"/>
                  </a:cubicBezTo>
                  <a:cubicBezTo>
                    <a:pt x="7920" y="9959"/>
                    <a:pt x="8280" y="12434"/>
                    <a:pt x="7740" y="14684"/>
                  </a:cubicBezTo>
                  <a:cubicBezTo>
                    <a:pt x="7200" y="16934"/>
                    <a:pt x="5760" y="18959"/>
                    <a:pt x="4500" y="20084"/>
                  </a:cubicBezTo>
                  <a:cubicBezTo>
                    <a:pt x="3240" y="21209"/>
                    <a:pt x="2160" y="21434"/>
                    <a:pt x="1350" y="20534"/>
                  </a:cubicBezTo>
                  <a:cubicBezTo>
                    <a:pt x="540" y="19634"/>
                    <a:pt x="0" y="17609"/>
                    <a:pt x="1800" y="14572"/>
                  </a:cubicBezTo>
                  <a:cubicBezTo>
                    <a:pt x="3600" y="11534"/>
                    <a:pt x="7740" y="7484"/>
                    <a:pt x="10350" y="5009"/>
                  </a:cubicBezTo>
                  <a:cubicBezTo>
                    <a:pt x="12960" y="2534"/>
                    <a:pt x="14040" y="1634"/>
                    <a:pt x="15030" y="959"/>
                  </a:cubicBezTo>
                  <a:cubicBezTo>
                    <a:pt x="16020" y="284"/>
                    <a:pt x="16920" y="-166"/>
                    <a:pt x="17010" y="59"/>
                  </a:cubicBezTo>
                  <a:cubicBezTo>
                    <a:pt x="17100" y="284"/>
                    <a:pt x="16380" y="1184"/>
                    <a:pt x="15750" y="2872"/>
                  </a:cubicBezTo>
                  <a:cubicBezTo>
                    <a:pt x="15120" y="4559"/>
                    <a:pt x="14580" y="7034"/>
                    <a:pt x="14400" y="8834"/>
                  </a:cubicBezTo>
                  <a:cubicBezTo>
                    <a:pt x="14220" y="10634"/>
                    <a:pt x="14400" y="11759"/>
                    <a:pt x="15660" y="12996"/>
                  </a:cubicBezTo>
                  <a:cubicBezTo>
                    <a:pt x="16920" y="14234"/>
                    <a:pt x="19260" y="15584"/>
                    <a:pt x="21600" y="16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338055" y="6007100"/>
              <a:ext cx="107020" cy="4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8" fill="norm" stroke="1" extrusionOk="0">
                  <a:moveTo>
                    <a:pt x="1170" y="0"/>
                  </a:moveTo>
                  <a:cubicBezTo>
                    <a:pt x="746" y="1206"/>
                    <a:pt x="323" y="2411"/>
                    <a:pt x="111" y="3315"/>
                  </a:cubicBezTo>
                  <a:cubicBezTo>
                    <a:pt x="-101" y="4220"/>
                    <a:pt x="-101" y="4822"/>
                    <a:pt x="958" y="5174"/>
                  </a:cubicBezTo>
                  <a:cubicBezTo>
                    <a:pt x="2017" y="5526"/>
                    <a:pt x="4134" y="5626"/>
                    <a:pt x="7099" y="5425"/>
                  </a:cubicBezTo>
                  <a:cubicBezTo>
                    <a:pt x="10064" y="5224"/>
                    <a:pt x="13875" y="4722"/>
                    <a:pt x="16417" y="4270"/>
                  </a:cubicBezTo>
                  <a:cubicBezTo>
                    <a:pt x="18958" y="3818"/>
                    <a:pt x="20228" y="3416"/>
                    <a:pt x="20864" y="2913"/>
                  </a:cubicBezTo>
                  <a:cubicBezTo>
                    <a:pt x="21499" y="2411"/>
                    <a:pt x="21499" y="1808"/>
                    <a:pt x="21287" y="1758"/>
                  </a:cubicBezTo>
                  <a:cubicBezTo>
                    <a:pt x="21075" y="1708"/>
                    <a:pt x="20652" y="2210"/>
                    <a:pt x="20652" y="3667"/>
                  </a:cubicBezTo>
                  <a:cubicBezTo>
                    <a:pt x="20652" y="5124"/>
                    <a:pt x="21075" y="7535"/>
                    <a:pt x="20652" y="10147"/>
                  </a:cubicBezTo>
                  <a:cubicBezTo>
                    <a:pt x="20228" y="12759"/>
                    <a:pt x="18958" y="15572"/>
                    <a:pt x="17899" y="17280"/>
                  </a:cubicBezTo>
                  <a:cubicBezTo>
                    <a:pt x="16840" y="18988"/>
                    <a:pt x="15993" y="19591"/>
                    <a:pt x="14723" y="20143"/>
                  </a:cubicBezTo>
                  <a:cubicBezTo>
                    <a:pt x="13452" y="20696"/>
                    <a:pt x="11758" y="21198"/>
                    <a:pt x="9852" y="21399"/>
                  </a:cubicBezTo>
                  <a:cubicBezTo>
                    <a:pt x="7946" y="21600"/>
                    <a:pt x="5828" y="21500"/>
                    <a:pt x="3923" y="21047"/>
                  </a:cubicBezTo>
                  <a:cubicBezTo>
                    <a:pt x="2017" y="20595"/>
                    <a:pt x="323" y="19792"/>
                    <a:pt x="534" y="18837"/>
                  </a:cubicBezTo>
                  <a:cubicBezTo>
                    <a:pt x="746" y="17883"/>
                    <a:pt x="2864" y="16778"/>
                    <a:pt x="4981" y="15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1750" y="6318250"/>
              <a:ext cx="1233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3211"/>
                    <a:pt x="14400" y="6422"/>
                    <a:pt x="18000" y="9778"/>
                  </a:cubicBezTo>
                  <a:cubicBezTo>
                    <a:pt x="21600" y="13135"/>
                    <a:pt x="21600" y="16638"/>
                    <a:pt x="19800" y="18632"/>
                  </a:cubicBezTo>
                  <a:cubicBezTo>
                    <a:pt x="18000" y="20627"/>
                    <a:pt x="14400" y="21114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5400" y="6261100"/>
              <a:ext cx="387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67"/>
                    <a:pt x="0" y="18933"/>
                    <a:pt x="885" y="17333"/>
                  </a:cubicBezTo>
                  <a:cubicBezTo>
                    <a:pt x="1770" y="15733"/>
                    <a:pt x="3541" y="13867"/>
                    <a:pt x="6374" y="11200"/>
                  </a:cubicBezTo>
                  <a:cubicBezTo>
                    <a:pt x="9207" y="8533"/>
                    <a:pt x="13102" y="5067"/>
                    <a:pt x="15816" y="3067"/>
                  </a:cubicBezTo>
                  <a:cubicBezTo>
                    <a:pt x="18531" y="1067"/>
                    <a:pt x="20066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0" y="6527800"/>
              <a:ext cx="361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6518"/>
                    <a:pt x="6568" y="11435"/>
                    <a:pt x="10168" y="7835"/>
                  </a:cubicBezTo>
                  <a:cubicBezTo>
                    <a:pt x="13768" y="4235"/>
                    <a:pt x="17684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23763" y="6297514"/>
              <a:ext cx="168387" cy="46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82" fill="norm" stroke="1" extrusionOk="0">
                  <a:moveTo>
                    <a:pt x="18584" y="1544"/>
                  </a:moveTo>
                  <a:cubicBezTo>
                    <a:pt x="17267" y="859"/>
                    <a:pt x="15950" y="175"/>
                    <a:pt x="14501" y="29"/>
                  </a:cubicBezTo>
                  <a:cubicBezTo>
                    <a:pt x="13053" y="-118"/>
                    <a:pt x="11472" y="273"/>
                    <a:pt x="9101" y="1641"/>
                  </a:cubicBezTo>
                  <a:cubicBezTo>
                    <a:pt x="6731" y="3010"/>
                    <a:pt x="3570" y="5355"/>
                    <a:pt x="1726" y="7799"/>
                  </a:cubicBezTo>
                  <a:cubicBezTo>
                    <a:pt x="-118" y="10242"/>
                    <a:pt x="-645" y="12783"/>
                    <a:pt x="935" y="14934"/>
                  </a:cubicBezTo>
                  <a:cubicBezTo>
                    <a:pt x="2516" y="17084"/>
                    <a:pt x="6204" y="18843"/>
                    <a:pt x="9892" y="19869"/>
                  </a:cubicBezTo>
                  <a:cubicBezTo>
                    <a:pt x="13579" y="20896"/>
                    <a:pt x="17267" y="21189"/>
                    <a:pt x="20955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08682" y="6464300"/>
              <a:ext cx="26921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8594" y="3516"/>
                    <a:pt x="15726" y="7033"/>
                    <a:pt x="12857" y="9377"/>
                  </a:cubicBezTo>
                  <a:cubicBezTo>
                    <a:pt x="9988" y="11721"/>
                    <a:pt x="7119" y="12893"/>
                    <a:pt x="5263" y="13395"/>
                  </a:cubicBezTo>
                  <a:cubicBezTo>
                    <a:pt x="3407" y="13898"/>
                    <a:pt x="2563" y="13730"/>
                    <a:pt x="1804" y="13312"/>
                  </a:cubicBezTo>
                  <a:cubicBezTo>
                    <a:pt x="1044" y="12893"/>
                    <a:pt x="369" y="12223"/>
                    <a:pt x="116" y="11470"/>
                  </a:cubicBezTo>
                  <a:cubicBezTo>
                    <a:pt x="-137" y="10716"/>
                    <a:pt x="32" y="9879"/>
                    <a:pt x="538" y="9293"/>
                  </a:cubicBezTo>
                  <a:cubicBezTo>
                    <a:pt x="1044" y="8707"/>
                    <a:pt x="1888" y="8372"/>
                    <a:pt x="3913" y="8372"/>
                  </a:cubicBezTo>
                  <a:cubicBezTo>
                    <a:pt x="5938" y="8372"/>
                    <a:pt x="9144" y="8707"/>
                    <a:pt x="11676" y="10047"/>
                  </a:cubicBezTo>
                  <a:cubicBezTo>
                    <a:pt x="14207" y="11386"/>
                    <a:pt x="16063" y="13730"/>
                    <a:pt x="17160" y="15823"/>
                  </a:cubicBezTo>
                  <a:cubicBezTo>
                    <a:pt x="18257" y="17916"/>
                    <a:pt x="18594" y="19758"/>
                    <a:pt x="189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41400" y="6680200"/>
              <a:ext cx="698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877"/>
                    <a:pt x="15055" y="7754"/>
                    <a:pt x="11455" y="11354"/>
                  </a:cubicBezTo>
                  <a:cubicBezTo>
                    <a:pt x="7855" y="14954"/>
                    <a:pt x="3927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289520" y="6373998"/>
              <a:ext cx="245064" cy="57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6" fill="norm" stroke="1" extrusionOk="0">
                  <a:moveTo>
                    <a:pt x="2193" y="10021"/>
                  </a:moveTo>
                  <a:cubicBezTo>
                    <a:pt x="1821" y="12474"/>
                    <a:pt x="1449" y="14927"/>
                    <a:pt x="1169" y="16628"/>
                  </a:cubicBezTo>
                  <a:cubicBezTo>
                    <a:pt x="890" y="18329"/>
                    <a:pt x="704" y="19279"/>
                    <a:pt x="518" y="20070"/>
                  </a:cubicBezTo>
                  <a:cubicBezTo>
                    <a:pt x="331" y="20861"/>
                    <a:pt x="145" y="21494"/>
                    <a:pt x="52" y="21454"/>
                  </a:cubicBezTo>
                  <a:cubicBezTo>
                    <a:pt x="-41" y="21415"/>
                    <a:pt x="-41" y="20703"/>
                    <a:pt x="331" y="19081"/>
                  </a:cubicBezTo>
                  <a:cubicBezTo>
                    <a:pt x="704" y="17459"/>
                    <a:pt x="1449" y="14927"/>
                    <a:pt x="2473" y="12356"/>
                  </a:cubicBezTo>
                  <a:cubicBezTo>
                    <a:pt x="3497" y="9784"/>
                    <a:pt x="4800" y="7173"/>
                    <a:pt x="5918" y="5353"/>
                  </a:cubicBezTo>
                  <a:cubicBezTo>
                    <a:pt x="7035" y="3534"/>
                    <a:pt x="7966" y="2505"/>
                    <a:pt x="8711" y="1714"/>
                  </a:cubicBezTo>
                  <a:cubicBezTo>
                    <a:pt x="9456" y="923"/>
                    <a:pt x="10014" y="369"/>
                    <a:pt x="10759" y="131"/>
                  </a:cubicBezTo>
                  <a:cubicBezTo>
                    <a:pt x="11504" y="-106"/>
                    <a:pt x="12435" y="-27"/>
                    <a:pt x="13459" y="408"/>
                  </a:cubicBezTo>
                  <a:cubicBezTo>
                    <a:pt x="14483" y="843"/>
                    <a:pt x="15600" y="1635"/>
                    <a:pt x="16159" y="2465"/>
                  </a:cubicBezTo>
                  <a:cubicBezTo>
                    <a:pt x="16718" y="3296"/>
                    <a:pt x="16718" y="4167"/>
                    <a:pt x="16438" y="4799"/>
                  </a:cubicBezTo>
                  <a:cubicBezTo>
                    <a:pt x="16159" y="5432"/>
                    <a:pt x="15600" y="5828"/>
                    <a:pt x="14856" y="6105"/>
                  </a:cubicBezTo>
                  <a:cubicBezTo>
                    <a:pt x="14111" y="6382"/>
                    <a:pt x="13180" y="6540"/>
                    <a:pt x="13180" y="6659"/>
                  </a:cubicBezTo>
                  <a:cubicBezTo>
                    <a:pt x="13180" y="6778"/>
                    <a:pt x="14111" y="6857"/>
                    <a:pt x="15600" y="7410"/>
                  </a:cubicBezTo>
                  <a:cubicBezTo>
                    <a:pt x="17090" y="7964"/>
                    <a:pt x="19138" y="8993"/>
                    <a:pt x="20256" y="9705"/>
                  </a:cubicBezTo>
                  <a:cubicBezTo>
                    <a:pt x="21373" y="10417"/>
                    <a:pt x="21559" y="10813"/>
                    <a:pt x="21559" y="11208"/>
                  </a:cubicBezTo>
                  <a:cubicBezTo>
                    <a:pt x="21559" y="11604"/>
                    <a:pt x="21373" y="11999"/>
                    <a:pt x="19045" y="12276"/>
                  </a:cubicBezTo>
                  <a:cubicBezTo>
                    <a:pt x="16718" y="12553"/>
                    <a:pt x="12249" y="12712"/>
                    <a:pt x="7780" y="12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568449" y="6337300"/>
              <a:ext cx="157272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9843" y="0"/>
                  </a:moveTo>
                  <a:cubicBezTo>
                    <a:pt x="12304" y="1403"/>
                    <a:pt x="14765" y="2805"/>
                    <a:pt x="17089" y="4862"/>
                  </a:cubicBezTo>
                  <a:cubicBezTo>
                    <a:pt x="19413" y="6919"/>
                    <a:pt x="21600" y="9631"/>
                    <a:pt x="19413" y="12390"/>
                  </a:cubicBezTo>
                  <a:cubicBezTo>
                    <a:pt x="17225" y="15148"/>
                    <a:pt x="10663" y="17953"/>
                    <a:pt x="6699" y="19496"/>
                  </a:cubicBezTo>
                  <a:cubicBezTo>
                    <a:pt x="2734" y="21039"/>
                    <a:pt x="1367" y="213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216149" y="66103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247899" y="67881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749549" y="6155326"/>
              <a:ext cx="180727" cy="71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31" fill="norm" stroke="1" extrusionOk="0">
                  <a:moveTo>
                    <a:pt x="0" y="11021"/>
                  </a:moveTo>
                  <a:cubicBezTo>
                    <a:pt x="745" y="13187"/>
                    <a:pt x="1490" y="15353"/>
                    <a:pt x="1862" y="16978"/>
                  </a:cubicBezTo>
                  <a:cubicBezTo>
                    <a:pt x="2234" y="18603"/>
                    <a:pt x="2234" y="19686"/>
                    <a:pt x="1986" y="20419"/>
                  </a:cubicBezTo>
                  <a:cubicBezTo>
                    <a:pt x="1738" y="21152"/>
                    <a:pt x="1241" y="21534"/>
                    <a:pt x="869" y="21407"/>
                  </a:cubicBezTo>
                  <a:cubicBezTo>
                    <a:pt x="497" y="21279"/>
                    <a:pt x="248" y="20642"/>
                    <a:pt x="124" y="19176"/>
                  </a:cubicBezTo>
                  <a:cubicBezTo>
                    <a:pt x="0" y="17711"/>
                    <a:pt x="0" y="15417"/>
                    <a:pt x="745" y="12964"/>
                  </a:cubicBezTo>
                  <a:cubicBezTo>
                    <a:pt x="1490" y="10511"/>
                    <a:pt x="2979" y="7899"/>
                    <a:pt x="4593" y="5860"/>
                  </a:cubicBezTo>
                  <a:cubicBezTo>
                    <a:pt x="6207" y="3821"/>
                    <a:pt x="7945" y="2355"/>
                    <a:pt x="9186" y="1463"/>
                  </a:cubicBezTo>
                  <a:cubicBezTo>
                    <a:pt x="10428" y="571"/>
                    <a:pt x="11172" y="253"/>
                    <a:pt x="12166" y="93"/>
                  </a:cubicBezTo>
                  <a:cubicBezTo>
                    <a:pt x="13159" y="-66"/>
                    <a:pt x="14400" y="-66"/>
                    <a:pt x="16262" y="444"/>
                  </a:cubicBezTo>
                  <a:cubicBezTo>
                    <a:pt x="18124" y="953"/>
                    <a:pt x="20607" y="1973"/>
                    <a:pt x="21103" y="3343"/>
                  </a:cubicBezTo>
                  <a:cubicBezTo>
                    <a:pt x="21600" y="4713"/>
                    <a:pt x="20110" y="6433"/>
                    <a:pt x="17503" y="7771"/>
                  </a:cubicBezTo>
                  <a:cubicBezTo>
                    <a:pt x="14897" y="9109"/>
                    <a:pt x="11172" y="10065"/>
                    <a:pt x="7448" y="1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854012" y="6546850"/>
              <a:ext cx="213038" cy="24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5" fill="norm" stroke="1" extrusionOk="0">
                  <a:moveTo>
                    <a:pt x="985" y="8379"/>
                  </a:moveTo>
                  <a:cubicBezTo>
                    <a:pt x="349" y="7076"/>
                    <a:pt x="-286" y="5772"/>
                    <a:pt x="138" y="5028"/>
                  </a:cubicBezTo>
                  <a:cubicBezTo>
                    <a:pt x="561" y="4283"/>
                    <a:pt x="2043" y="4097"/>
                    <a:pt x="4267" y="5679"/>
                  </a:cubicBezTo>
                  <a:cubicBezTo>
                    <a:pt x="6490" y="7262"/>
                    <a:pt x="9455" y="10614"/>
                    <a:pt x="11149" y="13314"/>
                  </a:cubicBezTo>
                  <a:cubicBezTo>
                    <a:pt x="12843" y="16014"/>
                    <a:pt x="13267" y="18062"/>
                    <a:pt x="13161" y="19459"/>
                  </a:cubicBezTo>
                  <a:cubicBezTo>
                    <a:pt x="13055" y="20855"/>
                    <a:pt x="12420" y="21600"/>
                    <a:pt x="11679" y="21507"/>
                  </a:cubicBezTo>
                  <a:cubicBezTo>
                    <a:pt x="10938" y="21414"/>
                    <a:pt x="10090" y="20483"/>
                    <a:pt x="9879" y="17690"/>
                  </a:cubicBezTo>
                  <a:cubicBezTo>
                    <a:pt x="9667" y="14897"/>
                    <a:pt x="10090" y="10241"/>
                    <a:pt x="12102" y="6983"/>
                  </a:cubicBezTo>
                  <a:cubicBezTo>
                    <a:pt x="14114" y="3724"/>
                    <a:pt x="17714" y="1862"/>
                    <a:pt x="213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200896" y="6314191"/>
              <a:ext cx="234454" cy="5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50" fill="norm" stroke="1" extrusionOk="0">
                  <a:moveTo>
                    <a:pt x="20987" y="2836"/>
                  </a:moveTo>
                  <a:cubicBezTo>
                    <a:pt x="20987" y="2186"/>
                    <a:pt x="20987" y="1536"/>
                    <a:pt x="20040" y="927"/>
                  </a:cubicBezTo>
                  <a:cubicBezTo>
                    <a:pt x="19092" y="318"/>
                    <a:pt x="17198" y="-250"/>
                    <a:pt x="15113" y="115"/>
                  </a:cubicBezTo>
                  <a:cubicBezTo>
                    <a:pt x="13029" y="481"/>
                    <a:pt x="10755" y="1780"/>
                    <a:pt x="8008" y="3810"/>
                  </a:cubicBezTo>
                  <a:cubicBezTo>
                    <a:pt x="5261" y="5840"/>
                    <a:pt x="2040" y="8601"/>
                    <a:pt x="713" y="11240"/>
                  </a:cubicBezTo>
                  <a:cubicBezTo>
                    <a:pt x="-613" y="13879"/>
                    <a:pt x="-45" y="16397"/>
                    <a:pt x="2040" y="18061"/>
                  </a:cubicBezTo>
                  <a:cubicBezTo>
                    <a:pt x="4124" y="19726"/>
                    <a:pt x="7724" y="20538"/>
                    <a:pt x="11324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486150" y="6515100"/>
              <a:ext cx="222250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4011" y="1435"/>
                  </a:cubicBezTo>
                  <a:cubicBezTo>
                    <a:pt x="5966" y="2870"/>
                    <a:pt x="8846" y="5740"/>
                    <a:pt x="11109" y="9063"/>
                  </a:cubicBezTo>
                  <a:cubicBezTo>
                    <a:pt x="13371" y="12386"/>
                    <a:pt x="15017" y="16162"/>
                    <a:pt x="16149" y="18352"/>
                  </a:cubicBezTo>
                  <a:cubicBezTo>
                    <a:pt x="17280" y="20543"/>
                    <a:pt x="17897" y="21147"/>
                    <a:pt x="18720" y="21373"/>
                  </a:cubicBezTo>
                  <a:cubicBezTo>
                    <a:pt x="19543" y="21600"/>
                    <a:pt x="20571" y="21449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556000" y="6502400"/>
              <a:ext cx="1968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631"/>
                    <a:pt x="16490" y="5262"/>
                    <a:pt x="13587" y="8238"/>
                  </a:cubicBezTo>
                  <a:cubicBezTo>
                    <a:pt x="10684" y="11215"/>
                    <a:pt x="7432" y="14538"/>
                    <a:pt x="5110" y="16823"/>
                  </a:cubicBezTo>
                  <a:cubicBezTo>
                    <a:pt x="2787" y="19108"/>
                    <a:pt x="1394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970469" y="6559550"/>
              <a:ext cx="25863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8823" y="0"/>
                  </a:moveTo>
                  <a:cubicBezTo>
                    <a:pt x="14784" y="2880"/>
                    <a:pt x="10745" y="5760"/>
                    <a:pt x="7759" y="8023"/>
                  </a:cubicBezTo>
                  <a:cubicBezTo>
                    <a:pt x="4774" y="10286"/>
                    <a:pt x="2842" y="11931"/>
                    <a:pt x="1613" y="13166"/>
                  </a:cubicBezTo>
                  <a:cubicBezTo>
                    <a:pt x="384" y="14400"/>
                    <a:pt x="-143" y="15223"/>
                    <a:pt x="33" y="15840"/>
                  </a:cubicBezTo>
                  <a:cubicBezTo>
                    <a:pt x="208" y="16457"/>
                    <a:pt x="1086" y="16869"/>
                    <a:pt x="3984" y="17280"/>
                  </a:cubicBezTo>
                  <a:cubicBezTo>
                    <a:pt x="6881" y="17691"/>
                    <a:pt x="11798" y="18103"/>
                    <a:pt x="15047" y="18823"/>
                  </a:cubicBezTo>
                  <a:cubicBezTo>
                    <a:pt x="18296" y="19543"/>
                    <a:pt x="19877" y="20571"/>
                    <a:pt x="214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000985" y="6845300"/>
              <a:ext cx="20271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16200" fill="norm" stroke="1" extrusionOk="0">
                  <a:moveTo>
                    <a:pt x="1953" y="0"/>
                  </a:moveTo>
                  <a:cubicBezTo>
                    <a:pt x="839" y="21600"/>
                    <a:pt x="-274" y="21600"/>
                    <a:pt x="60" y="0"/>
                  </a:cubicBezTo>
                  <a:cubicBezTo>
                    <a:pt x="394" y="21600"/>
                    <a:pt x="2175" y="21600"/>
                    <a:pt x="5961" y="0"/>
                  </a:cubicBezTo>
                  <a:cubicBezTo>
                    <a:pt x="9747" y="21600"/>
                    <a:pt x="15536" y="21600"/>
                    <a:pt x="213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386630" y="6534150"/>
              <a:ext cx="29332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8271" y="0"/>
                  </a:moveTo>
                  <a:cubicBezTo>
                    <a:pt x="15784" y="3900"/>
                    <a:pt x="13298" y="7800"/>
                    <a:pt x="10734" y="10425"/>
                  </a:cubicBezTo>
                  <a:cubicBezTo>
                    <a:pt x="8170" y="13050"/>
                    <a:pt x="5528" y="14400"/>
                    <a:pt x="3819" y="15000"/>
                  </a:cubicBezTo>
                  <a:cubicBezTo>
                    <a:pt x="2110" y="15600"/>
                    <a:pt x="1333" y="15450"/>
                    <a:pt x="789" y="14775"/>
                  </a:cubicBezTo>
                  <a:cubicBezTo>
                    <a:pt x="245" y="14100"/>
                    <a:pt x="-66" y="12900"/>
                    <a:pt x="12" y="11925"/>
                  </a:cubicBezTo>
                  <a:cubicBezTo>
                    <a:pt x="89" y="10950"/>
                    <a:pt x="556" y="10200"/>
                    <a:pt x="1876" y="9600"/>
                  </a:cubicBezTo>
                  <a:cubicBezTo>
                    <a:pt x="3197" y="9000"/>
                    <a:pt x="5373" y="8550"/>
                    <a:pt x="8092" y="9000"/>
                  </a:cubicBezTo>
                  <a:cubicBezTo>
                    <a:pt x="10812" y="9450"/>
                    <a:pt x="14075" y="10800"/>
                    <a:pt x="16406" y="13050"/>
                  </a:cubicBezTo>
                  <a:cubicBezTo>
                    <a:pt x="18737" y="15300"/>
                    <a:pt x="20135" y="18450"/>
                    <a:pt x="215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207000" y="6488162"/>
              <a:ext cx="247650" cy="34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6378"/>
                  </a:moveTo>
                  <a:cubicBezTo>
                    <a:pt x="185" y="9913"/>
                    <a:pt x="369" y="13447"/>
                    <a:pt x="462" y="15542"/>
                  </a:cubicBezTo>
                  <a:cubicBezTo>
                    <a:pt x="554" y="17637"/>
                    <a:pt x="554" y="18291"/>
                    <a:pt x="554" y="19011"/>
                  </a:cubicBezTo>
                  <a:cubicBezTo>
                    <a:pt x="554" y="19731"/>
                    <a:pt x="554" y="20517"/>
                    <a:pt x="462" y="20451"/>
                  </a:cubicBezTo>
                  <a:cubicBezTo>
                    <a:pt x="369" y="20386"/>
                    <a:pt x="185" y="19469"/>
                    <a:pt x="185" y="17047"/>
                  </a:cubicBezTo>
                  <a:cubicBezTo>
                    <a:pt x="185" y="14626"/>
                    <a:pt x="369" y="10698"/>
                    <a:pt x="1015" y="7687"/>
                  </a:cubicBezTo>
                  <a:cubicBezTo>
                    <a:pt x="1662" y="4677"/>
                    <a:pt x="2769" y="2582"/>
                    <a:pt x="4523" y="1338"/>
                  </a:cubicBezTo>
                  <a:cubicBezTo>
                    <a:pt x="6277" y="95"/>
                    <a:pt x="8677" y="-298"/>
                    <a:pt x="11169" y="226"/>
                  </a:cubicBezTo>
                  <a:cubicBezTo>
                    <a:pt x="13662" y="749"/>
                    <a:pt x="16246" y="2189"/>
                    <a:pt x="17908" y="4546"/>
                  </a:cubicBezTo>
                  <a:cubicBezTo>
                    <a:pt x="19569" y="6902"/>
                    <a:pt x="20308" y="10175"/>
                    <a:pt x="20769" y="13120"/>
                  </a:cubicBezTo>
                  <a:cubicBezTo>
                    <a:pt x="21231" y="16066"/>
                    <a:pt x="21415" y="18684"/>
                    <a:pt x="2160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689599" y="6496992"/>
              <a:ext cx="177801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53"/>
                  </a:moveTo>
                  <a:cubicBezTo>
                    <a:pt x="1029" y="484"/>
                    <a:pt x="2057" y="-84"/>
                    <a:pt x="3086" y="11"/>
                  </a:cubicBezTo>
                  <a:cubicBezTo>
                    <a:pt x="4114" y="105"/>
                    <a:pt x="5143" y="863"/>
                    <a:pt x="7714" y="4084"/>
                  </a:cubicBezTo>
                  <a:cubicBezTo>
                    <a:pt x="10286" y="7305"/>
                    <a:pt x="14400" y="12990"/>
                    <a:pt x="16971" y="16305"/>
                  </a:cubicBezTo>
                  <a:cubicBezTo>
                    <a:pt x="19543" y="19621"/>
                    <a:pt x="20571" y="20569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887348" y="6535704"/>
              <a:ext cx="166647" cy="41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19" fill="norm" stroke="1" extrusionOk="0">
                  <a:moveTo>
                    <a:pt x="20945" y="1581"/>
                  </a:moveTo>
                  <a:cubicBezTo>
                    <a:pt x="21215" y="1027"/>
                    <a:pt x="21485" y="473"/>
                    <a:pt x="20945" y="196"/>
                  </a:cubicBezTo>
                  <a:cubicBezTo>
                    <a:pt x="20405" y="-81"/>
                    <a:pt x="19055" y="-81"/>
                    <a:pt x="17165" y="307"/>
                  </a:cubicBezTo>
                  <a:cubicBezTo>
                    <a:pt x="15275" y="694"/>
                    <a:pt x="12845" y="1470"/>
                    <a:pt x="10820" y="2356"/>
                  </a:cubicBezTo>
                  <a:cubicBezTo>
                    <a:pt x="8795" y="3242"/>
                    <a:pt x="7175" y="4239"/>
                    <a:pt x="5420" y="5790"/>
                  </a:cubicBezTo>
                  <a:cubicBezTo>
                    <a:pt x="3665" y="7341"/>
                    <a:pt x="1775" y="9445"/>
                    <a:pt x="830" y="11771"/>
                  </a:cubicBezTo>
                  <a:cubicBezTo>
                    <a:pt x="-115" y="14097"/>
                    <a:pt x="-115" y="16645"/>
                    <a:pt x="155" y="18307"/>
                  </a:cubicBezTo>
                  <a:cubicBezTo>
                    <a:pt x="425" y="19968"/>
                    <a:pt x="965" y="20744"/>
                    <a:pt x="1505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171070" y="6655795"/>
              <a:ext cx="229730" cy="20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73" fill="norm" stroke="1" extrusionOk="0">
                  <a:moveTo>
                    <a:pt x="21508" y="564"/>
                  </a:moveTo>
                  <a:cubicBezTo>
                    <a:pt x="20517" y="118"/>
                    <a:pt x="19526" y="-327"/>
                    <a:pt x="17941" y="341"/>
                  </a:cubicBezTo>
                  <a:cubicBezTo>
                    <a:pt x="16356" y="1009"/>
                    <a:pt x="14176" y="2791"/>
                    <a:pt x="11501" y="4906"/>
                  </a:cubicBezTo>
                  <a:cubicBezTo>
                    <a:pt x="8825" y="7021"/>
                    <a:pt x="5655" y="9471"/>
                    <a:pt x="3475" y="11141"/>
                  </a:cubicBezTo>
                  <a:cubicBezTo>
                    <a:pt x="1295" y="12811"/>
                    <a:pt x="106" y="13702"/>
                    <a:pt x="7" y="14370"/>
                  </a:cubicBezTo>
                  <a:cubicBezTo>
                    <a:pt x="-92" y="15038"/>
                    <a:pt x="899" y="15483"/>
                    <a:pt x="4069" y="16263"/>
                  </a:cubicBezTo>
                  <a:cubicBezTo>
                    <a:pt x="7240" y="17042"/>
                    <a:pt x="12591" y="18155"/>
                    <a:pt x="15860" y="19046"/>
                  </a:cubicBezTo>
                  <a:cubicBezTo>
                    <a:pt x="19130" y="19937"/>
                    <a:pt x="20319" y="20605"/>
                    <a:pt x="21508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178549" y="69088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591941" y="6581526"/>
              <a:ext cx="230056" cy="4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64" fill="norm" stroke="1" extrusionOk="0">
                  <a:moveTo>
                    <a:pt x="6363" y="8680"/>
                  </a:moveTo>
                  <a:cubicBezTo>
                    <a:pt x="5195" y="10953"/>
                    <a:pt x="4027" y="13227"/>
                    <a:pt x="3152" y="15217"/>
                  </a:cubicBezTo>
                  <a:cubicBezTo>
                    <a:pt x="2276" y="17206"/>
                    <a:pt x="1692" y="18911"/>
                    <a:pt x="1206" y="20001"/>
                  </a:cubicBezTo>
                  <a:cubicBezTo>
                    <a:pt x="719" y="21090"/>
                    <a:pt x="330" y="21564"/>
                    <a:pt x="136" y="21564"/>
                  </a:cubicBezTo>
                  <a:cubicBezTo>
                    <a:pt x="-59" y="21564"/>
                    <a:pt x="-59" y="21090"/>
                    <a:pt x="233" y="19859"/>
                  </a:cubicBezTo>
                  <a:cubicBezTo>
                    <a:pt x="525" y="18627"/>
                    <a:pt x="1109" y="16638"/>
                    <a:pt x="1887" y="14459"/>
                  </a:cubicBezTo>
                  <a:cubicBezTo>
                    <a:pt x="2665" y="12280"/>
                    <a:pt x="3638" y="9911"/>
                    <a:pt x="4611" y="7875"/>
                  </a:cubicBezTo>
                  <a:cubicBezTo>
                    <a:pt x="5584" y="5838"/>
                    <a:pt x="6557" y="4132"/>
                    <a:pt x="8017" y="2901"/>
                  </a:cubicBezTo>
                  <a:cubicBezTo>
                    <a:pt x="9476" y="1669"/>
                    <a:pt x="11422" y="911"/>
                    <a:pt x="12882" y="485"/>
                  </a:cubicBezTo>
                  <a:cubicBezTo>
                    <a:pt x="14341" y="59"/>
                    <a:pt x="15314" y="-36"/>
                    <a:pt x="16287" y="11"/>
                  </a:cubicBezTo>
                  <a:cubicBezTo>
                    <a:pt x="17260" y="59"/>
                    <a:pt x="18233" y="248"/>
                    <a:pt x="19011" y="817"/>
                  </a:cubicBezTo>
                  <a:cubicBezTo>
                    <a:pt x="19790" y="1385"/>
                    <a:pt x="20373" y="2332"/>
                    <a:pt x="20276" y="3280"/>
                  </a:cubicBezTo>
                  <a:cubicBezTo>
                    <a:pt x="20179" y="4227"/>
                    <a:pt x="19400" y="5175"/>
                    <a:pt x="18525" y="5885"/>
                  </a:cubicBezTo>
                  <a:cubicBezTo>
                    <a:pt x="17649" y="6596"/>
                    <a:pt x="16676" y="7069"/>
                    <a:pt x="15606" y="7353"/>
                  </a:cubicBezTo>
                  <a:cubicBezTo>
                    <a:pt x="14536" y="7638"/>
                    <a:pt x="13368" y="7732"/>
                    <a:pt x="13271" y="7685"/>
                  </a:cubicBezTo>
                  <a:cubicBezTo>
                    <a:pt x="13173" y="7638"/>
                    <a:pt x="14146" y="7448"/>
                    <a:pt x="15509" y="7685"/>
                  </a:cubicBezTo>
                  <a:cubicBezTo>
                    <a:pt x="16871" y="7922"/>
                    <a:pt x="18622" y="8585"/>
                    <a:pt x="19790" y="9580"/>
                  </a:cubicBezTo>
                  <a:cubicBezTo>
                    <a:pt x="20957" y="10575"/>
                    <a:pt x="21541" y="11901"/>
                    <a:pt x="20860" y="12848"/>
                  </a:cubicBezTo>
                  <a:cubicBezTo>
                    <a:pt x="20179" y="13796"/>
                    <a:pt x="18233" y="14364"/>
                    <a:pt x="16287" y="14506"/>
                  </a:cubicBezTo>
                  <a:cubicBezTo>
                    <a:pt x="14341" y="14648"/>
                    <a:pt x="12395" y="14364"/>
                    <a:pt x="10449" y="14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826249" y="6507298"/>
              <a:ext cx="197559" cy="57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7" fill="norm" stroke="1" extrusionOk="0">
                  <a:moveTo>
                    <a:pt x="11596" y="54"/>
                  </a:moveTo>
                  <a:cubicBezTo>
                    <a:pt x="12960" y="-24"/>
                    <a:pt x="14324" y="-103"/>
                    <a:pt x="15916" y="486"/>
                  </a:cubicBezTo>
                  <a:cubicBezTo>
                    <a:pt x="17507" y="1075"/>
                    <a:pt x="19326" y="2332"/>
                    <a:pt x="20349" y="4060"/>
                  </a:cubicBezTo>
                  <a:cubicBezTo>
                    <a:pt x="21373" y="5788"/>
                    <a:pt x="21600" y="7987"/>
                    <a:pt x="20463" y="10422"/>
                  </a:cubicBezTo>
                  <a:cubicBezTo>
                    <a:pt x="19326" y="12857"/>
                    <a:pt x="16825" y="15528"/>
                    <a:pt x="13187" y="17413"/>
                  </a:cubicBezTo>
                  <a:cubicBezTo>
                    <a:pt x="9549" y="19298"/>
                    <a:pt x="4775" y="20397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219949" y="6800299"/>
              <a:ext cx="16510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831" y="7101"/>
                    <a:pt x="1662" y="1701"/>
                    <a:pt x="4708" y="351"/>
                  </a:cubicBezTo>
                  <a:cubicBezTo>
                    <a:pt x="7754" y="-999"/>
                    <a:pt x="13015" y="1701"/>
                    <a:pt x="16200" y="5751"/>
                  </a:cubicBezTo>
                  <a:cubicBezTo>
                    <a:pt x="19385" y="9801"/>
                    <a:pt x="20492" y="15201"/>
                    <a:pt x="21600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219949" y="6965950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796309" y="6489830"/>
              <a:ext cx="103092" cy="5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45" fill="norm" stroke="1" extrusionOk="0">
                  <a:moveTo>
                    <a:pt x="21040" y="4079"/>
                  </a:moveTo>
                  <a:cubicBezTo>
                    <a:pt x="20608" y="3080"/>
                    <a:pt x="20176" y="2082"/>
                    <a:pt x="19528" y="1356"/>
                  </a:cubicBezTo>
                  <a:cubicBezTo>
                    <a:pt x="18880" y="630"/>
                    <a:pt x="18016" y="176"/>
                    <a:pt x="15640" y="40"/>
                  </a:cubicBezTo>
                  <a:cubicBezTo>
                    <a:pt x="13264" y="-96"/>
                    <a:pt x="9376" y="86"/>
                    <a:pt x="5920" y="1084"/>
                  </a:cubicBezTo>
                  <a:cubicBezTo>
                    <a:pt x="2464" y="2082"/>
                    <a:pt x="-560" y="3897"/>
                    <a:pt x="88" y="5849"/>
                  </a:cubicBezTo>
                  <a:cubicBezTo>
                    <a:pt x="736" y="7800"/>
                    <a:pt x="5056" y="9887"/>
                    <a:pt x="9160" y="11884"/>
                  </a:cubicBezTo>
                  <a:cubicBezTo>
                    <a:pt x="13264" y="13880"/>
                    <a:pt x="17152" y="15786"/>
                    <a:pt x="19096" y="17238"/>
                  </a:cubicBezTo>
                  <a:cubicBezTo>
                    <a:pt x="21040" y="18691"/>
                    <a:pt x="21040" y="19689"/>
                    <a:pt x="20176" y="20324"/>
                  </a:cubicBezTo>
                  <a:cubicBezTo>
                    <a:pt x="19312" y="20959"/>
                    <a:pt x="17584" y="21232"/>
                    <a:pt x="15640" y="21368"/>
                  </a:cubicBezTo>
                  <a:cubicBezTo>
                    <a:pt x="13696" y="21504"/>
                    <a:pt x="11536" y="21504"/>
                    <a:pt x="9808" y="21005"/>
                  </a:cubicBezTo>
                  <a:cubicBezTo>
                    <a:pt x="8080" y="20506"/>
                    <a:pt x="6784" y="19507"/>
                    <a:pt x="5488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021810" y="6476553"/>
              <a:ext cx="136143" cy="52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44" fill="norm" stroke="1" extrusionOk="0">
                  <a:moveTo>
                    <a:pt x="10370" y="3154"/>
                  </a:moveTo>
                  <a:cubicBezTo>
                    <a:pt x="10048" y="2718"/>
                    <a:pt x="9725" y="2283"/>
                    <a:pt x="9081" y="1673"/>
                  </a:cubicBezTo>
                  <a:cubicBezTo>
                    <a:pt x="8436" y="1063"/>
                    <a:pt x="7469" y="279"/>
                    <a:pt x="6340" y="62"/>
                  </a:cubicBezTo>
                  <a:cubicBezTo>
                    <a:pt x="5212" y="-156"/>
                    <a:pt x="3922" y="192"/>
                    <a:pt x="2472" y="1238"/>
                  </a:cubicBezTo>
                  <a:cubicBezTo>
                    <a:pt x="1021" y="2283"/>
                    <a:pt x="-591" y="4025"/>
                    <a:pt x="215" y="5897"/>
                  </a:cubicBezTo>
                  <a:cubicBezTo>
                    <a:pt x="1021" y="7770"/>
                    <a:pt x="4245" y="9773"/>
                    <a:pt x="8113" y="11646"/>
                  </a:cubicBezTo>
                  <a:cubicBezTo>
                    <a:pt x="11982" y="13518"/>
                    <a:pt x="16496" y="15260"/>
                    <a:pt x="18752" y="16436"/>
                  </a:cubicBezTo>
                  <a:cubicBezTo>
                    <a:pt x="21009" y="17612"/>
                    <a:pt x="21009" y="18221"/>
                    <a:pt x="20364" y="18744"/>
                  </a:cubicBezTo>
                  <a:cubicBezTo>
                    <a:pt x="19719" y="19267"/>
                    <a:pt x="18430" y="19702"/>
                    <a:pt x="16173" y="20138"/>
                  </a:cubicBezTo>
                  <a:cubicBezTo>
                    <a:pt x="13916" y="20573"/>
                    <a:pt x="10693" y="21009"/>
                    <a:pt x="7469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626349" y="720090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783159" y="7122542"/>
              <a:ext cx="183975" cy="13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16" fill="norm" stroke="1" extrusionOk="0">
                  <a:moveTo>
                    <a:pt x="10534" y="5323"/>
                  </a:moveTo>
                  <a:cubicBezTo>
                    <a:pt x="9307" y="9643"/>
                    <a:pt x="8079" y="13963"/>
                    <a:pt x="6975" y="16622"/>
                  </a:cubicBezTo>
                  <a:cubicBezTo>
                    <a:pt x="5870" y="19280"/>
                    <a:pt x="4889" y="20277"/>
                    <a:pt x="3784" y="20776"/>
                  </a:cubicBezTo>
                  <a:cubicBezTo>
                    <a:pt x="2679" y="21274"/>
                    <a:pt x="1452" y="21274"/>
                    <a:pt x="716" y="20443"/>
                  </a:cubicBezTo>
                  <a:cubicBezTo>
                    <a:pt x="-21" y="19612"/>
                    <a:pt x="-266" y="17951"/>
                    <a:pt x="348" y="15791"/>
                  </a:cubicBezTo>
                  <a:cubicBezTo>
                    <a:pt x="961" y="13631"/>
                    <a:pt x="2434" y="10972"/>
                    <a:pt x="4398" y="9809"/>
                  </a:cubicBezTo>
                  <a:cubicBezTo>
                    <a:pt x="6361" y="8646"/>
                    <a:pt x="8816" y="8979"/>
                    <a:pt x="10657" y="9809"/>
                  </a:cubicBezTo>
                  <a:cubicBezTo>
                    <a:pt x="12498" y="10640"/>
                    <a:pt x="13725" y="11969"/>
                    <a:pt x="14461" y="13465"/>
                  </a:cubicBezTo>
                  <a:cubicBezTo>
                    <a:pt x="15198" y="14960"/>
                    <a:pt x="15443" y="16622"/>
                    <a:pt x="16179" y="17619"/>
                  </a:cubicBezTo>
                  <a:cubicBezTo>
                    <a:pt x="16916" y="18616"/>
                    <a:pt x="18143" y="18948"/>
                    <a:pt x="19002" y="18283"/>
                  </a:cubicBezTo>
                  <a:cubicBezTo>
                    <a:pt x="19861" y="17619"/>
                    <a:pt x="20352" y="15957"/>
                    <a:pt x="20720" y="13465"/>
                  </a:cubicBezTo>
                  <a:cubicBezTo>
                    <a:pt x="21089" y="10972"/>
                    <a:pt x="21334" y="7649"/>
                    <a:pt x="21334" y="5157"/>
                  </a:cubicBezTo>
                  <a:cubicBezTo>
                    <a:pt x="21334" y="2665"/>
                    <a:pt x="21089" y="1003"/>
                    <a:pt x="20352" y="339"/>
                  </a:cubicBezTo>
                  <a:cubicBezTo>
                    <a:pt x="19616" y="-326"/>
                    <a:pt x="18389" y="6"/>
                    <a:pt x="17284" y="1169"/>
                  </a:cubicBezTo>
                  <a:cubicBezTo>
                    <a:pt x="16179" y="2332"/>
                    <a:pt x="15198" y="4326"/>
                    <a:pt x="14216" y="6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698316" y="6065339"/>
              <a:ext cx="142137" cy="39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1" fill="norm" stroke="1" extrusionOk="0">
                  <a:moveTo>
                    <a:pt x="3494" y="20386"/>
                  </a:moveTo>
                  <a:cubicBezTo>
                    <a:pt x="2541" y="20963"/>
                    <a:pt x="1588" y="21541"/>
                    <a:pt x="953" y="21541"/>
                  </a:cubicBezTo>
                  <a:cubicBezTo>
                    <a:pt x="318" y="21541"/>
                    <a:pt x="0" y="20963"/>
                    <a:pt x="0" y="18596"/>
                  </a:cubicBezTo>
                  <a:cubicBezTo>
                    <a:pt x="0" y="16228"/>
                    <a:pt x="318" y="12069"/>
                    <a:pt x="635" y="9008"/>
                  </a:cubicBezTo>
                  <a:cubicBezTo>
                    <a:pt x="953" y="5947"/>
                    <a:pt x="1271" y="3984"/>
                    <a:pt x="1747" y="2655"/>
                  </a:cubicBezTo>
                  <a:cubicBezTo>
                    <a:pt x="2224" y="1327"/>
                    <a:pt x="2859" y="634"/>
                    <a:pt x="4129" y="288"/>
                  </a:cubicBezTo>
                  <a:cubicBezTo>
                    <a:pt x="5400" y="-59"/>
                    <a:pt x="7306" y="-59"/>
                    <a:pt x="8894" y="114"/>
                  </a:cubicBezTo>
                  <a:cubicBezTo>
                    <a:pt x="10482" y="288"/>
                    <a:pt x="11753" y="634"/>
                    <a:pt x="12388" y="1789"/>
                  </a:cubicBezTo>
                  <a:cubicBezTo>
                    <a:pt x="13024" y="2944"/>
                    <a:pt x="13024" y="4908"/>
                    <a:pt x="12865" y="6178"/>
                  </a:cubicBezTo>
                  <a:cubicBezTo>
                    <a:pt x="12706" y="7449"/>
                    <a:pt x="12388" y="8027"/>
                    <a:pt x="11594" y="8546"/>
                  </a:cubicBezTo>
                  <a:cubicBezTo>
                    <a:pt x="10800" y="9066"/>
                    <a:pt x="9529" y="9528"/>
                    <a:pt x="9688" y="9701"/>
                  </a:cubicBezTo>
                  <a:cubicBezTo>
                    <a:pt x="9847" y="9875"/>
                    <a:pt x="11435" y="9759"/>
                    <a:pt x="13024" y="9759"/>
                  </a:cubicBezTo>
                  <a:cubicBezTo>
                    <a:pt x="14612" y="9759"/>
                    <a:pt x="16200" y="9875"/>
                    <a:pt x="17629" y="10106"/>
                  </a:cubicBezTo>
                  <a:cubicBezTo>
                    <a:pt x="19059" y="10337"/>
                    <a:pt x="20329" y="10683"/>
                    <a:pt x="20965" y="11203"/>
                  </a:cubicBezTo>
                  <a:cubicBezTo>
                    <a:pt x="21600" y="11723"/>
                    <a:pt x="21600" y="12416"/>
                    <a:pt x="19376" y="12762"/>
                  </a:cubicBezTo>
                  <a:cubicBezTo>
                    <a:pt x="17153" y="13109"/>
                    <a:pt x="12706" y="13109"/>
                    <a:pt x="8259" y="13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127999" y="72009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282643" y="7137400"/>
              <a:ext cx="156002" cy="10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19" fill="norm" stroke="1" extrusionOk="0">
                  <a:moveTo>
                    <a:pt x="11791" y="1223"/>
                  </a:moveTo>
                  <a:cubicBezTo>
                    <a:pt x="11215" y="5706"/>
                    <a:pt x="10639" y="10189"/>
                    <a:pt x="9919" y="13857"/>
                  </a:cubicBezTo>
                  <a:cubicBezTo>
                    <a:pt x="9199" y="17525"/>
                    <a:pt x="8335" y="20377"/>
                    <a:pt x="6607" y="20989"/>
                  </a:cubicBezTo>
                  <a:cubicBezTo>
                    <a:pt x="4879" y="21600"/>
                    <a:pt x="2287" y="19970"/>
                    <a:pt x="991" y="18136"/>
                  </a:cubicBezTo>
                  <a:cubicBezTo>
                    <a:pt x="-305" y="16302"/>
                    <a:pt x="-305" y="14264"/>
                    <a:pt x="847" y="12226"/>
                  </a:cubicBezTo>
                  <a:cubicBezTo>
                    <a:pt x="1999" y="10189"/>
                    <a:pt x="4303" y="8151"/>
                    <a:pt x="6031" y="7743"/>
                  </a:cubicBezTo>
                  <a:cubicBezTo>
                    <a:pt x="7759" y="7336"/>
                    <a:pt x="8911" y="8558"/>
                    <a:pt x="10639" y="10596"/>
                  </a:cubicBezTo>
                  <a:cubicBezTo>
                    <a:pt x="12367" y="12634"/>
                    <a:pt x="14671" y="15487"/>
                    <a:pt x="16543" y="16913"/>
                  </a:cubicBezTo>
                  <a:cubicBezTo>
                    <a:pt x="18415" y="18340"/>
                    <a:pt x="19855" y="18340"/>
                    <a:pt x="20575" y="17321"/>
                  </a:cubicBezTo>
                  <a:cubicBezTo>
                    <a:pt x="21295" y="16302"/>
                    <a:pt x="21295" y="14264"/>
                    <a:pt x="21151" y="12226"/>
                  </a:cubicBezTo>
                  <a:cubicBezTo>
                    <a:pt x="21007" y="10189"/>
                    <a:pt x="20719" y="8151"/>
                    <a:pt x="19279" y="6113"/>
                  </a:cubicBezTo>
                  <a:cubicBezTo>
                    <a:pt x="17839" y="4075"/>
                    <a:pt x="15247" y="2038"/>
                    <a:pt x="126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962864" y="6286500"/>
              <a:ext cx="20323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369" y="0"/>
                  </a:moveTo>
                  <a:cubicBezTo>
                    <a:pt x="13142" y="3716"/>
                    <a:pt x="10915" y="7432"/>
                    <a:pt x="9356" y="9639"/>
                  </a:cubicBezTo>
                  <a:cubicBezTo>
                    <a:pt x="7797" y="11845"/>
                    <a:pt x="6907" y="12542"/>
                    <a:pt x="5905" y="13006"/>
                  </a:cubicBezTo>
                  <a:cubicBezTo>
                    <a:pt x="4903" y="13471"/>
                    <a:pt x="3789" y="13703"/>
                    <a:pt x="2899" y="13355"/>
                  </a:cubicBezTo>
                  <a:cubicBezTo>
                    <a:pt x="2008" y="13006"/>
                    <a:pt x="1340" y="12077"/>
                    <a:pt x="783" y="11032"/>
                  </a:cubicBezTo>
                  <a:cubicBezTo>
                    <a:pt x="226" y="9987"/>
                    <a:pt x="-219" y="8826"/>
                    <a:pt x="115" y="8013"/>
                  </a:cubicBezTo>
                  <a:cubicBezTo>
                    <a:pt x="449" y="7200"/>
                    <a:pt x="1562" y="6735"/>
                    <a:pt x="3901" y="7084"/>
                  </a:cubicBezTo>
                  <a:cubicBezTo>
                    <a:pt x="6239" y="7432"/>
                    <a:pt x="9802" y="8594"/>
                    <a:pt x="12919" y="11148"/>
                  </a:cubicBezTo>
                  <a:cubicBezTo>
                    <a:pt x="16037" y="13703"/>
                    <a:pt x="18709" y="17652"/>
                    <a:pt x="213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468282" y="6559677"/>
              <a:ext cx="73936" cy="3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84" fill="norm" stroke="1" extrusionOk="0">
                  <a:moveTo>
                    <a:pt x="21097" y="5412"/>
                  </a:moveTo>
                  <a:cubicBezTo>
                    <a:pt x="21097" y="4051"/>
                    <a:pt x="21097" y="2690"/>
                    <a:pt x="21097" y="1797"/>
                  </a:cubicBezTo>
                  <a:cubicBezTo>
                    <a:pt x="21097" y="904"/>
                    <a:pt x="21097" y="479"/>
                    <a:pt x="19980" y="224"/>
                  </a:cubicBezTo>
                  <a:cubicBezTo>
                    <a:pt x="18862" y="-31"/>
                    <a:pt x="16628" y="-116"/>
                    <a:pt x="14207" y="224"/>
                  </a:cubicBezTo>
                  <a:cubicBezTo>
                    <a:pt x="11787" y="564"/>
                    <a:pt x="9180" y="1330"/>
                    <a:pt x="6573" y="2988"/>
                  </a:cubicBezTo>
                  <a:cubicBezTo>
                    <a:pt x="3966" y="4646"/>
                    <a:pt x="1359" y="7197"/>
                    <a:pt x="428" y="9749"/>
                  </a:cubicBezTo>
                  <a:cubicBezTo>
                    <a:pt x="-503" y="12300"/>
                    <a:pt x="242" y="14851"/>
                    <a:pt x="1173" y="16807"/>
                  </a:cubicBezTo>
                  <a:cubicBezTo>
                    <a:pt x="2104" y="18763"/>
                    <a:pt x="3221" y="20123"/>
                    <a:pt x="4338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416923" y="6787574"/>
              <a:ext cx="184026" cy="1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136" y="11670"/>
                    <a:pt x="8272" y="3363"/>
                    <a:pt x="11872" y="870"/>
                  </a:cubicBezTo>
                  <a:cubicBezTo>
                    <a:pt x="15472" y="-1622"/>
                    <a:pt x="1853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600948" y="6842421"/>
              <a:ext cx="129210" cy="11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4966"/>
                    <a:pt x="10036" y="9931"/>
                    <a:pt x="13636" y="13531"/>
                  </a:cubicBezTo>
                  <a:cubicBezTo>
                    <a:pt x="17236" y="17131"/>
                    <a:pt x="19418" y="19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632271" y="6845899"/>
              <a:ext cx="86141" cy="14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1600" y="3011"/>
                  </a:moveTo>
                  <a:cubicBezTo>
                    <a:pt x="21600" y="2029"/>
                    <a:pt x="21600" y="1048"/>
                    <a:pt x="20782" y="458"/>
                  </a:cubicBezTo>
                  <a:cubicBezTo>
                    <a:pt x="19964" y="-131"/>
                    <a:pt x="18327" y="-327"/>
                    <a:pt x="15709" y="949"/>
                  </a:cubicBezTo>
                  <a:cubicBezTo>
                    <a:pt x="13091" y="2226"/>
                    <a:pt x="9491" y="4975"/>
                    <a:pt x="6709" y="8608"/>
                  </a:cubicBezTo>
                  <a:cubicBezTo>
                    <a:pt x="3927" y="12240"/>
                    <a:pt x="1964" y="16757"/>
                    <a:pt x="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749734" y="6940306"/>
              <a:ext cx="50902" cy="7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839789" y="6818928"/>
              <a:ext cx="97887" cy="7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5305"/>
                    <a:pt x="8064" y="10611"/>
                    <a:pt x="11664" y="14211"/>
                  </a:cubicBezTo>
                  <a:cubicBezTo>
                    <a:pt x="15264" y="17811"/>
                    <a:pt x="18432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932256" y="6815013"/>
              <a:ext cx="48489" cy="16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2400"/>
                    <a:pt x="9750" y="4800"/>
                    <a:pt x="5771" y="6857"/>
                  </a:cubicBezTo>
                  <a:cubicBezTo>
                    <a:pt x="1792" y="8914"/>
                    <a:pt x="-482" y="10629"/>
                    <a:pt x="86" y="13029"/>
                  </a:cubicBezTo>
                  <a:cubicBezTo>
                    <a:pt x="655" y="15429"/>
                    <a:pt x="4066" y="18514"/>
                    <a:pt x="74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050801" y="6630766"/>
              <a:ext cx="82647" cy="2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93" fill="norm" stroke="1" extrusionOk="0">
                  <a:moveTo>
                    <a:pt x="20724" y="2733"/>
                  </a:moveTo>
                  <a:cubicBezTo>
                    <a:pt x="19742" y="1715"/>
                    <a:pt x="18760" y="698"/>
                    <a:pt x="17451" y="245"/>
                  </a:cubicBezTo>
                  <a:cubicBezTo>
                    <a:pt x="16142" y="-207"/>
                    <a:pt x="14506" y="-94"/>
                    <a:pt x="11724" y="1094"/>
                  </a:cubicBezTo>
                  <a:cubicBezTo>
                    <a:pt x="8942" y="2281"/>
                    <a:pt x="5015" y="4543"/>
                    <a:pt x="2560" y="7087"/>
                  </a:cubicBezTo>
                  <a:cubicBezTo>
                    <a:pt x="106" y="9632"/>
                    <a:pt x="-876" y="12459"/>
                    <a:pt x="924" y="14890"/>
                  </a:cubicBezTo>
                  <a:cubicBezTo>
                    <a:pt x="2724" y="17322"/>
                    <a:pt x="7306" y="19357"/>
                    <a:pt x="11888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149598" y="6724546"/>
              <a:ext cx="101312" cy="11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00" fill="norm" stroke="1" extrusionOk="0">
                  <a:moveTo>
                    <a:pt x="1557" y="7738"/>
                  </a:moveTo>
                  <a:cubicBezTo>
                    <a:pt x="1004" y="6577"/>
                    <a:pt x="450" y="5415"/>
                    <a:pt x="173" y="4138"/>
                  </a:cubicBezTo>
                  <a:cubicBezTo>
                    <a:pt x="-104" y="2861"/>
                    <a:pt x="-104" y="1467"/>
                    <a:pt x="588" y="654"/>
                  </a:cubicBezTo>
                  <a:cubicBezTo>
                    <a:pt x="1281" y="-159"/>
                    <a:pt x="2665" y="-391"/>
                    <a:pt x="4742" y="1003"/>
                  </a:cubicBezTo>
                  <a:cubicBezTo>
                    <a:pt x="6819" y="2396"/>
                    <a:pt x="9588" y="5415"/>
                    <a:pt x="10696" y="8667"/>
                  </a:cubicBezTo>
                  <a:cubicBezTo>
                    <a:pt x="11804" y="11919"/>
                    <a:pt x="11250" y="15402"/>
                    <a:pt x="10142" y="17725"/>
                  </a:cubicBezTo>
                  <a:cubicBezTo>
                    <a:pt x="9034" y="20048"/>
                    <a:pt x="7373" y="21209"/>
                    <a:pt x="6681" y="21093"/>
                  </a:cubicBezTo>
                  <a:cubicBezTo>
                    <a:pt x="5988" y="20977"/>
                    <a:pt x="6265" y="19583"/>
                    <a:pt x="8204" y="16448"/>
                  </a:cubicBezTo>
                  <a:cubicBezTo>
                    <a:pt x="10142" y="13312"/>
                    <a:pt x="13742" y="8435"/>
                    <a:pt x="16096" y="5532"/>
                  </a:cubicBezTo>
                  <a:cubicBezTo>
                    <a:pt x="18450" y="2628"/>
                    <a:pt x="19558" y="1699"/>
                    <a:pt x="19696" y="1815"/>
                  </a:cubicBezTo>
                  <a:cubicBezTo>
                    <a:pt x="19834" y="1932"/>
                    <a:pt x="19004" y="3093"/>
                    <a:pt x="18173" y="5183"/>
                  </a:cubicBezTo>
                  <a:cubicBezTo>
                    <a:pt x="17342" y="7274"/>
                    <a:pt x="16511" y="10293"/>
                    <a:pt x="17065" y="12732"/>
                  </a:cubicBezTo>
                  <a:cubicBezTo>
                    <a:pt x="17619" y="15170"/>
                    <a:pt x="19558" y="17028"/>
                    <a:pt x="21496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286148" y="6834590"/>
              <a:ext cx="54817" cy="7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600"/>
                    <a:pt x="11314" y="11200"/>
                    <a:pt x="7714" y="14800"/>
                  </a:cubicBezTo>
                  <a:cubicBezTo>
                    <a:pt x="4114" y="18400"/>
                    <a:pt x="205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395780" y="6717127"/>
              <a:ext cx="102635" cy="23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05" fill="norm" stroke="1" extrusionOk="0">
                  <a:moveTo>
                    <a:pt x="0" y="0"/>
                  </a:moveTo>
                  <a:cubicBezTo>
                    <a:pt x="270" y="1770"/>
                    <a:pt x="540" y="3541"/>
                    <a:pt x="1080" y="4662"/>
                  </a:cubicBezTo>
                  <a:cubicBezTo>
                    <a:pt x="1620" y="5784"/>
                    <a:pt x="2430" y="6256"/>
                    <a:pt x="4320" y="6197"/>
                  </a:cubicBezTo>
                  <a:cubicBezTo>
                    <a:pt x="6210" y="6138"/>
                    <a:pt x="9180" y="5548"/>
                    <a:pt x="11205" y="5016"/>
                  </a:cubicBezTo>
                  <a:cubicBezTo>
                    <a:pt x="13230" y="4485"/>
                    <a:pt x="14310" y="4013"/>
                    <a:pt x="14985" y="4072"/>
                  </a:cubicBezTo>
                  <a:cubicBezTo>
                    <a:pt x="15660" y="4131"/>
                    <a:pt x="15930" y="4721"/>
                    <a:pt x="17010" y="6551"/>
                  </a:cubicBezTo>
                  <a:cubicBezTo>
                    <a:pt x="18090" y="8380"/>
                    <a:pt x="19980" y="11449"/>
                    <a:pt x="20790" y="13751"/>
                  </a:cubicBezTo>
                  <a:cubicBezTo>
                    <a:pt x="21600" y="16052"/>
                    <a:pt x="21330" y="17587"/>
                    <a:pt x="19710" y="18767"/>
                  </a:cubicBezTo>
                  <a:cubicBezTo>
                    <a:pt x="18090" y="19948"/>
                    <a:pt x="15120" y="20774"/>
                    <a:pt x="12960" y="21187"/>
                  </a:cubicBezTo>
                  <a:cubicBezTo>
                    <a:pt x="10800" y="21600"/>
                    <a:pt x="9450" y="21600"/>
                    <a:pt x="8640" y="21246"/>
                  </a:cubicBezTo>
                  <a:cubicBezTo>
                    <a:pt x="7830" y="20892"/>
                    <a:pt x="7560" y="20184"/>
                    <a:pt x="7290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501497" y="6632889"/>
              <a:ext cx="71874" cy="26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52" fill="norm" stroke="1" extrusionOk="0">
                  <a:moveTo>
                    <a:pt x="4629" y="791"/>
                  </a:moveTo>
                  <a:cubicBezTo>
                    <a:pt x="5786" y="371"/>
                    <a:pt x="6943" y="-48"/>
                    <a:pt x="8100" y="4"/>
                  </a:cubicBezTo>
                  <a:cubicBezTo>
                    <a:pt x="9257" y="57"/>
                    <a:pt x="10414" y="581"/>
                    <a:pt x="13307" y="2469"/>
                  </a:cubicBezTo>
                  <a:cubicBezTo>
                    <a:pt x="16200" y="4356"/>
                    <a:pt x="20829" y="7606"/>
                    <a:pt x="21214" y="10542"/>
                  </a:cubicBezTo>
                  <a:cubicBezTo>
                    <a:pt x="21600" y="13478"/>
                    <a:pt x="17743" y="16100"/>
                    <a:pt x="13500" y="17882"/>
                  </a:cubicBezTo>
                  <a:cubicBezTo>
                    <a:pt x="9257" y="19665"/>
                    <a:pt x="4629" y="20608"/>
                    <a:pt x="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633069" y="6565041"/>
              <a:ext cx="224733" cy="30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6" fill="norm" stroke="1" extrusionOk="0">
                  <a:moveTo>
                    <a:pt x="6516" y="16294"/>
                  </a:moveTo>
                  <a:cubicBezTo>
                    <a:pt x="6391" y="15833"/>
                    <a:pt x="6267" y="15371"/>
                    <a:pt x="6454" y="14771"/>
                  </a:cubicBezTo>
                  <a:cubicBezTo>
                    <a:pt x="6641" y="14171"/>
                    <a:pt x="7141" y="13433"/>
                    <a:pt x="7016" y="13064"/>
                  </a:cubicBezTo>
                  <a:cubicBezTo>
                    <a:pt x="6891" y="12694"/>
                    <a:pt x="6142" y="12694"/>
                    <a:pt x="5081" y="13341"/>
                  </a:cubicBezTo>
                  <a:cubicBezTo>
                    <a:pt x="4019" y="13987"/>
                    <a:pt x="2646" y="15279"/>
                    <a:pt x="1709" y="16525"/>
                  </a:cubicBezTo>
                  <a:cubicBezTo>
                    <a:pt x="773" y="17771"/>
                    <a:pt x="274" y="18971"/>
                    <a:pt x="86" y="19802"/>
                  </a:cubicBezTo>
                  <a:cubicBezTo>
                    <a:pt x="-101" y="20633"/>
                    <a:pt x="24" y="21094"/>
                    <a:pt x="398" y="21325"/>
                  </a:cubicBezTo>
                  <a:cubicBezTo>
                    <a:pt x="773" y="21556"/>
                    <a:pt x="1397" y="21556"/>
                    <a:pt x="2396" y="20910"/>
                  </a:cubicBezTo>
                  <a:cubicBezTo>
                    <a:pt x="3395" y="20264"/>
                    <a:pt x="4768" y="18971"/>
                    <a:pt x="6204" y="16710"/>
                  </a:cubicBezTo>
                  <a:cubicBezTo>
                    <a:pt x="7640" y="14448"/>
                    <a:pt x="9138" y="11218"/>
                    <a:pt x="10137" y="8448"/>
                  </a:cubicBezTo>
                  <a:cubicBezTo>
                    <a:pt x="11136" y="5679"/>
                    <a:pt x="11635" y="3371"/>
                    <a:pt x="11885" y="1941"/>
                  </a:cubicBezTo>
                  <a:cubicBezTo>
                    <a:pt x="12135" y="510"/>
                    <a:pt x="12135" y="-44"/>
                    <a:pt x="11948" y="2"/>
                  </a:cubicBezTo>
                  <a:cubicBezTo>
                    <a:pt x="11760" y="48"/>
                    <a:pt x="11386" y="694"/>
                    <a:pt x="11011" y="2818"/>
                  </a:cubicBezTo>
                  <a:cubicBezTo>
                    <a:pt x="10637" y="4941"/>
                    <a:pt x="10262" y="8541"/>
                    <a:pt x="10075" y="10941"/>
                  </a:cubicBezTo>
                  <a:cubicBezTo>
                    <a:pt x="9887" y="13341"/>
                    <a:pt x="9887" y="14541"/>
                    <a:pt x="9887" y="15371"/>
                  </a:cubicBezTo>
                  <a:cubicBezTo>
                    <a:pt x="9887" y="16202"/>
                    <a:pt x="9887" y="16664"/>
                    <a:pt x="10012" y="16664"/>
                  </a:cubicBezTo>
                  <a:cubicBezTo>
                    <a:pt x="10137" y="16664"/>
                    <a:pt x="10387" y="16202"/>
                    <a:pt x="11198" y="15187"/>
                  </a:cubicBezTo>
                  <a:cubicBezTo>
                    <a:pt x="12010" y="14171"/>
                    <a:pt x="13383" y="12602"/>
                    <a:pt x="14382" y="11725"/>
                  </a:cubicBezTo>
                  <a:cubicBezTo>
                    <a:pt x="15381" y="10848"/>
                    <a:pt x="16005" y="10664"/>
                    <a:pt x="16442" y="10802"/>
                  </a:cubicBezTo>
                  <a:cubicBezTo>
                    <a:pt x="16879" y="10941"/>
                    <a:pt x="17129" y="11402"/>
                    <a:pt x="17067" y="12556"/>
                  </a:cubicBezTo>
                  <a:cubicBezTo>
                    <a:pt x="17004" y="13710"/>
                    <a:pt x="16630" y="15556"/>
                    <a:pt x="16255" y="16756"/>
                  </a:cubicBezTo>
                  <a:cubicBezTo>
                    <a:pt x="15881" y="17956"/>
                    <a:pt x="15506" y="18510"/>
                    <a:pt x="14819" y="19018"/>
                  </a:cubicBezTo>
                  <a:cubicBezTo>
                    <a:pt x="14133" y="19525"/>
                    <a:pt x="13134" y="19987"/>
                    <a:pt x="12697" y="19941"/>
                  </a:cubicBezTo>
                  <a:cubicBezTo>
                    <a:pt x="12260" y="19894"/>
                    <a:pt x="12385" y="19341"/>
                    <a:pt x="13696" y="18187"/>
                  </a:cubicBezTo>
                  <a:cubicBezTo>
                    <a:pt x="15007" y="17033"/>
                    <a:pt x="17504" y="15279"/>
                    <a:pt x="19002" y="14125"/>
                  </a:cubicBezTo>
                  <a:cubicBezTo>
                    <a:pt x="20500" y="12971"/>
                    <a:pt x="21000" y="12418"/>
                    <a:pt x="21124" y="12371"/>
                  </a:cubicBezTo>
                  <a:cubicBezTo>
                    <a:pt x="21249" y="12325"/>
                    <a:pt x="21000" y="12787"/>
                    <a:pt x="20625" y="13618"/>
                  </a:cubicBezTo>
                  <a:cubicBezTo>
                    <a:pt x="20250" y="14448"/>
                    <a:pt x="19751" y="15648"/>
                    <a:pt x="19876" y="16664"/>
                  </a:cubicBezTo>
                  <a:cubicBezTo>
                    <a:pt x="20001" y="17679"/>
                    <a:pt x="20750" y="18510"/>
                    <a:pt x="21499" y="19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964334" y="6501888"/>
              <a:ext cx="252461" cy="51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2" fill="norm" stroke="1" extrusionOk="0">
                  <a:moveTo>
                    <a:pt x="8196" y="11497"/>
                  </a:moveTo>
                  <a:cubicBezTo>
                    <a:pt x="7645" y="11173"/>
                    <a:pt x="7094" y="10849"/>
                    <a:pt x="5992" y="10876"/>
                  </a:cubicBezTo>
                  <a:cubicBezTo>
                    <a:pt x="4890" y="10903"/>
                    <a:pt x="3237" y="11281"/>
                    <a:pt x="2135" y="11794"/>
                  </a:cubicBezTo>
                  <a:cubicBezTo>
                    <a:pt x="1033" y="12307"/>
                    <a:pt x="482" y="12955"/>
                    <a:pt x="207" y="13414"/>
                  </a:cubicBezTo>
                  <a:cubicBezTo>
                    <a:pt x="-69" y="13873"/>
                    <a:pt x="-69" y="14143"/>
                    <a:pt x="207" y="14305"/>
                  </a:cubicBezTo>
                  <a:cubicBezTo>
                    <a:pt x="482" y="14467"/>
                    <a:pt x="1033" y="14521"/>
                    <a:pt x="2190" y="14089"/>
                  </a:cubicBezTo>
                  <a:cubicBezTo>
                    <a:pt x="3347" y="13657"/>
                    <a:pt x="5111" y="12739"/>
                    <a:pt x="6819" y="11281"/>
                  </a:cubicBezTo>
                  <a:cubicBezTo>
                    <a:pt x="8527" y="9823"/>
                    <a:pt x="10180" y="7825"/>
                    <a:pt x="11337" y="6070"/>
                  </a:cubicBezTo>
                  <a:cubicBezTo>
                    <a:pt x="12494" y="4315"/>
                    <a:pt x="13155" y="2803"/>
                    <a:pt x="13486" y="1777"/>
                  </a:cubicBezTo>
                  <a:cubicBezTo>
                    <a:pt x="13817" y="751"/>
                    <a:pt x="13817" y="211"/>
                    <a:pt x="13541" y="49"/>
                  </a:cubicBezTo>
                  <a:cubicBezTo>
                    <a:pt x="13266" y="-113"/>
                    <a:pt x="12715" y="103"/>
                    <a:pt x="11833" y="994"/>
                  </a:cubicBezTo>
                  <a:cubicBezTo>
                    <a:pt x="10951" y="1885"/>
                    <a:pt x="9739" y="3451"/>
                    <a:pt x="9078" y="5152"/>
                  </a:cubicBezTo>
                  <a:cubicBezTo>
                    <a:pt x="8417" y="6853"/>
                    <a:pt x="8306" y="8689"/>
                    <a:pt x="8362" y="9877"/>
                  </a:cubicBezTo>
                  <a:cubicBezTo>
                    <a:pt x="8417" y="11065"/>
                    <a:pt x="8637" y="11605"/>
                    <a:pt x="9023" y="11929"/>
                  </a:cubicBezTo>
                  <a:cubicBezTo>
                    <a:pt x="9409" y="12253"/>
                    <a:pt x="9960" y="12361"/>
                    <a:pt x="10786" y="12145"/>
                  </a:cubicBezTo>
                  <a:cubicBezTo>
                    <a:pt x="11613" y="11929"/>
                    <a:pt x="12715" y="11389"/>
                    <a:pt x="13376" y="10984"/>
                  </a:cubicBezTo>
                  <a:cubicBezTo>
                    <a:pt x="14037" y="10579"/>
                    <a:pt x="14258" y="10309"/>
                    <a:pt x="14533" y="9958"/>
                  </a:cubicBezTo>
                  <a:cubicBezTo>
                    <a:pt x="14809" y="9607"/>
                    <a:pt x="15139" y="9175"/>
                    <a:pt x="15194" y="9229"/>
                  </a:cubicBezTo>
                  <a:cubicBezTo>
                    <a:pt x="15249" y="9283"/>
                    <a:pt x="15029" y="9823"/>
                    <a:pt x="14919" y="10255"/>
                  </a:cubicBezTo>
                  <a:cubicBezTo>
                    <a:pt x="14809" y="10687"/>
                    <a:pt x="14809" y="11011"/>
                    <a:pt x="14864" y="11308"/>
                  </a:cubicBezTo>
                  <a:cubicBezTo>
                    <a:pt x="14919" y="11605"/>
                    <a:pt x="15029" y="11875"/>
                    <a:pt x="15360" y="11983"/>
                  </a:cubicBezTo>
                  <a:cubicBezTo>
                    <a:pt x="15690" y="12091"/>
                    <a:pt x="16241" y="12037"/>
                    <a:pt x="16902" y="11848"/>
                  </a:cubicBezTo>
                  <a:cubicBezTo>
                    <a:pt x="17564" y="11659"/>
                    <a:pt x="18335" y="11335"/>
                    <a:pt x="18666" y="11497"/>
                  </a:cubicBezTo>
                  <a:cubicBezTo>
                    <a:pt x="18996" y="11659"/>
                    <a:pt x="18886" y="12307"/>
                    <a:pt x="19327" y="13522"/>
                  </a:cubicBezTo>
                  <a:cubicBezTo>
                    <a:pt x="19768" y="14737"/>
                    <a:pt x="20760" y="16519"/>
                    <a:pt x="21145" y="17815"/>
                  </a:cubicBezTo>
                  <a:cubicBezTo>
                    <a:pt x="21531" y="19111"/>
                    <a:pt x="21311" y="19921"/>
                    <a:pt x="20043" y="20461"/>
                  </a:cubicBezTo>
                  <a:cubicBezTo>
                    <a:pt x="18776" y="21001"/>
                    <a:pt x="16462" y="21271"/>
                    <a:pt x="14919" y="21379"/>
                  </a:cubicBezTo>
                  <a:cubicBezTo>
                    <a:pt x="13376" y="21487"/>
                    <a:pt x="12604" y="21433"/>
                    <a:pt x="1183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811596" y="5834850"/>
              <a:ext cx="3782307" cy="6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5156"/>
                  </a:moveTo>
                  <a:cubicBezTo>
                    <a:pt x="201" y="4750"/>
                    <a:pt x="402" y="4344"/>
                    <a:pt x="634" y="4020"/>
                  </a:cubicBezTo>
                  <a:cubicBezTo>
                    <a:pt x="865" y="3695"/>
                    <a:pt x="1125" y="3451"/>
                    <a:pt x="1394" y="3187"/>
                  </a:cubicBezTo>
                  <a:cubicBezTo>
                    <a:pt x="1662" y="2923"/>
                    <a:pt x="1938" y="2639"/>
                    <a:pt x="2221" y="2375"/>
                  </a:cubicBezTo>
                  <a:cubicBezTo>
                    <a:pt x="2504" y="2111"/>
                    <a:pt x="2795" y="1868"/>
                    <a:pt x="3086" y="1665"/>
                  </a:cubicBezTo>
                  <a:cubicBezTo>
                    <a:pt x="3376" y="1462"/>
                    <a:pt x="3667" y="1299"/>
                    <a:pt x="3958" y="1137"/>
                  </a:cubicBezTo>
                  <a:cubicBezTo>
                    <a:pt x="4248" y="974"/>
                    <a:pt x="4539" y="812"/>
                    <a:pt x="4811" y="690"/>
                  </a:cubicBezTo>
                  <a:cubicBezTo>
                    <a:pt x="5083" y="568"/>
                    <a:pt x="5337" y="487"/>
                    <a:pt x="5590" y="406"/>
                  </a:cubicBezTo>
                  <a:cubicBezTo>
                    <a:pt x="5843" y="325"/>
                    <a:pt x="6097" y="244"/>
                    <a:pt x="6350" y="162"/>
                  </a:cubicBezTo>
                  <a:cubicBezTo>
                    <a:pt x="6604" y="81"/>
                    <a:pt x="6857" y="0"/>
                    <a:pt x="7062" y="0"/>
                  </a:cubicBezTo>
                  <a:cubicBezTo>
                    <a:pt x="7267" y="0"/>
                    <a:pt x="7424" y="81"/>
                    <a:pt x="7547" y="284"/>
                  </a:cubicBezTo>
                  <a:cubicBezTo>
                    <a:pt x="7670" y="487"/>
                    <a:pt x="7759" y="812"/>
                    <a:pt x="7819" y="1299"/>
                  </a:cubicBezTo>
                  <a:cubicBezTo>
                    <a:pt x="7878" y="1786"/>
                    <a:pt x="7908" y="2436"/>
                    <a:pt x="7964" y="3167"/>
                  </a:cubicBezTo>
                  <a:cubicBezTo>
                    <a:pt x="8020" y="3898"/>
                    <a:pt x="8102" y="4710"/>
                    <a:pt x="8165" y="5603"/>
                  </a:cubicBezTo>
                  <a:cubicBezTo>
                    <a:pt x="8229" y="6496"/>
                    <a:pt x="8273" y="7471"/>
                    <a:pt x="8333" y="8364"/>
                  </a:cubicBezTo>
                  <a:cubicBezTo>
                    <a:pt x="8393" y="9257"/>
                    <a:pt x="8467" y="10069"/>
                    <a:pt x="8523" y="11003"/>
                  </a:cubicBezTo>
                  <a:cubicBezTo>
                    <a:pt x="8579" y="11937"/>
                    <a:pt x="8616" y="12992"/>
                    <a:pt x="8646" y="14129"/>
                  </a:cubicBezTo>
                  <a:cubicBezTo>
                    <a:pt x="8676" y="15266"/>
                    <a:pt x="8698" y="16484"/>
                    <a:pt x="8713" y="17499"/>
                  </a:cubicBezTo>
                  <a:cubicBezTo>
                    <a:pt x="8728" y="18514"/>
                    <a:pt x="8735" y="19326"/>
                    <a:pt x="8739" y="19834"/>
                  </a:cubicBezTo>
                  <a:cubicBezTo>
                    <a:pt x="8743" y="20341"/>
                    <a:pt x="8743" y="20544"/>
                    <a:pt x="8761" y="20788"/>
                  </a:cubicBezTo>
                  <a:cubicBezTo>
                    <a:pt x="8780" y="21032"/>
                    <a:pt x="8817" y="21316"/>
                    <a:pt x="8873" y="21458"/>
                  </a:cubicBezTo>
                  <a:cubicBezTo>
                    <a:pt x="8929" y="21600"/>
                    <a:pt x="9004" y="21600"/>
                    <a:pt x="9160" y="21580"/>
                  </a:cubicBezTo>
                  <a:cubicBezTo>
                    <a:pt x="9317" y="21559"/>
                    <a:pt x="9555" y="21519"/>
                    <a:pt x="9798" y="21438"/>
                  </a:cubicBezTo>
                  <a:cubicBezTo>
                    <a:pt x="10040" y="21356"/>
                    <a:pt x="10286" y="21235"/>
                    <a:pt x="10539" y="21113"/>
                  </a:cubicBezTo>
                  <a:cubicBezTo>
                    <a:pt x="10793" y="20991"/>
                    <a:pt x="11053" y="20869"/>
                    <a:pt x="11340" y="20747"/>
                  </a:cubicBezTo>
                  <a:cubicBezTo>
                    <a:pt x="11627" y="20626"/>
                    <a:pt x="11940" y="20504"/>
                    <a:pt x="12231" y="20382"/>
                  </a:cubicBezTo>
                  <a:cubicBezTo>
                    <a:pt x="12522" y="20260"/>
                    <a:pt x="12790" y="20138"/>
                    <a:pt x="13073" y="20037"/>
                  </a:cubicBezTo>
                  <a:cubicBezTo>
                    <a:pt x="13357" y="19935"/>
                    <a:pt x="13655" y="19854"/>
                    <a:pt x="13960" y="19814"/>
                  </a:cubicBezTo>
                  <a:cubicBezTo>
                    <a:pt x="14266" y="19773"/>
                    <a:pt x="14579" y="19773"/>
                    <a:pt x="14892" y="19773"/>
                  </a:cubicBezTo>
                  <a:cubicBezTo>
                    <a:pt x="15205" y="19773"/>
                    <a:pt x="15518" y="19773"/>
                    <a:pt x="15839" y="19773"/>
                  </a:cubicBezTo>
                  <a:cubicBezTo>
                    <a:pt x="16159" y="19773"/>
                    <a:pt x="16487" y="19773"/>
                    <a:pt x="16800" y="19773"/>
                  </a:cubicBezTo>
                  <a:cubicBezTo>
                    <a:pt x="17113" y="19773"/>
                    <a:pt x="17411" y="19773"/>
                    <a:pt x="17706" y="19732"/>
                  </a:cubicBezTo>
                  <a:cubicBezTo>
                    <a:pt x="18000" y="19692"/>
                    <a:pt x="18291" y="19611"/>
                    <a:pt x="18563" y="19550"/>
                  </a:cubicBezTo>
                  <a:cubicBezTo>
                    <a:pt x="18835" y="19489"/>
                    <a:pt x="19088" y="19448"/>
                    <a:pt x="19360" y="19428"/>
                  </a:cubicBezTo>
                  <a:cubicBezTo>
                    <a:pt x="19632" y="19408"/>
                    <a:pt x="19923" y="19408"/>
                    <a:pt x="20225" y="19408"/>
                  </a:cubicBezTo>
                  <a:cubicBezTo>
                    <a:pt x="20527" y="19408"/>
                    <a:pt x="20840" y="19408"/>
                    <a:pt x="21071" y="19489"/>
                  </a:cubicBezTo>
                  <a:cubicBezTo>
                    <a:pt x="21302" y="19570"/>
                    <a:pt x="21451" y="19732"/>
                    <a:pt x="21600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7" name="Drawing"/>
          <p:cNvGrpSpPr/>
          <p:nvPr/>
        </p:nvGrpSpPr>
        <p:grpSpPr>
          <a:xfrm>
            <a:off x="863600" y="1701799"/>
            <a:ext cx="11639616" cy="6985521"/>
            <a:chOff x="0" y="0"/>
            <a:chExt cx="11639616" cy="6985519"/>
          </a:xfrm>
        </p:grpSpPr>
        <p:sp>
          <p:nvSpPr>
            <p:cNvPr id="709" name="Line"/>
            <p:cNvSpPr/>
            <p:nvPr/>
          </p:nvSpPr>
          <p:spPr>
            <a:xfrm>
              <a:off x="745066" y="9031"/>
              <a:ext cx="16935" cy="50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954"/>
                  </a:moveTo>
                  <a:cubicBezTo>
                    <a:pt x="18900" y="420"/>
                    <a:pt x="16200" y="-113"/>
                    <a:pt x="14850" y="20"/>
                  </a:cubicBezTo>
                  <a:cubicBezTo>
                    <a:pt x="13500" y="154"/>
                    <a:pt x="13500" y="954"/>
                    <a:pt x="13500" y="2909"/>
                  </a:cubicBezTo>
                  <a:cubicBezTo>
                    <a:pt x="13500" y="4865"/>
                    <a:pt x="13500" y="7976"/>
                    <a:pt x="12150" y="10909"/>
                  </a:cubicBezTo>
                  <a:cubicBezTo>
                    <a:pt x="10800" y="13843"/>
                    <a:pt x="8100" y="16598"/>
                    <a:pt x="5400" y="18420"/>
                  </a:cubicBezTo>
                  <a:cubicBezTo>
                    <a:pt x="2700" y="20243"/>
                    <a:pt x="0" y="21131"/>
                    <a:pt x="0" y="21309"/>
                  </a:cubicBezTo>
                  <a:cubicBezTo>
                    <a:pt x="0" y="21487"/>
                    <a:pt x="2700" y="20954"/>
                    <a:pt x="5400" y="20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10068" y="0"/>
              <a:ext cx="36943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177" y="21600"/>
                  </a:moveTo>
                  <a:cubicBezTo>
                    <a:pt x="560" y="21176"/>
                    <a:pt x="-57" y="20753"/>
                    <a:pt x="5" y="19482"/>
                  </a:cubicBezTo>
                  <a:cubicBezTo>
                    <a:pt x="66" y="18212"/>
                    <a:pt x="807" y="16094"/>
                    <a:pt x="2967" y="12706"/>
                  </a:cubicBezTo>
                  <a:cubicBezTo>
                    <a:pt x="5127" y="9318"/>
                    <a:pt x="8706" y="4659"/>
                    <a:pt x="12039" y="2329"/>
                  </a:cubicBezTo>
                  <a:cubicBezTo>
                    <a:pt x="15372" y="0"/>
                    <a:pt x="18457" y="0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51191" y="342900"/>
              <a:ext cx="25846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3" fill="norm" stroke="1" extrusionOk="0">
                  <a:moveTo>
                    <a:pt x="3004" y="17280"/>
                  </a:moveTo>
                  <a:cubicBezTo>
                    <a:pt x="1599" y="18720"/>
                    <a:pt x="194" y="20160"/>
                    <a:pt x="19" y="20880"/>
                  </a:cubicBezTo>
                  <a:cubicBezTo>
                    <a:pt x="-157" y="21600"/>
                    <a:pt x="897" y="21600"/>
                    <a:pt x="3443" y="20160"/>
                  </a:cubicBezTo>
                  <a:cubicBezTo>
                    <a:pt x="5989" y="18720"/>
                    <a:pt x="10028" y="15840"/>
                    <a:pt x="13277" y="12240"/>
                  </a:cubicBezTo>
                  <a:cubicBezTo>
                    <a:pt x="16526" y="8640"/>
                    <a:pt x="18984" y="432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23900" y="44450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533"/>
                    <a:pt x="18000" y="9067"/>
                    <a:pt x="14400" y="12667"/>
                  </a:cubicBezTo>
                  <a:cubicBezTo>
                    <a:pt x="10800" y="16267"/>
                    <a:pt x="5400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183835" y="16766"/>
              <a:ext cx="225865" cy="49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5" fill="norm" stroke="1" extrusionOk="0">
                  <a:moveTo>
                    <a:pt x="21342" y="2603"/>
                  </a:moveTo>
                  <a:cubicBezTo>
                    <a:pt x="20942" y="2047"/>
                    <a:pt x="20542" y="1491"/>
                    <a:pt x="20042" y="1027"/>
                  </a:cubicBezTo>
                  <a:cubicBezTo>
                    <a:pt x="19542" y="564"/>
                    <a:pt x="18942" y="193"/>
                    <a:pt x="18142" y="54"/>
                  </a:cubicBezTo>
                  <a:cubicBezTo>
                    <a:pt x="17342" y="-85"/>
                    <a:pt x="16342" y="8"/>
                    <a:pt x="14442" y="796"/>
                  </a:cubicBezTo>
                  <a:cubicBezTo>
                    <a:pt x="12542" y="1584"/>
                    <a:pt x="9742" y="3067"/>
                    <a:pt x="7142" y="5338"/>
                  </a:cubicBezTo>
                  <a:cubicBezTo>
                    <a:pt x="4542" y="7609"/>
                    <a:pt x="2142" y="10669"/>
                    <a:pt x="942" y="13079"/>
                  </a:cubicBezTo>
                  <a:cubicBezTo>
                    <a:pt x="-258" y="15489"/>
                    <a:pt x="-258" y="17251"/>
                    <a:pt x="642" y="18548"/>
                  </a:cubicBezTo>
                  <a:cubicBezTo>
                    <a:pt x="1542" y="19846"/>
                    <a:pt x="3342" y="20681"/>
                    <a:pt x="6342" y="21098"/>
                  </a:cubicBezTo>
                  <a:cubicBezTo>
                    <a:pt x="9342" y="21515"/>
                    <a:pt x="13542" y="21515"/>
                    <a:pt x="17742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530349" y="169004"/>
              <a:ext cx="367229" cy="2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32" fill="norm" stroke="1" extrusionOk="0">
                  <a:moveTo>
                    <a:pt x="14811" y="1154"/>
                  </a:moveTo>
                  <a:cubicBezTo>
                    <a:pt x="14441" y="509"/>
                    <a:pt x="14071" y="-136"/>
                    <a:pt x="13824" y="25"/>
                  </a:cubicBezTo>
                  <a:cubicBezTo>
                    <a:pt x="13577" y="186"/>
                    <a:pt x="13454" y="1154"/>
                    <a:pt x="12837" y="3894"/>
                  </a:cubicBezTo>
                  <a:cubicBezTo>
                    <a:pt x="12219" y="6634"/>
                    <a:pt x="11109" y="11148"/>
                    <a:pt x="9627" y="14371"/>
                  </a:cubicBezTo>
                  <a:cubicBezTo>
                    <a:pt x="8146" y="17595"/>
                    <a:pt x="6295" y="19530"/>
                    <a:pt x="4875" y="20497"/>
                  </a:cubicBezTo>
                  <a:cubicBezTo>
                    <a:pt x="3456" y="21464"/>
                    <a:pt x="2469" y="21464"/>
                    <a:pt x="1605" y="20577"/>
                  </a:cubicBezTo>
                  <a:cubicBezTo>
                    <a:pt x="741" y="19691"/>
                    <a:pt x="0" y="17918"/>
                    <a:pt x="0" y="15661"/>
                  </a:cubicBezTo>
                  <a:cubicBezTo>
                    <a:pt x="0" y="13404"/>
                    <a:pt x="741" y="10664"/>
                    <a:pt x="1605" y="8810"/>
                  </a:cubicBezTo>
                  <a:cubicBezTo>
                    <a:pt x="2469" y="6957"/>
                    <a:pt x="3456" y="5989"/>
                    <a:pt x="4752" y="5828"/>
                  </a:cubicBezTo>
                  <a:cubicBezTo>
                    <a:pt x="6048" y="5667"/>
                    <a:pt x="7653" y="6312"/>
                    <a:pt x="9381" y="8085"/>
                  </a:cubicBezTo>
                  <a:cubicBezTo>
                    <a:pt x="11109" y="9858"/>
                    <a:pt x="12960" y="12760"/>
                    <a:pt x="14318" y="14694"/>
                  </a:cubicBezTo>
                  <a:cubicBezTo>
                    <a:pt x="15675" y="16628"/>
                    <a:pt x="16539" y="17595"/>
                    <a:pt x="17280" y="18079"/>
                  </a:cubicBezTo>
                  <a:cubicBezTo>
                    <a:pt x="18021" y="18563"/>
                    <a:pt x="18638" y="18563"/>
                    <a:pt x="19378" y="17354"/>
                  </a:cubicBezTo>
                  <a:cubicBezTo>
                    <a:pt x="20119" y="16145"/>
                    <a:pt x="20983" y="13727"/>
                    <a:pt x="21291" y="10986"/>
                  </a:cubicBezTo>
                  <a:cubicBezTo>
                    <a:pt x="21600" y="8246"/>
                    <a:pt x="21353" y="5183"/>
                    <a:pt x="20242" y="3330"/>
                  </a:cubicBezTo>
                  <a:cubicBezTo>
                    <a:pt x="19131" y="1476"/>
                    <a:pt x="17157" y="831"/>
                    <a:pt x="15367" y="1073"/>
                  </a:cubicBezTo>
                  <a:cubicBezTo>
                    <a:pt x="13577" y="1315"/>
                    <a:pt x="11973" y="2443"/>
                    <a:pt x="11109" y="4136"/>
                  </a:cubicBezTo>
                  <a:cubicBezTo>
                    <a:pt x="10245" y="5828"/>
                    <a:pt x="10121" y="8085"/>
                    <a:pt x="9998" y="10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190750" y="46990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667512" y="204921"/>
              <a:ext cx="370716" cy="22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75" fill="norm" stroke="1" extrusionOk="0">
                  <a:moveTo>
                    <a:pt x="12784" y="5237"/>
                  </a:moveTo>
                  <a:cubicBezTo>
                    <a:pt x="11685" y="8637"/>
                    <a:pt x="10587" y="12037"/>
                    <a:pt x="9062" y="14737"/>
                  </a:cubicBezTo>
                  <a:cubicBezTo>
                    <a:pt x="7536" y="17437"/>
                    <a:pt x="5584" y="19437"/>
                    <a:pt x="4302" y="20437"/>
                  </a:cubicBezTo>
                  <a:cubicBezTo>
                    <a:pt x="3021" y="21437"/>
                    <a:pt x="2411" y="21437"/>
                    <a:pt x="1740" y="20337"/>
                  </a:cubicBezTo>
                  <a:cubicBezTo>
                    <a:pt x="1068" y="19237"/>
                    <a:pt x="336" y="17037"/>
                    <a:pt x="92" y="14237"/>
                  </a:cubicBezTo>
                  <a:cubicBezTo>
                    <a:pt x="-152" y="11437"/>
                    <a:pt x="92" y="8037"/>
                    <a:pt x="763" y="5637"/>
                  </a:cubicBezTo>
                  <a:cubicBezTo>
                    <a:pt x="1434" y="3237"/>
                    <a:pt x="2533" y="1837"/>
                    <a:pt x="3814" y="1137"/>
                  </a:cubicBezTo>
                  <a:cubicBezTo>
                    <a:pt x="5095" y="437"/>
                    <a:pt x="6560" y="437"/>
                    <a:pt x="8329" y="2137"/>
                  </a:cubicBezTo>
                  <a:cubicBezTo>
                    <a:pt x="10099" y="3837"/>
                    <a:pt x="12173" y="7237"/>
                    <a:pt x="13943" y="10037"/>
                  </a:cubicBezTo>
                  <a:cubicBezTo>
                    <a:pt x="15712" y="12837"/>
                    <a:pt x="17177" y="15037"/>
                    <a:pt x="18214" y="16037"/>
                  </a:cubicBezTo>
                  <a:cubicBezTo>
                    <a:pt x="19251" y="17037"/>
                    <a:pt x="19862" y="16837"/>
                    <a:pt x="20350" y="15337"/>
                  </a:cubicBezTo>
                  <a:cubicBezTo>
                    <a:pt x="20838" y="13837"/>
                    <a:pt x="21204" y="11037"/>
                    <a:pt x="21326" y="8437"/>
                  </a:cubicBezTo>
                  <a:cubicBezTo>
                    <a:pt x="21448" y="5837"/>
                    <a:pt x="21326" y="3437"/>
                    <a:pt x="21021" y="1937"/>
                  </a:cubicBezTo>
                  <a:cubicBezTo>
                    <a:pt x="20716" y="437"/>
                    <a:pt x="20228" y="-163"/>
                    <a:pt x="19007" y="37"/>
                  </a:cubicBezTo>
                  <a:cubicBezTo>
                    <a:pt x="17787" y="237"/>
                    <a:pt x="15834" y="1237"/>
                    <a:pt x="14492" y="2637"/>
                  </a:cubicBezTo>
                  <a:cubicBezTo>
                    <a:pt x="13150" y="4037"/>
                    <a:pt x="12417" y="5837"/>
                    <a:pt x="11990" y="7337"/>
                  </a:cubicBezTo>
                  <a:cubicBezTo>
                    <a:pt x="11563" y="8837"/>
                    <a:pt x="11441" y="10037"/>
                    <a:pt x="11807" y="11037"/>
                  </a:cubicBezTo>
                  <a:cubicBezTo>
                    <a:pt x="12173" y="12037"/>
                    <a:pt x="13028" y="12837"/>
                    <a:pt x="13882" y="13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24905" y="16933"/>
              <a:ext cx="128711" cy="57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900" y="797"/>
                  </a:moveTo>
                  <a:cubicBezTo>
                    <a:pt x="225" y="399"/>
                    <a:pt x="-450" y="0"/>
                    <a:pt x="394" y="0"/>
                  </a:cubicBezTo>
                  <a:cubicBezTo>
                    <a:pt x="1237" y="0"/>
                    <a:pt x="3600" y="399"/>
                    <a:pt x="6975" y="1674"/>
                  </a:cubicBezTo>
                  <a:cubicBezTo>
                    <a:pt x="10350" y="2949"/>
                    <a:pt x="14737" y="5101"/>
                    <a:pt x="17437" y="7652"/>
                  </a:cubicBezTo>
                  <a:cubicBezTo>
                    <a:pt x="20138" y="10202"/>
                    <a:pt x="21150" y="13151"/>
                    <a:pt x="20138" y="15463"/>
                  </a:cubicBezTo>
                  <a:cubicBezTo>
                    <a:pt x="19125" y="17774"/>
                    <a:pt x="16088" y="19448"/>
                    <a:pt x="13725" y="20365"/>
                  </a:cubicBezTo>
                  <a:cubicBezTo>
                    <a:pt x="11362" y="21281"/>
                    <a:pt x="9675" y="21441"/>
                    <a:pt x="79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575050" y="222250"/>
              <a:ext cx="311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0" y="18000"/>
                    <a:pt x="7641" y="14400"/>
                    <a:pt x="11241" y="10800"/>
                  </a:cubicBezTo>
                  <a:cubicBezTo>
                    <a:pt x="14841" y="7200"/>
                    <a:pt x="182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581400" y="457200"/>
              <a:ext cx="304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9200"/>
                    <a:pt x="7800" y="16800"/>
                    <a:pt x="11400" y="13200"/>
                  </a:cubicBezTo>
                  <a:cubicBezTo>
                    <a:pt x="15000" y="9600"/>
                    <a:pt x="183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552949" y="72972"/>
              <a:ext cx="88901" cy="44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708"/>
                  </a:moveTo>
                  <a:cubicBezTo>
                    <a:pt x="514" y="881"/>
                    <a:pt x="1029" y="54"/>
                    <a:pt x="2057" y="3"/>
                  </a:cubicBezTo>
                  <a:cubicBezTo>
                    <a:pt x="3086" y="-49"/>
                    <a:pt x="4629" y="674"/>
                    <a:pt x="6429" y="2586"/>
                  </a:cubicBezTo>
                  <a:cubicBezTo>
                    <a:pt x="8229" y="4498"/>
                    <a:pt x="10286" y="7599"/>
                    <a:pt x="12857" y="10958"/>
                  </a:cubicBezTo>
                  <a:cubicBezTo>
                    <a:pt x="15429" y="14317"/>
                    <a:pt x="18514" y="17934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30300" y="15176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20233" y="1365935"/>
              <a:ext cx="52918" cy="42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9008" y="5048"/>
                  </a:moveTo>
                  <a:cubicBezTo>
                    <a:pt x="13824" y="4201"/>
                    <a:pt x="8640" y="3354"/>
                    <a:pt x="5184" y="2348"/>
                  </a:cubicBezTo>
                  <a:cubicBezTo>
                    <a:pt x="1728" y="1342"/>
                    <a:pt x="0" y="178"/>
                    <a:pt x="0" y="19"/>
                  </a:cubicBezTo>
                  <a:cubicBezTo>
                    <a:pt x="0" y="-140"/>
                    <a:pt x="1728" y="707"/>
                    <a:pt x="3024" y="2931"/>
                  </a:cubicBezTo>
                  <a:cubicBezTo>
                    <a:pt x="4320" y="5154"/>
                    <a:pt x="5184" y="8754"/>
                    <a:pt x="6048" y="11825"/>
                  </a:cubicBezTo>
                  <a:cubicBezTo>
                    <a:pt x="6912" y="14895"/>
                    <a:pt x="7776" y="17436"/>
                    <a:pt x="8208" y="19025"/>
                  </a:cubicBezTo>
                  <a:cubicBezTo>
                    <a:pt x="8640" y="20613"/>
                    <a:pt x="8640" y="21248"/>
                    <a:pt x="9936" y="21354"/>
                  </a:cubicBezTo>
                  <a:cubicBezTo>
                    <a:pt x="11232" y="21460"/>
                    <a:pt x="13824" y="21036"/>
                    <a:pt x="15984" y="20454"/>
                  </a:cubicBezTo>
                  <a:cubicBezTo>
                    <a:pt x="18144" y="19872"/>
                    <a:pt x="19872" y="19131"/>
                    <a:pt x="21600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35050" y="1278366"/>
              <a:ext cx="260350" cy="13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1273"/>
                  </a:moveTo>
                  <a:cubicBezTo>
                    <a:pt x="351" y="17502"/>
                    <a:pt x="702" y="13730"/>
                    <a:pt x="2810" y="10130"/>
                  </a:cubicBezTo>
                  <a:cubicBezTo>
                    <a:pt x="4917" y="6530"/>
                    <a:pt x="8780" y="3102"/>
                    <a:pt x="11854" y="1387"/>
                  </a:cubicBezTo>
                  <a:cubicBezTo>
                    <a:pt x="14927" y="-327"/>
                    <a:pt x="17210" y="-327"/>
                    <a:pt x="18702" y="702"/>
                  </a:cubicBezTo>
                  <a:cubicBezTo>
                    <a:pt x="20195" y="1730"/>
                    <a:pt x="20898" y="3787"/>
                    <a:pt x="21600" y="5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79500" y="1530350"/>
              <a:ext cx="2540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355347" y="1305356"/>
              <a:ext cx="238503" cy="38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6" fill="norm" stroke="1" extrusionOk="0">
                  <a:moveTo>
                    <a:pt x="14966" y="865"/>
                  </a:moveTo>
                  <a:cubicBezTo>
                    <a:pt x="14214" y="509"/>
                    <a:pt x="13463" y="153"/>
                    <a:pt x="12524" y="35"/>
                  </a:cubicBezTo>
                  <a:cubicBezTo>
                    <a:pt x="11585" y="-84"/>
                    <a:pt x="10458" y="35"/>
                    <a:pt x="8392" y="1400"/>
                  </a:cubicBezTo>
                  <a:cubicBezTo>
                    <a:pt x="6326" y="2764"/>
                    <a:pt x="3321" y="5375"/>
                    <a:pt x="1630" y="8164"/>
                  </a:cubicBezTo>
                  <a:cubicBezTo>
                    <a:pt x="-60" y="10953"/>
                    <a:pt x="-436" y="13920"/>
                    <a:pt x="503" y="16057"/>
                  </a:cubicBezTo>
                  <a:cubicBezTo>
                    <a:pt x="1442" y="18193"/>
                    <a:pt x="3696" y="19498"/>
                    <a:pt x="7359" y="20270"/>
                  </a:cubicBezTo>
                  <a:cubicBezTo>
                    <a:pt x="11021" y="21041"/>
                    <a:pt x="16093" y="21279"/>
                    <a:pt x="21164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701065" y="1504950"/>
              <a:ext cx="242036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299" y="19059"/>
                  </a:moveTo>
                  <a:cubicBezTo>
                    <a:pt x="995" y="20329"/>
                    <a:pt x="-308" y="21600"/>
                    <a:pt x="64" y="21600"/>
                  </a:cubicBezTo>
                  <a:cubicBezTo>
                    <a:pt x="437" y="21600"/>
                    <a:pt x="2485" y="20329"/>
                    <a:pt x="6302" y="16518"/>
                  </a:cubicBezTo>
                  <a:cubicBezTo>
                    <a:pt x="10120" y="12706"/>
                    <a:pt x="15706" y="6353"/>
                    <a:pt x="212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963433" y="1352550"/>
              <a:ext cx="283246" cy="2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4" fill="norm" stroke="1" extrusionOk="0">
                  <a:moveTo>
                    <a:pt x="14783" y="0"/>
                  </a:moveTo>
                  <a:cubicBezTo>
                    <a:pt x="14143" y="2469"/>
                    <a:pt x="13503" y="4937"/>
                    <a:pt x="12863" y="7714"/>
                  </a:cubicBezTo>
                  <a:cubicBezTo>
                    <a:pt x="12223" y="10491"/>
                    <a:pt x="11583" y="13577"/>
                    <a:pt x="10543" y="15634"/>
                  </a:cubicBezTo>
                  <a:cubicBezTo>
                    <a:pt x="9503" y="17691"/>
                    <a:pt x="8063" y="18720"/>
                    <a:pt x="6543" y="18720"/>
                  </a:cubicBezTo>
                  <a:cubicBezTo>
                    <a:pt x="5023" y="18720"/>
                    <a:pt x="3423" y="17691"/>
                    <a:pt x="2303" y="16251"/>
                  </a:cubicBezTo>
                  <a:cubicBezTo>
                    <a:pt x="1183" y="14811"/>
                    <a:pt x="543" y="12960"/>
                    <a:pt x="223" y="11520"/>
                  </a:cubicBezTo>
                  <a:cubicBezTo>
                    <a:pt x="-97" y="10080"/>
                    <a:pt x="-97" y="9051"/>
                    <a:pt x="383" y="8640"/>
                  </a:cubicBezTo>
                  <a:cubicBezTo>
                    <a:pt x="863" y="8229"/>
                    <a:pt x="1823" y="8434"/>
                    <a:pt x="4143" y="10389"/>
                  </a:cubicBezTo>
                  <a:cubicBezTo>
                    <a:pt x="6463" y="12343"/>
                    <a:pt x="10143" y="16046"/>
                    <a:pt x="12543" y="18206"/>
                  </a:cubicBezTo>
                  <a:cubicBezTo>
                    <a:pt x="14943" y="20366"/>
                    <a:pt x="16063" y="20983"/>
                    <a:pt x="17103" y="21291"/>
                  </a:cubicBezTo>
                  <a:cubicBezTo>
                    <a:pt x="18143" y="21600"/>
                    <a:pt x="19103" y="21600"/>
                    <a:pt x="19823" y="20983"/>
                  </a:cubicBezTo>
                  <a:cubicBezTo>
                    <a:pt x="20543" y="20366"/>
                    <a:pt x="21023" y="19131"/>
                    <a:pt x="21263" y="16251"/>
                  </a:cubicBezTo>
                  <a:cubicBezTo>
                    <a:pt x="21503" y="13371"/>
                    <a:pt x="21503" y="8846"/>
                    <a:pt x="20863" y="5863"/>
                  </a:cubicBezTo>
                  <a:cubicBezTo>
                    <a:pt x="20223" y="2880"/>
                    <a:pt x="18943" y="1440"/>
                    <a:pt x="17023" y="1234"/>
                  </a:cubicBezTo>
                  <a:cubicBezTo>
                    <a:pt x="15103" y="1029"/>
                    <a:pt x="12543" y="2057"/>
                    <a:pt x="11423" y="4114"/>
                  </a:cubicBezTo>
                  <a:cubicBezTo>
                    <a:pt x="10303" y="6171"/>
                    <a:pt x="10623" y="9257"/>
                    <a:pt x="10943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292350" y="165100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741083" y="1511300"/>
              <a:ext cx="20531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19059"/>
                  </a:moveTo>
                  <a:cubicBezTo>
                    <a:pt x="1113" y="20329"/>
                    <a:pt x="0" y="21600"/>
                    <a:pt x="0" y="21600"/>
                  </a:cubicBezTo>
                  <a:cubicBezTo>
                    <a:pt x="0" y="21600"/>
                    <a:pt x="1113" y="20329"/>
                    <a:pt x="4899" y="16518"/>
                  </a:cubicBezTo>
                  <a:cubicBezTo>
                    <a:pt x="8685" y="12706"/>
                    <a:pt x="15142" y="63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071283" y="1384300"/>
              <a:ext cx="22087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3783" y="0"/>
                  </a:moveTo>
                  <a:cubicBezTo>
                    <a:pt x="12754" y="3240"/>
                    <a:pt x="11726" y="6480"/>
                    <a:pt x="10697" y="9900"/>
                  </a:cubicBezTo>
                  <a:cubicBezTo>
                    <a:pt x="9669" y="13320"/>
                    <a:pt x="8640" y="16920"/>
                    <a:pt x="7406" y="18990"/>
                  </a:cubicBezTo>
                  <a:cubicBezTo>
                    <a:pt x="6171" y="21060"/>
                    <a:pt x="4731" y="21600"/>
                    <a:pt x="3600" y="21600"/>
                  </a:cubicBezTo>
                  <a:cubicBezTo>
                    <a:pt x="2469" y="21600"/>
                    <a:pt x="1646" y="21060"/>
                    <a:pt x="1029" y="19170"/>
                  </a:cubicBezTo>
                  <a:cubicBezTo>
                    <a:pt x="411" y="17280"/>
                    <a:pt x="0" y="14040"/>
                    <a:pt x="0" y="11970"/>
                  </a:cubicBezTo>
                  <a:cubicBezTo>
                    <a:pt x="0" y="9900"/>
                    <a:pt x="411" y="9000"/>
                    <a:pt x="1234" y="8640"/>
                  </a:cubicBezTo>
                  <a:cubicBezTo>
                    <a:pt x="2057" y="8280"/>
                    <a:pt x="3291" y="8460"/>
                    <a:pt x="5349" y="9990"/>
                  </a:cubicBezTo>
                  <a:cubicBezTo>
                    <a:pt x="7406" y="11520"/>
                    <a:pt x="10286" y="14400"/>
                    <a:pt x="12343" y="16290"/>
                  </a:cubicBezTo>
                  <a:cubicBezTo>
                    <a:pt x="14400" y="18180"/>
                    <a:pt x="15634" y="19080"/>
                    <a:pt x="16766" y="19620"/>
                  </a:cubicBezTo>
                  <a:cubicBezTo>
                    <a:pt x="17897" y="20160"/>
                    <a:pt x="18926" y="20340"/>
                    <a:pt x="19749" y="20070"/>
                  </a:cubicBezTo>
                  <a:cubicBezTo>
                    <a:pt x="20571" y="19800"/>
                    <a:pt x="21189" y="19080"/>
                    <a:pt x="21394" y="17100"/>
                  </a:cubicBezTo>
                  <a:cubicBezTo>
                    <a:pt x="21600" y="15120"/>
                    <a:pt x="21394" y="11880"/>
                    <a:pt x="20366" y="9450"/>
                  </a:cubicBezTo>
                  <a:cubicBezTo>
                    <a:pt x="19337" y="7020"/>
                    <a:pt x="17486" y="5400"/>
                    <a:pt x="16046" y="4590"/>
                  </a:cubicBezTo>
                  <a:cubicBezTo>
                    <a:pt x="14606" y="3780"/>
                    <a:pt x="13577" y="3780"/>
                    <a:pt x="12549" y="3870"/>
                  </a:cubicBezTo>
                  <a:cubicBezTo>
                    <a:pt x="11520" y="3960"/>
                    <a:pt x="10491" y="4140"/>
                    <a:pt x="9874" y="5310"/>
                  </a:cubicBezTo>
                  <a:cubicBezTo>
                    <a:pt x="9257" y="6480"/>
                    <a:pt x="9051" y="8640"/>
                    <a:pt x="9154" y="9810"/>
                  </a:cubicBezTo>
                  <a:cubicBezTo>
                    <a:pt x="9257" y="10980"/>
                    <a:pt x="9669" y="11160"/>
                    <a:pt x="10080" y="1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397250" y="1276350"/>
              <a:ext cx="9475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600" fill="norm" stroke="1" extrusionOk="0">
                  <a:moveTo>
                    <a:pt x="0" y="0"/>
                  </a:moveTo>
                  <a:cubicBezTo>
                    <a:pt x="6894" y="3156"/>
                    <a:pt x="13787" y="6312"/>
                    <a:pt x="17464" y="9419"/>
                  </a:cubicBezTo>
                  <a:cubicBezTo>
                    <a:pt x="21140" y="12526"/>
                    <a:pt x="21600" y="15584"/>
                    <a:pt x="18613" y="17605"/>
                  </a:cubicBezTo>
                  <a:cubicBezTo>
                    <a:pt x="15626" y="19627"/>
                    <a:pt x="9191" y="20614"/>
                    <a:pt x="2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975100" y="1447527"/>
              <a:ext cx="2222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3703" y="10974"/>
                    <a:pt x="7406" y="1524"/>
                    <a:pt x="11006" y="174"/>
                  </a:cubicBezTo>
                  <a:cubicBezTo>
                    <a:pt x="14606" y="-1176"/>
                    <a:pt x="18103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026897" y="1600200"/>
              <a:ext cx="227603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73" fill="norm" stroke="1" extrusionOk="0">
                  <a:moveTo>
                    <a:pt x="2906" y="0"/>
                  </a:moveTo>
                  <a:cubicBezTo>
                    <a:pt x="1506" y="7200"/>
                    <a:pt x="106" y="14400"/>
                    <a:pt x="6" y="18000"/>
                  </a:cubicBezTo>
                  <a:cubicBezTo>
                    <a:pt x="-94" y="21600"/>
                    <a:pt x="1106" y="21600"/>
                    <a:pt x="4906" y="19200"/>
                  </a:cubicBezTo>
                  <a:cubicBezTo>
                    <a:pt x="8706" y="16800"/>
                    <a:pt x="15106" y="12000"/>
                    <a:pt x="21506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584151" y="1290902"/>
              <a:ext cx="255921" cy="33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68" fill="norm" stroke="1" extrusionOk="0">
                  <a:moveTo>
                    <a:pt x="16768" y="2683"/>
                  </a:moveTo>
                  <a:cubicBezTo>
                    <a:pt x="15897" y="1750"/>
                    <a:pt x="15026" y="816"/>
                    <a:pt x="14155" y="350"/>
                  </a:cubicBezTo>
                  <a:cubicBezTo>
                    <a:pt x="13284" y="-117"/>
                    <a:pt x="12413" y="-117"/>
                    <a:pt x="10758" y="350"/>
                  </a:cubicBezTo>
                  <a:cubicBezTo>
                    <a:pt x="9103" y="816"/>
                    <a:pt x="6665" y="1750"/>
                    <a:pt x="4749" y="4150"/>
                  </a:cubicBezTo>
                  <a:cubicBezTo>
                    <a:pt x="2832" y="6550"/>
                    <a:pt x="1439" y="10416"/>
                    <a:pt x="655" y="13283"/>
                  </a:cubicBezTo>
                  <a:cubicBezTo>
                    <a:pt x="-129" y="16150"/>
                    <a:pt x="-303" y="18016"/>
                    <a:pt x="655" y="19350"/>
                  </a:cubicBezTo>
                  <a:cubicBezTo>
                    <a:pt x="1613" y="20683"/>
                    <a:pt x="3703" y="21483"/>
                    <a:pt x="6752" y="21216"/>
                  </a:cubicBezTo>
                  <a:cubicBezTo>
                    <a:pt x="9800" y="20950"/>
                    <a:pt x="13807" y="19616"/>
                    <a:pt x="16681" y="17283"/>
                  </a:cubicBezTo>
                  <a:cubicBezTo>
                    <a:pt x="19555" y="14950"/>
                    <a:pt x="21297" y="11616"/>
                    <a:pt x="21036" y="8683"/>
                  </a:cubicBezTo>
                  <a:cubicBezTo>
                    <a:pt x="20774" y="5750"/>
                    <a:pt x="18510" y="3216"/>
                    <a:pt x="16768" y="2016"/>
                  </a:cubicBezTo>
                  <a:cubicBezTo>
                    <a:pt x="15026" y="816"/>
                    <a:pt x="13807" y="950"/>
                    <a:pt x="12587" y="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123950" y="2572910"/>
              <a:ext cx="38100" cy="42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495"/>
                  </a:moveTo>
                  <a:cubicBezTo>
                    <a:pt x="0" y="1963"/>
                    <a:pt x="0" y="1431"/>
                    <a:pt x="0" y="899"/>
                  </a:cubicBezTo>
                  <a:cubicBezTo>
                    <a:pt x="0" y="367"/>
                    <a:pt x="0" y="-165"/>
                    <a:pt x="600" y="48"/>
                  </a:cubicBezTo>
                  <a:cubicBezTo>
                    <a:pt x="1200" y="261"/>
                    <a:pt x="2400" y="1218"/>
                    <a:pt x="3600" y="3559"/>
                  </a:cubicBezTo>
                  <a:cubicBezTo>
                    <a:pt x="4800" y="5900"/>
                    <a:pt x="6000" y="9624"/>
                    <a:pt x="6000" y="12657"/>
                  </a:cubicBezTo>
                  <a:cubicBezTo>
                    <a:pt x="6000" y="15689"/>
                    <a:pt x="4800" y="18030"/>
                    <a:pt x="4200" y="19467"/>
                  </a:cubicBezTo>
                  <a:cubicBezTo>
                    <a:pt x="3600" y="20903"/>
                    <a:pt x="3600" y="21435"/>
                    <a:pt x="5400" y="21435"/>
                  </a:cubicBezTo>
                  <a:cubicBezTo>
                    <a:pt x="7200" y="21435"/>
                    <a:pt x="10800" y="20903"/>
                    <a:pt x="13800" y="20211"/>
                  </a:cubicBezTo>
                  <a:cubicBezTo>
                    <a:pt x="16800" y="19520"/>
                    <a:pt x="19200" y="18668"/>
                    <a:pt x="21600" y="17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172487" y="2466730"/>
              <a:ext cx="230864" cy="9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1" fill="norm" stroke="1" extrusionOk="0">
                  <a:moveTo>
                    <a:pt x="210" y="21411"/>
                  </a:moveTo>
                  <a:cubicBezTo>
                    <a:pt x="13" y="18956"/>
                    <a:pt x="-183" y="16502"/>
                    <a:pt x="308" y="13066"/>
                  </a:cubicBezTo>
                  <a:cubicBezTo>
                    <a:pt x="799" y="9629"/>
                    <a:pt x="1977" y="5211"/>
                    <a:pt x="5119" y="2756"/>
                  </a:cubicBezTo>
                  <a:cubicBezTo>
                    <a:pt x="8261" y="302"/>
                    <a:pt x="13366" y="-189"/>
                    <a:pt x="16410" y="56"/>
                  </a:cubicBezTo>
                  <a:cubicBezTo>
                    <a:pt x="19453" y="302"/>
                    <a:pt x="20435" y="1284"/>
                    <a:pt x="21417" y="2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180827" y="2686050"/>
              <a:ext cx="266974" cy="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90" fill="norm" stroke="1" extrusionOk="0">
                  <a:moveTo>
                    <a:pt x="1553" y="12600"/>
                  </a:moveTo>
                  <a:cubicBezTo>
                    <a:pt x="702" y="15600"/>
                    <a:pt x="-148" y="18600"/>
                    <a:pt x="22" y="20100"/>
                  </a:cubicBezTo>
                  <a:cubicBezTo>
                    <a:pt x="192" y="21600"/>
                    <a:pt x="1383" y="21600"/>
                    <a:pt x="4189" y="19800"/>
                  </a:cubicBezTo>
                  <a:cubicBezTo>
                    <a:pt x="6995" y="18000"/>
                    <a:pt x="11417" y="14400"/>
                    <a:pt x="14564" y="10800"/>
                  </a:cubicBezTo>
                  <a:cubicBezTo>
                    <a:pt x="17710" y="7200"/>
                    <a:pt x="19581" y="3600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753098" y="2460415"/>
              <a:ext cx="202703" cy="43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43" fill="norm" stroke="1" extrusionOk="0">
                  <a:moveTo>
                    <a:pt x="20657" y="2984"/>
                  </a:moveTo>
                  <a:cubicBezTo>
                    <a:pt x="19544" y="2149"/>
                    <a:pt x="18430" y="1315"/>
                    <a:pt x="17317" y="793"/>
                  </a:cubicBezTo>
                  <a:cubicBezTo>
                    <a:pt x="16203" y="271"/>
                    <a:pt x="15090" y="62"/>
                    <a:pt x="13865" y="10"/>
                  </a:cubicBezTo>
                  <a:cubicBezTo>
                    <a:pt x="12640" y="-42"/>
                    <a:pt x="11304" y="62"/>
                    <a:pt x="9300" y="1315"/>
                  </a:cubicBezTo>
                  <a:cubicBezTo>
                    <a:pt x="7296" y="2567"/>
                    <a:pt x="4624" y="4967"/>
                    <a:pt x="2731" y="7784"/>
                  </a:cubicBezTo>
                  <a:cubicBezTo>
                    <a:pt x="838" y="10601"/>
                    <a:pt x="-275" y="13836"/>
                    <a:pt x="59" y="16236"/>
                  </a:cubicBezTo>
                  <a:cubicBezTo>
                    <a:pt x="393" y="18636"/>
                    <a:pt x="2174" y="20201"/>
                    <a:pt x="5960" y="20880"/>
                  </a:cubicBezTo>
                  <a:cubicBezTo>
                    <a:pt x="9746" y="21558"/>
                    <a:pt x="15535" y="21349"/>
                    <a:pt x="21325" y="2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093853" y="2594831"/>
              <a:ext cx="348781" cy="24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07" fill="norm" stroke="1" extrusionOk="0">
                  <a:moveTo>
                    <a:pt x="12202" y="3437"/>
                  </a:moveTo>
                  <a:cubicBezTo>
                    <a:pt x="12072" y="7397"/>
                    <a:pt x="11942" y="11357"/>
                    <a:pt x="11031" y="14417"/>
                  </a:cubicBezTo>
                  <a:cubicBezTo>
                    <a:pt x="10121" y="17477"/>
                    <a:pt x="8429" y="19637"/>
                    <a:pt x="6802" y="20447"/>
                  </a:cubicBezTo>
                  <a:cubicBezTo>
                    <a:pt x="5176" y="21257"/>
                    <a:pt x="3614" y="20717"/>
                    <a:pt x="2443" y="18647"/>
                  </a:cubicBezTo>
                  <a:cubicBezTo>
                    <a:pt x="1272" y="16577"/>
                    <a:pt x="492" y="12977"/>
                    <a:pt x="166" y="10637"/>
                  </a:cubicBezTo>
                  <a:cubicBezTo>
                    <a:pt x="-159" y="8297"/>
                    <a:pt x="-29" y="7217"/>
                    <a:pt x="752" y="6317"/>
                  </a:cubicBezTo>
                  <a:cubicBezTo>
                    <a:pt x="1533" y="5417"/>
                    <a:pt x="2964" y="4697"/>
                    <a:pt x="4525" y="4967"/>
                  </a:cubicBezTo>
                  <a:cubicBezTo>
                    <a:pt x="6087" y="5237"/>
                    <a:pt x="7778" y="6497"/>
                    <a:pt x="9795" y="8837"/>
                  </a:cubicBezTo>
                  <a:cubicBezTo>
                    <a:pt x="11812" y="11177"/>
                    <a:pt x="14154" y="14597"/>
                    <a:pt x="15586" y="16577"/>
                  </a:cubicBezTo>
                  <a:cubicBezTo>
                    <a:pt x="17017" y="18557"/>
                    <a:pt x="17537" y="19097"/>
                    <a:pt x="18188" y="19277"/>
                  </a:cubicBezTo>
                  <a:cubicBezTo>
                    <a:pt x="18839" y="19457"/>
                    <a:pt x="19619" y="19277"/>
                    <a:pt x="20270" y="17837"/>
                  </a:cubicBezTo>
                  <a:cubicBezTo>
                    <a:pt x="20921" y="16397"/>
                    <a:pt x="21441" y="13697"/>
                    <a:pt x="21441" y="10637"/>
                  </a:cubicBezTo>
                  <a:cubicBezTo>
                    <a:pt x="21441" y="7577"/>
                    <a:pt x="20921" y="4157"/>
                    <a:pt x="19684" y="2177"/>
                  </a:cubicBezTo>
                  <a:cubicBezTo>
                    <a:pt x="18448" y="197"/>
                    <a:pt x="16496" y="-343"/>
                    <a:pt x="14935" y="197"/>
                  </a:cubicBezTo>
                  <a:cubicBezTo>
                    <a:pt x="13374" y="737"/>
                    <a:pt x="12202" y="2357"/>
                    <a:pt x="11552" y="3797"/>
                  </a:cubicBezTo>
                  <a:cubicBezTo>
                    <a:pt x="10901" y="5237"/>
                    <a:pt x="10771" y="6497"/>
                    <a:pt x="10641" y="7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679700" y="2876550"/>
              <a:ext cx="165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2215"/>
                    <a:pt x="16615" y="4431"/>
                    <a:pt x="13015" y="8031"/>
                  </a:cubicBezTo>
                  <a:cubicBezTo>
                    <a:pt x="9415" y="11631"/>
                    <a:pt x="4708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060160" y="2453077"/>
              <a:ext cx="258953" cy="6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77" fill="norm" stroke="1" extrusionOk="0">
                  <a:moveTo>
                    <a:pt x="3673" y="6195"/>
                  </a:moveTo>
                  <a:cubicBezTo>
                    <a:pt x="2981" y="7002"/>
                    <a:pt x="2290" y="7810"/>
                    <a:pt x="2117" y="9492"/>
                  </a:cubicBezTo>
                  <a:cubicBezTo>
                    <a:pt x="1945" y="11174"/>
                    <a:pt x="2290" y="13731"/>
                    <a:pt x="2463" y="15683"/>
                  </a:cubicBezTo>
                  <a:cubicBezTo>
                    <a:pt x="2636" y="17634"/>
                    <a:pt x="2636" y="18980"/>
                    <a:pt x="2809" y="19922"/>
                  </a:cubicBezTo>
                  <a:cubicBezTo>
                    <a:pt x="2981" y="20864"/>
                    <a:pt x="3327" y="21402"/>
                    <a:pt x="3500" y="21470"/>
                  </a:cubicBezTo>
                  <a:cubicBezTo>
                    <a:pt x="3673" y="21537"/>
                    <a:pt x="3673" y="21133"/>
                    <a:pt x="3154" y="19821"/>
                  </a:cubicBezTo>
                  <a:cubicBezTo>
                    <a:pt x="2636" y="18509"/>
                    <a:pt x="1599" y="16288"/>
                    <a:pt x="908" y="13967"/>
                  </a:cubicBezTo>
                  <a:cubicBezTo>
                    <a:pt x="217" y="11645"/>
                    <a:pt x="-129" y="9223"/>
                    <a:pt x="44" y="7137"/>
                  </a:cubicBezTo>
                  <a:cubicBezTo>
                    <a:pt x="217" y="5051"/>
                    <a:pt x="908" y="3301"/>
                    <a:pt x="1772" y="2158"/>
                  </a:cubicBezTo>
                  <a:cubicBezTo>
                    <a:pt x="2636" y="1014"/>
                    <a:pt x="3673" y="475"/>
                    <a:pt x="4623" y="206"/>
                  </a:cubicBezTo>
                  <a:cubicBezTo>
                    <a:pt x="5573" y="-63"/>
                    <a:pt x="6437" y="-63"/>
                    <a:pt x="7733" y="173"/>
                  </a:cubicBezTo>
                  <a:cubicBezTo>
                    <a:pt x="9029" y="408"/>
                    <a:pt x="10757" y="879"/>
                    <a:pt x="11621" y="1451"/>
                  </a:cubicBezTo>
                  <a:cubicBezTo>
                    <a:pt x="12485" y="2023"/>
                    <a:pt x="12485" y="2696"/>
                    <a:pt x="12226" y="3234"/>
                  </a:cubicBezTo>
                  <a:cubicBezTo>
                    <a:pt x="11967" y="3773"/>
                    <a:pt x="11449" y="4176"/>
                    <a:pt x="10585" y="4546"/>
                  </a:cubicBezTo>
                  <a:cubicBezTo>
                    <a:pt x="9721" y="4916"/>
                    <a:pt x="8511" y="5253"/>
                    <a:pt x="8511" y="5455"/>
                  </a:cubicBezTo>
                  <a:cubicBezTo>
                    <a:pt x="8511" y="5657"/>
                    <a:pt x="9721" y="5724"/>
                    <a:pt x="11967" y="6195"/>
                  </a:cubicBezTo>
                  <a:cubicBezTo>
                    <a:pt x="14213" y="6666"/>
                    <a:pt x="17497" y="7541"/>
                    <a:pt x="19311" y="8315"/>
                  </a:cubicBezTo>
                  <a:cubicBezTo>
                    <a:pt x="21125" y="9088"/>
                    <a:pt x="21471" y="9761"/>
                    <a:pt x="20866" y="10367"/>
                  </a:cubicBezTo>
                  <a:cubicBezTo>
                    <a:pt x="20261" y="10973"/>
                    <a:pt x="18706" y="11511"/>
                    <a:pt x="16978" y="11679"/>
                  </a:cubicBezTo>
                  <a:cubicBezTo>
                    <a:pt x="15250" y="11847"/>
                    <a:pt x="13349" y="11645"/>
                    <a:pt x="12140" y="11107"/>
                  </a:cubicBezTo>
                  <a:cubicBezTo>
                    <a:pt x="10930" y="10569"/>
                    <a:pt x="10412" y="9694"/>
                    <a:pt x="9893" y="8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409950" y="2336800"/>
              <a:ext cx="11674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0" y="0"/>
                  </a:moveTo>
                  <a:cubicBezTo>
                    <a:pt x="5959" y="2700"/>
                    <a:pt x="11917" y="5400"/>
                    <a:pt x="15828" y="8100"/>
                  </a:cubicBezTo>
                  <a:cubicBezTo>
                    <a:pt x="19738" y="10800"/>
                    <a:pt x="21600" y="13500"/>
                    <a:pt x="19924" y="15705"/>
                  </a:cubicBezTo>
                  <a:cubicBezTo>
                    <a:pt x="18248" y="17910"/>
                    <a:pt x="13034" y="19620"/>
                    <a:pt x="9310" y="20520"/>
                  </a:cubicBezTo>
                  <a:cubicBezTo>
                    <a:pt x="5586" y="21420"/>
                    <a:pt x="3352" y="21510"/>
                    <a:pt x="11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057649" y="2603500"/>
              <a:ext cx="241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4400"/>
                    <a:pt x="10232" y="7200"/>
                    <a:pt x="13832" y="3600"/>
                  </a:cubicBezTo>
                  <a:cubicBezTo>
                    <a:pt x="17432" y="0"/>
                    <a:pt x="195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140199" y="27305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092699" y="2374900"/>
              <a:ext cx="25401" cy="55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0"/>
                  </a:moveTo>
                  <a:cubicBezTo>
                    <a:pt x="14400" y="1141"/>
                    <a:pt x="7200" y="2282"/>
                    <a:pt x="3600" y="4605"/>
                  </a:cubicBezTo>
                  <a:cubicBezTo>
                    <a:pt x="0" y="6928"/>
                    <a:pt x="0" y="10433"/>
                    <a:pt x="0" y="13205"/>
                  </a:cubicBezTo>
                  <a:cubicBezTo>
                    <a:pt x="0" y="15976"/>
                    <a:pt x="0" y="18014"/>
                    <a:pt x="0" y="19358"/>
                  </a:cubicBezTo>
                  <a:cubicBezTo>
                    <a:pt x="0" y="20703"/>
                    <a:pt x="0" y="21355"/>
                    <a:pt x="1800" y="21478"/>
                  </a:cubicBezTo>
                  <a:cubicBezTo>
                    <a:pt x="3600" y="21600"/>
                    <a:pt x="7200" y="21192"/>
                    <a:pt x="1080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076089" y="2269066"/>
              <a:ext cx="378562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662" y="21600"/>
                  </a:moveTo>
                  <a:cubicBezTo>
                    <a:pt x="942" y="21282"/>
                    <a:pt x="222" y="20965"/>
                    <a:pt x="42" y="20171"/>
                  </a:cubicBezTo>
                  <a:cubicBezTo>
                    <a:pt x="-138" y="19376"/>
                    <a:pt x="222" y="18106"/>
                    <a:pt x="1962" y="15088"/>
                  </a:cubicBezTo>
                  <a:cubicBezTo>
                    <a:pt x="3702" y="12071"/>
                    <a:pt x="6822" y="7306"/>
                    <a:pt x="10122" y="4288"/>
                  </a:cubicBezTo>
                  <a:cubicBezTo>
                    <a:pt x="13422" y="1271"/>
                    <a:pt x="16902" y="0"/>
                    <a:pt x="18822" y="0"/>
                  </a:cubicBezTo>
                  <a:cubicBezTo>
                    <a:pt x="20742" y="0"/>
                    <a:pt x="21102" y="1271"/>
                    <a:pt x="21462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149849" y="2578100"/>
              <a:ext cx="304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364"/>
                    <a:pt x="9000" y="11127"/>
                    <a:pt x="12600" y="7527"/>
                  </a:cubicBezTo>
                  <a:cubicBezTo>
                    <a:pt x="16200" y="3927"/>
                    <a:pt x="189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416549" y="2804254"/>
              <a:ext cx="209551" cy="1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273"/>
                  </a:moveTo>
                  <a:cubicBezTo>
                    <a:pt x="655" y="1003"/>
                    <a:pt x="1309" y="-268"/>
                    <a:pt x="2291" y="50"/>
                  </a:cubicBezTo>
                  <a:cubicBezTo>
                    <a:pt x="3273" y="367"/>
                    <a:pt x="4582" y="2273"/>
                    <a:pt x="6764" y="5767"/>
                  </a:cubicBezTo>
                  <a:cubicBezTo>
                    <a:pt x="8945" y="9261"/>
                    <a:pt x="12000" y="14344"/>
                    <a:pt x="14618" y="17203"/>
                  </a:cubicBezTo>
                  <a:cubicBezTo>
                    <a:pt x="17236" y="20061"/>
                    <a:pt x="19418" y="20697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593124" y="2814865"/>
              <a:ext cx="111621" cy="35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62" fill="norm" stroke="1" extrusionOk="0">
                  <a:moveTo>
                    <a:pt x="20632" y="1776"/>
                  </a:moveTo>
                  <a:cubicBezTo>
                    <a:pt x="21032" y="1148"/>
                    <a:pt x="21432" y="520"/>
                    <a:pt x="20632" y="206"/>
                  </a:cubicBezTo>
                  <a:cubicBezTo>
                    <a:pt x="19832" y="-108"/>
                    <a:pt x="17832" y="-108"/>
                    <a:pt x="15232" y="520"/>
                  </a:cubicBezTo>
                  <a:cubicBezTo>
                    <a:pt x="12632" y="1148"/>
                    <a:pt x="9432" y="2404"/>
                    <a:pt x="7032" y="4727"/>
                  </a:cubicBezTo>
                  <a:cubicBezTo>
                    <a:pt x="4632" y="7050"/>
                    <a:pt x="3032" y="10441"/>
                    <a:pt x="2232" y="12890"/>
                  </a:cubicBezTo>
                  <a:cubicBezTo>
                    <a:pt x="1432" y="15339"/>
                    <a:pt x="1432" y="16845"/>
                    <a:pt x="1032" y="18227"/>
                  </a:cubicBezTo>
                  <a:cubicBezTo>
                    <a:pt x="632" y="19608"/>
                    <a:pt x="-168" y="20864"/>
                    <a:pt x="32" y="21178"/>
                  </a:cubicBezTo>
                  <a:cubicBezTo>
                    <a:pt x="232" y="21492"/>
                    <a:pt x="1432" y="20864"/>
                    <a:pt x="2632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945313" y="2358598"/>
              <a:ext cx="150687" cy="55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4" fill="norm" stroke="1" extrusionOk="0">
                  <a:moveTo>
                    <a:pt x="21357" y="1612"/>
                  </a:moveTo>
                  <a:cubicBezTo>
                    <a:pt x="18657" y="1039"/>
                    <a:pt x="15957" y="467"/>
                    <a:pt x="13857" y="180"/>
                  </a:cubicBezTo>
                  <a:cubicBezTo>
                    <a:pt x="11757" y="-106"/>
                    <a:pt x="10257" y="-106"/>
                    <a:pt x="8307" y="589"/>
                  </a:cubicBezTo>
                  <a:cubicBezTo>
                    <a:pt x="6357" y="1285"/>
                    <a:pt x="3957" y="2676"/>
                    <a:pt x="2307" y="4885"/>
                  </a:cubicBezTo>
                  <a:cubicBezTo>
                    <a:pt x="657" y="7094"/>
                    <a:pt x="-243" y="10121"/>
                    <a:pt x="57" y="12699"/>
                  </a:cubicBezTo>
                  <a:cubicBezTo>
                    <a:pt x="357" y="15276"/>
                    <a:pt x="1857" y="17403"/>
                    <a:pt x="5457" y="18794"/>
                  </a:cubicBezTo>
                  <a:cubicBezTo>
                    <a:pt x="9057" y="20185"/>
                    <a:pt x="14757" y="20839"/>
                    <a:pt x="2045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229713" y="2316818"/>
              <a:ext cx="276656" cy="72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0" fill="norm" stroke="1" extrusionOk="0">
                  <a:moveTo>
                    <a:pt x="2427" y="10298"/>
                  </a:moveTo>
                  <a:cubicBezTo>
                    <a:pt x="1772" y="11232"/>
                    <a:pt x="1117" y="12166"/>
                    <a:pt x="790" y="13753"/>
                  </a:cubicBezTo>
                  <a:cubicBezTo>
                    <a:pt x="463" y="15340"/>
                    <a:pt x="463" y="17581"/>
                    <a:pt x="381" y="19044"/>
                  </a:cubicBezTo>
                  <a:cubicBezTo>
                    <a:pt x="299" y="20507"/>
                    <a:pt x="136" y="21192"/>
                    <a:pt x="54" y="21347"/>
                  </a:cubicBezTo>
                  <a:cubicBezTo>
                    <a:pt x="-28" y="21503"/>
                    <a:pt x="-28" y="21130"/>
                    <a:pt x="136" y="19760"/>
                  </a:cubicBezTo>
                  <a:cubicBezTo>
                    <a:pt x="299" y="18391"/>
                    <a:pt x="627" y="16025"/>
                    <a:pt x="1117" y="13566"/>
                  </a:cubicBezTo>
                  <a:cubicBezTo>
                    <a:pt x="1608" y="11108"/>
                    <a:pt x="2263" y="8555"/>
                    <a:pt x="3163" y="6470"/>
                  </a:cubicBezTo>
                  <a:cubicBezTo>
                    <a:pt x="4063" y="4385"/>
                    <a:pt x="5208" y="2766"/>
                    <a:pt x="6027" y="1770"/>
                  </a:cubicBezTo>
                  <a:cubicBezTo>
                    <a:pt x="6845" y="774"/>
                    <a:pt x="7336" y="401"/>
                    <a:pt x="8072" y="183"/>
                  </a:cubicBezTo>
                  <a:cubicBezTo>
                    <a:pt x="8808" y="-35"/>
                    <a:pt x="9790" y="-97"/>
                    <a:pt x="11017" y="214"/>
                  </a:cubicBezTo>
                  <a:cubicBezTo>
                    <a:pt x="12245" y="525"/>
                    <a:pt x="13717" y="1210"/>
                    <a:pt x="14699" y="2144"/>
                  </a:cubicBezTo>
                  <a:cubicBezTo>
                    <a:pt x="15681" y="3078"/>
                    <a:pt x="16172" y="4260"/>
                    <a:pt x="15763" y="5319"/>
                  </a:cubicBezTo>
                  <a:cubicBezTo>
                    <a:pt x="15354" y="6377"/>
                    <a:pt x="14045" y="7310"/>
                    <a:pt x="12817" y="7902"/>
                  </a:cubicBezTo>
                  <a:cubicBezTo>
                    <a:pt x="11590" y="8493"/>
                    <a:pt x="10445" y="8742"/>
                    <a:pt x="10281" y="8836"/>
                  </a:cubicBezTo>
                  <a:cubicBezTo>
                    <a:pt x="10117" y="8929"/>
                    <a:pt x="10936" y="8867"/>
                    <a:pt x="12572" y="9085"/>
                  </a:cubicBezTo>
                  <a:cubicBezTo>
                    <a:pt x="14208" y="9302"/>
                    <a:pt x="16663" y="9800"/>
                    <a:pt x="18381" y="10454"/>
                  </a:cubicBezTo>
                  <a:cubicBezTo>
                    <a:pt x="20099" y="11108"/>
                    <a:pt x="21081" y="11917"/>
                    <a:pt x="21327" y="12633"/>
                  </a:cubicBezTo>
                  <a:cubicBezTo>
                    <a:pt x="21572" y="13349"/>
                    <a:pt x="21081" y="13971"/>
                    <a:pt x="19854" y="14376"/>
                  </a:cubicBezTo>
                  <a:cubicBezTo>
                    <a:pt x="18627" y="14780"/>
                    <a:pt x="16663" y="14967"/>
                    <a:pt x="14781" y="14531"/>
                  </a:cubicBezTo>
                  <a:cubicBezTo>
                    <a:pt x="12899" y="14096"/>
                    <a:pt x="11099" y="13037"/>
                    <a:pt x="10772" y="11886"/>
                  </a:cubicBezTo>
                  <a:cubicBezTo>
                    <a:pt x="10445" y="10734"/>
                    <a:pt x="11590" y="9489"/>
                    <a:pt x="12736" y="8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546849" y="2268651"/>
              <a:ext cx="210079" cy="62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42" fill="norm" stroke="1" extrusionOk="0">
                  <a:moveTo>
                    <a:pt x="11549" y="378"/>
                  </a:moveTo>
                  <a:cubicBezTo>
                    <a:pt x="12404" y="160"/>
                    <a:pt x="13259" y="-58"/>
                    <a:pt x="14115" y="15"/>
                  </a:cubicBezTo>
                  <a:cubicBezTo>
                    <a:pt x="14970" y="87"/>
                    <a:pt x="15826" y="451"/>
                    <a:pt x="17109" y="1687"/>
                  </a:cubicBezTo>
                  <a:cubicBezTo>
                    <a:pt x="18392" y="2924"/>
                    <a:pt x="20103" y="5033"/>
                    <a:pt x="20851" y="7215"/>
                  </a:cubicBezTo>
                  <a:cubicBezTo>
                    <a:pt x="21600" y="9397"/>
                    <a:pt x="21386" y="11651"/>
                    <a:pt x="18713" y="13869"/>
                  </a:cubicBezTo>
                  <a:cubicBezTo>
                    <a:pt x="16040" y="16087"/>
                    <a:pt x="10907" y="18269"/>
                    <a:pt x="7378" y="19542"/>
                  </a:cubicBezTo>
                  <a:cubicBezTo>
                    <a:pt x="3850" y="20815"/>
                    <a:pt x="1925" y="21178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0" y="3403600"/>
              <a:ext cx="101219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154" y="10491"/>
                    <a:pt x="307" y="8023"/>
                    <a:pt x="465" y="6480"/>
                  </a:cubicBezTo>
                  <a:cubicBezTo>
                    <a:pt x="623" y="4937"/>
                    <a:pt x="786" y="4320"/>
                    <a:pt x="951" y="3909"/>
                  </a:cubicBezTo>
                  <a:cubicBezTo>
                    <a:pt x="1116" y="3497"/>
                    <a:pt x="1283" y="3291"/>
                    <a:pt x="1450" y="2983"/>
                  </a:cubicBezTo>
                  <a:cubicBezTo>
                    <a:pt x="1617" y="2674"/>
                    <a:pt x="1784" y="2263"/>
                    <a:pt x="1938" y="1954"/>
                  </a:cubicBezTo>
                  <a:cubicBezTo>
                    <a:pt x="2091" y="1646"/>
                    <a:pt x="2231" y="1440"/>
                    <a:pt x="2374" y="1234"/>
                  </a:cubicBezTo>
                  <a:cubicBezTo>
                    <a:pt x="2516" y="1029"/>
                    <a:pt x="2660" y="823"/>
                    <a:pt x="2823" y="617"/>
                  </a:cubicBezTo>
                  <a:cubicBezTo>
                    <a:pt x="2986" y="411"/>
                    <a:pt x="3166" y="206"/>
                    <a:pt x="3354" y="103"/>
                  </a:cubicBezTo>
                  <a:cubicBezTo>
                    <a:pt x="3541" y="0"/>
                    <a:pt x="3736" y="0"/>
                    <a:pt x="3882" y="0"/>
                  </a:cubicBezTo>
                  <a:cubicBezTo>
                    <a:pt x="4029" y="0"/>
                    <a:pt x="4128" y="0"/>
                    <a:pt x="4230" y="0"/>
                  </a:cubicBezTo>
                  <a:cubicBezTo>
                    <a:pt x="4332" y="0"/>
                    <a:pt x="4436" y="0"/>
                    <a:pt x="4551" y="0"/>
                  </a:cubicBezTo>
                  <a:cubicBezTo>
                    <a:pt x="4666" y="0"/>
                    <a:pt x="4792" y="0"/>
                    <a:pt x="4903" y="0"/>
                  </a:cubicBezTo>
                  <a:cubicBezTo>
                    <a:pt x="5014" y="0"/>
                    <a:pt x="5109" y="0"/>
                    <a:pt x="5219" y="0"/>
                  </a:cubicBezTo>
                  <a:cubicBezTo>
                    <a:pt x="5330" y="0"/>
                    <a:pt x="5456" y="0"/>
                    <a:pt x="5590" y="103"/>
                  </a:cubicBezTo>
                  <a:cubicBezTo>
                    <a:pt x="5723" y="206"/>
                    <a:pt x="5863" y="411"/>
                    <a:pt x="6062" y="514"/>
                  </a:cubicBezTo>
                  <a:cubicBezTo>
                    <a:pt x="6260" y="617"/>
                    <a:pt x="6518" y="617"/>
                    <a:pt x="6721" y="617"/>
                  </a:cubicBezTo>
                  <a:cubicBezTo>
                    <a:pt x="6924" y="617"/>
                    <a:pt x="7074" y="617"/>
                    <a:pt x="7223" y="617"/>
                  </a:cubicBezTo>
                  <a:cubicBezTo>
                    <a:pt x="7372" y="617"/>
                    <a:pt x="7521" y="617"/>
                    <a:pt x="7672" y="617"/>
                  </a:cubicBezTo>
                  <a:cubicBezTo>
                    <a:pt x="7823" y="617"/>
                    <a:pt x="7977" y="617"/>
                    <a:pt x="8126" y="617"/>
                  </a:cubicBezTo>
                  <a:cubicBezTo>
                    <a:pt x="8275" y="617"/>
                    <a:pt x="8420" y="617"/>
                    <a:pt x="8578" y="617"/>
                  </a:cubicBezTo>
                  <a:cubicBezTo>
                    <a:pt x="8736" y="617"/>
                    <a:pt x="8907" y="617"/>
                    <a:pt x="9075" y="617"/>
                  </a:cubicBezTo>
                  <a:cubicBezTo>
                    <a:pt x="9242" y="617"/>
                    <a:pt x="9404" y="617"/>
                    <a:pt x="9571" y="617"/>
                  </a:cubicBezTo>
                  <a:cubicBezTo>
                    <a:pt x="9739" y="617"/>
                    <a:pt x="9910" y="617"/>
                    <a:pt x="10075" y="617"/>
                  </a:cubicBezTo>
                  <a:cubicBezTo>
                    <a:pt x="10240" y="617"/>
                    <a:pt x="10398" y="617"/>
                    <a:pt x="10570" y="617"/>
                  </a:cubicBezTo>
                  <a:cubicBezTo>
                    <a:pt x="10741" y="617"/>
                    <a:pt x="10926" y="617"/>
                    <a:pt x="11109" y="617"/>
                  </a:cubicBezTo>
                  <a:cubicBezTo>
                    <a:pt x="11292" y="617"/>
                    <a:pt x="11473" y="617"/>
                    <a:pt x="11656" y="617"/>
                  </a:cubicBezTo>
                  <a:cubicBezTo>
                    <a:pt x="11839" y="617"/>
                    <a:pt x="12024" y="617"/>
                    <a:pt x="12203" y="617"/>
                  </a:cubicBezTo>
                  <a:cubicBezTo>
                    <a:pt x="12381" y="617"/>
                    <a:pt x="12553" y="617"/>
                    <a:pt x="12738" y="617"/>
                  </a:cubicBezTo>
                  <a:cubicBezTo>
                    <a:pt x="12923" y="617"/>
                    <a:pt x="13122" y="617"/>
                    <a:pt x="13314" y="617"/>
                  </a:cubicBezTo>
                  <a:cubicBezTo>
                    <a:pt x="13506" y="617"/>
                    <a:pt x="13691" y="617"/>
                    <a:pt x="13878" y="617"/>
                  </a:cubicBezTo>
                  <a:cubicBezTo>
                    <a:pt x="14066" y="617"/>
                    <a:pt x="14255" y="617"/>
                    <a:pt x="14436" y="720"/>
                  </a:cubicBezTo>
                  <a:cubicBezTo>
                    <a:pt x="14617" y="823"/>
                    <a:pt x="14788" y="1029"/>
                    <a:pt x="14971" y="1234"/>
                  </a:cubicBezTo>
                  <a:cubicBezTo>
                    <a:pt x="15154" y="1440"/>
                    <a:pt x="15349" y="1646"/>
                    <a:pt x="15536" y="1954"/>
                  </a:cubicBezTo>
                  <a:cubicBezTo>
                    <a:pt x="15723" y="2263"/>
                    <a:pt x="15904" y="2674"/>
                    <a:pt x="16087" y="2983"/>
                  </a:cubicBezTo>
                  <a:cubicBezTo>
                    <a:pt x="16270" y="3291"/>
                    <a:pt x="16455" y="3497"/>
                    <a:pt x="16629" y="3806"/>
                  </a:cubicBezTo>
                  <a:cubicBezTo>
                    <a:pt x="16803" y="4114"/>
                    <a:pt x="16966" y="4526"/>
                    <a:pt x="17137" y="4834"/>
                  </a:cubicBezTo>
                  <a:cubicBezTo>
                    <a:pt x="17309" y="5143"/>
                    <a:pt x="17490" y="5349"/>
                    <a:pt x="17663" y="5657"/>
                  </a:cubicBezTo>
                  <a:cubicBezTo>
                    <a:pt x="17837" y="5966"/>
                    <a:pt x="18005" y="6377"/>
                    <a:pt x="18246" y="7097"/>
                  </a:cubicBezTo>
                  <a:cubicBezTo>
                    <a:pt x="18488" y="7817"/>
                    <a:pt x="18804" y="8846"/>
                    <a:pt x="19041" y="9669"/>
                  </a:cubicBezTo>
                  <a:cubicBezTo>
                    <a:pt x="19278" y="10491"/>
                    <a:pt x="19436" y="11109"/>
                    <a:pt x="19590" y="11726"/>
                  </a:cubicBezTo>
                  <a:cubicBezTo>
                    <a:pt x="19744" y="12343"/>
                    <a:pt x="19893" y="12960"/>
                    <a:pt x="20100" y="13886"/>
                  </a:cubicBezTo>
                  <a:cubicBezTo>
                    <a:pt x="20308" y="14811"/>
                    <a:pt x="20575" y="16046"/>
                    <a:pt x="20834" y="17383"/>
                  </a:cubicBezTo>
                  <a:cubicBezTo>
                    <a:pt x="21094" y="18720"/>
                    <a:pt x="21347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58800" y="3670812"/>
              <a:ext cx="250680" cy="53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7" fill="norm" stroke="1" extrusionOk="0">
                  <a:moveTo>
                    <a:pt x="5400" y="7826"/>
                  </a:moveTo>
                  <a:cubicBezTo>
                    <a:pt x="6120" y="10273"/>
                    <a:pt x="6840" y="12720"/>
                    <a:pt x="7200" y="14703"/>
                  </a:cubicBezTo>
                  <a:cubicBezTo>
                    <a:pt x="7560" y="16686"/>
                    <a:pt x="7560" y="18204"/>
                    <a:pt x="7380" y="19343"/>
                  </a:cubicBezTo>
                  <a:cubicBezTo>
                    <a:pt x="7200" y="20483"/>
                    <a:pt x="6840" y="21242"/>
                    <a:pt x="6660" y="21368"/>
                  </a:cubicBezTo>
                  <a:cubicBezTo>
                    <a:pt x="6480" y="21495"/>
                    <a:pt x="6480" y="20989"/>
                    <a:pt x="6660" y="19090"/>
                  </a:cubicBezTo>
                  <a:cubicBezTo>
                    <a:pt x="6840" y="17192"/>
                    <a:pt x="7200" y="13901"/>
                    <a:pt x="8010" y="10906"/>
                  </a:cubicBezTo>
                  <a:cubicBezTo>
                    <a:pt x="8820" y="7911"/>
                    <a:pt x="10080" y="5211"/>
                    <a:pt x="11250" y="3481"/>
                  </a:cubicBezTo>
                  <a:cubicBezTo>
                    <a:pt x="12420" y="1751"/>
                    <a:pt x="13500" y="992"/>
                    <a:pt x="14760" y="528"/>
                  </a:cubicBezTo>
                  <a:cubicBezTo>
                    <a:pt x="16020" y="64"/>
                    <a:pt x="17460" y="-105"/>
                    <a:pt x="18450" y="64"/>
                  </a:cubicBezTo>
                  <a:cubicBezTo>
                    <a:pt x="19440" y="232"/>
                    <a:pt x="19980" y="739"/>
                    <a:pt x="20520" y="1582"/>
                  </a:cubicBezTo>
                  <a:cubicBezTo>
                    <a:pt x="21060" y="2426"/>
                    <a:pt x="21600" y="3607"/>
                    <a:pt x="21150" y="4662"/>
                  </a:cubicBezTo>
                  <a:cubicBezTo>
                    <a:pt x="20700" y="5717"/>
                    <a:pt x="19260" y="6645"/>
                    <a:pt x="16200" y="7362"/>
                  </a:cubicBezTo>
                  <a:cubicBezTo>
                    <a:pt x="13140" y="8079"/>
                    <a:pt x="8460" y="8586"/>
                    <a:pt x="5580" y="8923"/>
                  </a:cubicBezTo>
                  <a:cubicBezTo>
                    <a:pt x="2700" y="9261"/>
                    <a:pt x="1620" y="9429"/>
                    <a:pt x="990" y="9725"/>
                  </a:cubicBezTo>
                  <a:cubicBezTo>
                    <a:pt x="360" y="10020"/>
                    <a:pt x="180" y="10442"/>
                    <a:pt x="0" y="1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55650" y="3939116"/>
              <a:ext cx="222251" cy="24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5959"/>
                  </a:moveTo>
                  <a:cubicBezTo>
                    <a:pt x="0" y="5028"/>
                    <a:pt x="0" y="4097"/>
                    <a:pt x="411" y="3352"/>
                  </a:cubicBezTo>
                  <a:cubicBezTo>
                    <a:pt x="823" y="2607"/>
                    <a:pt x="1646" y="2048"/>
                    <a:pt x="3497" y="2514"/>
                  </a:cubicBezTo>
                  <a:cubicBezTo>
                    <a:pt x="5349" y="2979"/>
                    <a:pt x="8229" y="4469"/>
                    <a:pt x="10080" y="7076"/>
                  </a:cubicBezTo>
                  <a:cubicBezTo>
                    <a:pt x="11931" y="9683"/>
                    <a:pt x="12754" y="13407"/>
                    <a:pt x="13166" y="15828"/>
                  </a:cubicBezTo>
                  <a:cubicBezTo>
                    <a:pt x="13577" y="18248"/>
                    <a:pt x="13577" y="19366"/>
                    <a:pt x="13166" y="20203"/>
                  </a:cubicBezTo>
                  <a:cubicBezTo>
                    <a:pt x="12754" y="21041"/>
                    <a:pt x="11931" y="21600"/>
                    <a:pt x="10800" y="20762"/>
                  </a:cubicBezTo>
                  <a:cubicBezTo>
                    <a:pt x="9669" y="19924"/>
                    <a:pt x="8229" y="17690"/>
                    <a:pt x="8331" y="14710"/>
                  </a:cubicBezTo>
                  <a:cubicBezTo>
                    <a:pt x="8434" y="11731"/>
                    <a:pt x="10080" y="8007"/>
                    <a:pt x="11829" y="5493"/>
                  </a:cubicBezTo>
                  <a:cubicBezTo>
                    <a:pt x="13577" y="2979"/>
                    <a:pt x="15429" y="1676"/>
                    <a:pt x="16971" y="931"/>
                  </a:cubicBezTo>
                  <a:cubicBezTo>
                    <a:pt x="18514" y="186"/>
                    <a:pt x="19749" y="0"/>
                    <a:pt x="20469" y="0"/>
                  </a:cubicBezTo>
                  <a:cubicBezTo>
                    <a:pt x="21189" y="0"/>
                    <a:pt x="21394" y="186"/>
                    <a:pt x="21600" y="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40370" y="3764115"/>
              <a:ext cx="229631" cy="44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65" fill="norm" stroke="1" extrusionOk="0">
                  <a:moveTo>
                    <a:pt x="21111" y="1903"/>
                  </a:moveTo>
                  <a:cubicBezTo>
                    <a:pt x="21111" y="1291"/>
                    <a:pt x="21111" y="680"/>
                    <a:pt x="20625" y="323"/>
                  </a:cubicBezTo>
                  <a:cubicBezTo>
                    <a:pt x="20138" y="-33"/>
                    <a:pt x="19165" y="-135"/>
                    <a:pt x="17803" y="222"/>
                  </a:cubicBezTo>
                  <a:cubicBezTo>
                    <a:pt x="16441" y="578"/>
                    <a:pt x="14689" y="1393"/>
                    <a:pt x="11770" y="3278"/>
                  </a:cubicBezTo>
                  <a:cubicBezTo>
                    <a:pt x="8852" y="5163"/>
                    <a:pt x="4765" y="8118"/>
                    <a:pt x="2430" y="10665"/>
                  </a:cubicBezTo>
                  <a:cubicBezTo>
                    <a:pt x="95" y="13212"/>
                    <a:pt x="-489" y="15352"/>
                    <a:pt x="387" y="16931"/>
                  </a:cubicBezTo>
                  <a:cubicBezTo>
                    <a:pt x="1262" y="18510"/>
                    <a:pt x="3597" y="19529"/>
                    <a:pt x="7003" y="20191"/>
                  </a:cubicBezTo>
                  <a:cubicBezTo>
                    <a:pt x="10408" y="20854"/>
                    <a:pt x="14884" y="21159"/>
                    <a:pt x="1936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358900" y="3924300"/>
              <a:ext cx="1968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3436"/>
                    <a:pt x="5574" y="6873"/>
                    <a:pt x="9174" y="10473"/>
                  </a:cubicBezTo>
                  <a:cubicBezTo>
                    <a:pt x="12774" y="14073"/>
                    <a:pt x="17187" y="178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358900" y="3956050"/>
              <a:ext cx="2286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653"/>
                    <a:pt x="15600" y="5305"/>
                    <a:pt x="12000" y="8905"/>
                  </a:cubicBezTo>
                  <a:cubicBezTo>
                    <a:pt x="8400" y="12505"/>
                    <a:pt x="4200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659574" y="3909917"/>
              <a:ext cx="258126" cy="25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56" fill="norm" stroke="1" extrusionOk="0">
                  <a:moveTo>
                    <a:pt x="21415" y="656"/>
                  </a:moveTo>
                  <a:cubicBezTo>
                    <a:pt x="19483" y="137"/>
                    <a:pt x="17552" y="-381"/>
                    <a:pt x="15444" y="397"/>
                  </a:cubicBezTo>
                  <a:cubicBezTo>
                    <a:pt x="13337" y="1174"/>
                    <a:pt x="11054" y="3248"/>
                    <a:pt x="8420" y="6358"/>
                  </a:cubicBezTo>
                  <a:cubicBezTo>
                    <a:pt x="5786" y="9469"/>
                    <a:pt x="2800" y="13616"/>
                    <a:pt x="1308" y="16121"/>
                  </a:cubicBezTo>
                  <a:cubicBezTo>
                    <a:pt x="-185" y="18627"/>
                    <a:pt x="-185" y="19491"/>
                    <a:pt x="254" y="20096"/>
                  </a:cubicBezTo>
                  <a:cubicBezTo>
                    <a:pt x="693" y="20701"/>
                    <a:pt x="1571" y="21046"/>
                    <a:pt x="4732" y="21133"/>
                  </a:cubicBezTo>
                  <a:cubicBezTo>
                    <a:pt x="7893" y="21219"/>
                    <a:pt x="13337" y="21046"/>
                    <a:pt x="18781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700668" y="4057650"/>
              <a:ext cx="248783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46" y="21600"/>
                  </a:moveTo>
                  <a:cubicBezTo>
                    <a:pt x="830" y="20400"/>
                    <a:pt x="-85" y="19200"/>
                    <a:pt x="7" y="18000"/>
                  </a:cubicBezTo>
                  <a:cubicBezTo>
                    <a:pt x="98" y="16800"/>
                    <a:pt x="1196" y="15600"/>
                    <a:pt x="4949" y="12600"/>
                  </a:cubicBezTo>
                  <a:cubicBezTo>
                    <a:pt x="8701" y="9600"/>
                    <a:pt x="15108" y="4800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093454" y="3847067"/>
              <a:ext cx="223591" cy="3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85" fill="norm" stroke="1" extrusionOk="0">
                  <a:moveTo>
                    <a:pt x="20404" y="2627"/>
                  </a:moveTo>
                  <a:cubicBezTo>
                    <a:pt x="20801" y="1632"/>
                    <a:pt x="21197" y="638"/>
                    <a:pt x="20702" y="211"/>
                  </a:cubicBezTo>
                  <a:cubicBezTo>
                    <a:pt x="20206" y="-215"/>
                    <a:pt x="18819" y="-73"/>
                    <a:pt x="16144" y="1348"/>
                  </a:cubicBezTo>
                  <a:cubicBezTo>
                    <a:pt x="13469" y="2769"/>
                    <a:pt x="9505" y="5469"/>
                    <a:pt x="6533" y="8169"/>
                  </a:cubicBezTo>
                  <a:cubicBezTo>
                    <a:pt x="3560" y="10869"/>
                    <a:pt x="1579" y="13569"/>
                    <a:pt x="588" y="15274"/>
                  </a:cubicBezTo>
                  <a:cubicBezTo>
                    <a:pt x="-403" y="16980"/>
                    <a:pt x="-403" y="17690"/>
                    <a:pt x="2669" y="18543"/>
                  </a:cubicBezTo>
                  <a:cubicBezTo>
                    <a:pt x="5740" y="19396"/>
                    <a:pt x="11883" y="20390"/>
                    <a:pt x="18026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385647" y="3959257"/>
              <a:ext cx="243254" cy="18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36" fill="norm" stroke="1" extrusionOk="0">
                  <a:moveTo>
                    <a:pt x="13578" y="6836"/>
                  </a:moveTo>
                  <a:cubicBezTo>
                    <a:pt x="12275" y="4436"/>
                    <a:pt x="10971" y="2036"/>
                    <a:pt x="9854" y="836"/>
                  </a:cubicBezTo>
                  <a:cubicBezTo>
                    <a:pt x="8737" y="-364"/>
                    <a:pt x="7806" y="-364"/>
                    <a:pt x="6223" y="1436"/>
                  </a:cubicBezTo>
                  <a:cubicBezTo>
                    <a:pt x="4640" y="3236"/>
                    <a:pt x="2406" y="6836"/>
                    <a:pt x="1196" y="9236"/>
                  </a:cubicBezTo>
                  <a:cubicBezTo>
                    <a:pt x="-15" y="11636"/>
                    <a:pt x="-201" y="12836"/>
                    <a:pt x="171" y="13796"/>
                  </a:cubicBezTo>
                  <a:cubicBezTo>
                    <a:pt x="544" y="14756"/>
                    <a:pt x="1475" y="15476"/>
                    <a:pt x="3523" y="15116"/>
                  </a:cubicBezTo>
                  <a:cubicBezTo>
                    <a:pt x="5571" y="14756"/>
                    <a:pt x="8737" y="13316"/>
                    <a:pt x="10692" y="11636"/>
                  </a:cubicBezTo>
                  <a:cubicBezTo>
                    <a:pt x="12647" y="9956"/>
                    <a:pt x="13392" y="8036"/>
                    <a:pt x="13858" y="7796"/>
                  </a:cubicBezTo>
                  <a:cubicBezTo>
                    <a:pt x="14323" y="7556"/>
                    <a:pt x="14509" y="8996"/>
                    <a:pt x="15720" y="11516"/>
                  </a:cubicBezTo>
                  <a:cubicBezTo>
                    <a:pt x="16930" y="14036"/>
                    <a:pt x="19165" y="17636"/>
                    <a:pt x="21399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673350" y="41402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938827" y="3790950"/>
              <a:ext cx="111804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19" fill="norm" stroke="1" extrusionOk="0">
                  <a:moveTo>
                    <a:pt x="2583" y="0"/>
                  </a:moveTo>
                  <a:cubicBezTo>
                    <a:pt x="2976" y="3733"/>
                    <a:pt x="3369" y="7467"/>
                    <a:pt x="3172" y="10133"/>
                  </a:cubicBezTo>
                  <a:cubicBezTo>
                    <a:pt x="2976" y="12800"/>
                    <a:pt x="2190" y="14400"/>
                    <a:pt x="1405" y="15533"/>
                  </a:cubicBezTo>
                  <a:cubicBezTo>
                    <a:pt x="619" y="16667"/>
                    <a:pt x="-166" y="17333"/>
                    <a:pt x="30" y="17067"/>
                  </a:cubicBezTo>
                  <a:cubicBezTo>
                    <a:pt x="227" y="16800"/>
                    <a:pt x="1405" y="15600"/>
                    <a:pt x="3172" y="14667"/>
                  </a:cubicBezTo>
                  <a:cubicBezTo>
                    <a:pt x="4939" y="13733"/>
                    <a:pt x="7296" y="13067"/>
                    <a:pt x="9456" y="12600"/>
                  </a:cubicBezTo>
                  <a:cubicBezTo>
                    <a:pt x="11616" y="12133"/>
                    <a:pt x="13579" y="11867"/>
                    <a:pt x="15150" y="12067"/>
                  </a:cubicBezTo>
                  <a:cubicBezTo>
                    <a:pt x="16721" y="12267"/>
                    <a:pt x="17899" y="12933"/>
                    <a:pt x="19078" y="14333"/>
                  </a:cubicBezTo>
                  <a:cubicBezTo>
                    <a:pt x="20256" y="15733"/>
                    <a:pt x="21434" y="17867"/>
                    <a:pt x="20256" y="19200"/>
                  </a:cubicBezTo>
                  <a:cubicBezTo>
                    <a:pt x="19078" y="20533"/>
                    <a:pt x="15543" y="21067"/>
                    <a:pt x="12794" y="21333"/>
                  </a:cubicBezTo>
                  <a:cubicBezTo>
                    <a:pt x="10045" y="21600"/>
                    <a:pt x="8081" y="21600"/>
                    <a:pt x="6118" y="21200"/>
                  </a:cubicBezTo>
                  <a:cubicBezTo>
                    <a:pt x="4154" y="20800"/>
                    <a:pt x="2190" y="20000"/>
                    <a:pt x="227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098800" y="3785119"/>
              <a:ext cx="150679" cy="36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6" fill="norm" stroke="1" extrusionOk="0">
                  <a:moveTo>
                    <a:pt x="3600" y="2191"/>
                  </a:moveTo>
                  <a:cubicBezTo>
                    <a:pt x="5400" y="1204"/>
                    <a:pt x="7200" y="216"/>
                    <a:pt x="9900" y="31"/>
                  </a:cubicBezTo>
                  <a:cubicBezTo>
                    <a:pt x="12600" y="-154"/>
                    <a:pt x="16200" y="463"/>
                    <a:pt x="18450" y="2315"/>
                  </a:cubicBezTo>
                  <a:cubicBezTo>
                    <a:pt x="20700" y="4166"/>
                    <a:pt x="21600" y="7252"/>
                    <a:pt x="21300" y="9659"/>
                  </a:cubicBezTo>
                  <a:cubicBezTo>
                    <a:pt x="21000" y="12065"/>
                    <a:pt x="19500" y="13793"/>
                    <a:pt x="15750" y="15645"/>
                  </a:cubicBezTo>
                  <a:cubicBezTo>
                    <a:pt x="12000" y="17496"/>
                    <a:pt x="6000" y="19471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549650" y="3858081"/>
              <a:ext cx="260351" cy="33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3842"/>
                  </a:moveTo>
                  <a:cubicBezTo>
                    <a:pt x="176" y="8869"/>
                    <a:pt x="351" y="13895"/>
                    <a:pt x="702" y="13895"/>
                  </a:cubicBezTo>
                  <a:cubicBezTo>
                    <a:pt x="1054" y="13895"/>
                    <a:pt x="1580" y="8869"/>
                    <a:pt x="2283" y="5676"/>
                  </a:cubicBezTo>
                  <a:cubicBezTo>
                    <a:pt x="2985" y="2484"/>
                    <a:pt x="3863" y="1125"/>
                    <a:pt x="5356" y="446"/>
                  </a:cubicBezTo>
                  <a:cubicBezTo>
                    <a:pt x="6849" y="-233"/>
                    <a:pt x="8956" y="-233"/>
                    <a:pt x="11151" y="1125"/>
                  </a:cubicBezTo>
                  <a:cubicBezTo>
                    <a:pt x="13346" y="2484"/>
                    <a:pt x="15629" y="5201"/>
                    <a:pt x="17210" y="8461"/>
                  </a:cubicBezTo>
                  <a:cubicBezTo>
                    <a:pt x="18790" y="11722"/>
                    <a:pt x="19668" y="15525"/>
                    <a:pt x="20283" y="17767"/>
                  </a:cubicBezTo>
                  <a:cubicBezTo>
                    <a:pt x="20898" y="20009"/>
                    <a:pt x="21249" y="20688"/>
                    <a:pt x="2160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013199" y="3844080"/>
              <a:ext cx="228601" cy="2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038"/>
                  </a:moveTo>
                  <a:cubicBezTo>
                    <a:pt x="800" y="402"/>
                    <a:pt x="1600" y="-233"/>
                    <a:pt x="2400" y="85"/>
                  </a:cubicBezTo>
                  <a:cubicBezTo>
                    <a:pt x="3200" y="402"/>
                    <a:pt x="4000" y="1673"/>
                    <a:pt x="5800" y="4638"/>
                  </a:cubicBezTo>
                  <a:cubicBezTo>
                    <a:pt x="7600" y="7602"/>
                    <a:pt x="10400" y="12261"/>
                    <a:pt x="13200" y="15332"/>
                  </a:cubicBezTo>
                  <a:cubicBezTo>
                    <a:pt x="16000" y="18402"/>
                    <a:pt x="18800" y="19885"/>
                    <a:pt x="2160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223964" y="3873567"/>
              <a:ext cx="157537" cy="43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1" fill="norm" stroke="1" extrusionOk="0">
                  <a:moveTo>
                    <a:pt x="21153" y="1261"/>
                  </a:moveTo>
                  <a:cubicBezTo>
                    <a:pt x="21153" y="734"/>
                    <a:pt x="21153" y="207"/>
                    <a:pt x="20442" y="49"/>
                  </a:cubicBezTo>
                  <a:cubicBezTo>
                    <a:pt x="19732" y="-109"/>
                    <a:pt x="18311" y="102"/>
                    <a:pt x="15895" y="839"/>
                  </a:cubicBezTo>
                  <a:cubicBezTo>
                    <a:pt x="13479" y="1577"/>
                    <a:pt x="10069" y="2841"/>
                    <a:pt x="7369" y="4369"/>
                  </a:cubicBezTo>
                  <a:cubicBezTo>
                    <a:pt x="4669" y="5897"/>
                    <a:pt x="2679" y="7688"/>
                    <a:pt x="1400" y="9795"/>
                  </a:cubicBezTo>
                  <a:cubicBezTo>
                    <a:pt x="121" y="11903"/>
                    <a:pt x="-447" y="14326"/>
                    <a:pt x="406" y="16328"/>
                  </a:cubicBezTo>
                  <a:cubicBezTo>
                    <a:pt x="1258" y="18330"/>
                    <a:pt x="3532" y="19911"/>
                    <a:pt x="5806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561327" y="3967679"/>
              <a:ext cx="283724" cy="28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59" fill="norm" stroke="1" extrusionOk="0">
                  <a:moveTo>
                    <a:pt x="17350" y="3950"/>
                  </a:moveTo>
                  <a:cubicBezTo>
                    <a:pt x="17350" y="2660"/>
                    <a:pt x="17350" y="1371"/>
                    <a:pt x="16956" y="646"/>
                  </a:cubicBezTo>
                  <a:cubicBezTo>
                    <a:pt x="16562" y="-80"/>
                    <a:pt x="15773" y="-241"/>
                    <a:pt x="13803" y="404"/>
                  </a:cubicBezTo>
                  <a:cubicBezTo>
                    <a:pt x="11832" y="1049"/>
                    <a:pt x="8679" y="2499"/>
                    <a:pt x="5998" y="4353"/>
                  </a:cubicBezTo>
                  <a:cubicBezTo>
                    <a:pt x="3318" y="6207"/>
                    <a:pt x="1111" y="8463"/>
                    <a:pt x="322" y="10559"/>
                  </a:cubicBezTo>
                  <a:cubicBezTo>
                    <a:pt x="-466" y="12655"/>
                    <a:pt x="165" y="14589"/>
                    <a:pt x="2530" y="16281"/>
                  </a:cubicBezTo>
                  <a:cubicBezTo>
                    <a:pt x="4895" y="17974"/>
                    <a:pt x="8994" y="19425"/>
                    <a:pt x="12384" y="20231"/>
                  </a:cubicBezTo>
                  <a:cubicBezTo>
                    <a:pt x="15773" y="21037"/>
                    <a:pt x="18454" y="21198"/>
                    <a:pt x="21134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610099" y="416560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4400"/>
                    <a:pt x="8078" y="7200"/>
                    <a:pt x="11678" y="3600"/>
                  </a:cubicBezTo>
                  <a:cubicBezTo>
                    <a:pt x="15278" y="0"/>
                    <a:pt x="18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006689" y="3968750"/>
              <a:ext cx="20031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8178" y="282"/>
                    <a:pt x="15283" y="565"/>
                    <a:pt x="11832" y="2259"/>
                  </a:cubicBezTo>
                  <a:cubicBezTo>
                    <a:pt x="8380" y="3953"/>
                    <a:pt x="4372" y="7059"/>
                    <a:pt x="2145" y="9671"/>
                  </a:cubicBezTo>
                  <a:cubicBezTo>
                    <a:pt x="-82" y="12282"/>
                    <a:pt x="-527" y="14400"/>
                    <a:pt x="586" y="16165"/>
                  </a:cubicBezTo>
                  <a:cubicBezTo>
                    <a:pt x="1700" y="17929"/>
                    <a:pt x="4372" y="19341"/>
                    <a:pt x="7489" y="20188"/>
                  </a:cubicBezTo>
                  <a:cubicBezTo>
                    <a:pt x="10607" y="21035"/>
                    <a:pt x="14170" y="21318"/>
                    <a:pt x="177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345641" y="4023383"/>
              <a:ext cx="181304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41" fill="norm" stroke="1" extrusionOk="0">
                  <a:moveTo>
                    <a:pt x="20280" y="3179"/>
                  </a:moveTo>
                  <a:cubicBezTo>
                    <a:pt x="20520" y="2197"/>
                    <a:pt x="20760" y="1216"/>
                    <a:pt x="20280" y="626"/>
                  </a:cubicBezTo>
                  <a:cubicBezTo>
                    <a:pt x="19800" y="37"/>
                    <a:pt x="18600" y="-159"/>
                    <a:pt x="16800" y="136"/>
                  </a:cubicBezTo>
                  <a:cubicBezTo>
                    <a:pt x="15000" y="430"/>
                    <a:pt x="12600" y="1216"/>
                    <a:pt x="9720" y="2983"/>
                  </a:cubicBezTo>
                  <a:cubicBezTo>
                    <a:pt x="6840" y="4750"/>
                    <a:pt x="3480" y="7499"/>
                    <a:pt x="1560" y="10052"/>
                  </a:cubicBezTo>
                  <a:cubicBezTo>
                    <a:pt x="-360" y="12605"/>
                    <a:pt x="-840" y="14961"/>
                    <a:pt x="2040" y="16826"/>
                  </a:cubicBezTo>
                  <a:cubicBezTo>
                    <a:pt x="4920" y="18692"/>
                    <a:pt x="11160" y="20066"/>
                    <a:pt x="174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581649" y="42164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4114"/>
                    <a:pt x="14880" y="8229"/>
                    <a:pt x="11280" y="11829"/>
                  </a:cubicBezTo>
                  <a:cubicBezTo>
                    <a:pt x="7680" y="15429"/>
                    <a:pt x="384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817224" y="3849286"/>
              <a:ext cx="253376" cy="41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48" fill="norm" stroke="1" extrusionOk="0">
                  <a:moveTo>
                    <a:pt x="13987" y="16704"/>
                  </a:moveTo>
                  <a:cubicBezTo>
                    <a:pt x="14167" y="15736"/>
                    <a:pt x="14347" y="14769"/>
                    <a:pt x="13627" y="14286"/>
                  </a:cubicBezTo>
                  <a:cubicBezTo>
                    <a:pt x="12907" y="13802"/>
                    <a:pt x="11287" y="13802"/>
                    <a:pt x="8947" y="14501"/>
                  </a:cubicBezTo>
                  <a:cubicBezTo>
                    <a:pt x="6607" y="15199"/>
                    <a:pt x="3547" y="16596"/>
                    <a:pt x="1927" y="17563"/>
                  </a:cubicBezTo>
                  <a:cubicBezTo>
                    <a:pt x="307" y="18531"/>
                    <a:pt x="127" y="19068"/>
                    <a:pt x="37" y="19605"/>
                  </a:cubicBezTo>
                  <a:cubicBezTo>
                    <a:pt x="-53" y="20142"/>
                    <a:pt x="-53" y="20680"/>
                    <a:pt x="937" y="21002"/>
                  </a:cubicBezTo>
                  <a:cubicBezTo>
                    <a:pt x="1927" y="21325"/>
                    <a:pt x="3907" y="21432"/>
                    <a:pt x="6157" y="20680"/>
                  </a:cubicBezTo>
                  <a:cubicBezTo>
                    <a:pt x="8407" y="19928"/>
                    <a:pt x="10927" y="18316"/>
                    <a:pt x="12727" y="15522"/>
                  </a:cubicBezTo>
                  <a:cubicBezTo>
                    <a:pt x="14527" y="12728"/>
                    <a:pt x="15607" y="8751"/>
                    <a:pt x="16147" y="6119"/>
                  </a:cubicBezTo>
                  <a:cubicBezTo>
                    <a:pt x="16687" y="3486"/>
                    <a:pt x="16687" y="2196"/>
                    <a:pt x="16507" y="1283"/>
                  </a:cubicBezTo>
                  <a:cubicBezTo>
                    <a:pt x="16327" y="369"/>
                    <a:pt x="15967" y="-168"/>
                    <a:pt x="15517" y="47"/>
                  </a:cubicBezTo>
                  <a:cubicBezTo>
                    <a:pt x="15067" y="262"/>
                    <a:pt x="14527" y="1229"/>
                    <a:pt x="14347" y="3486"/>
                  </a:cubicBezTo>
                  <a:cubicBezTo>
                    <a:pt x="14167" y="5742"/>
                    <a:pt x="14347" y="9289"/>
                    <a:pt x="15247" y="12136"/>
                  </a:cubicBezTo>
                  <a:cubicBezTo>
                    <a:pt x="16147" y="14984"/>
                    <a:pt x="17767" y="17133"/>
                    <a:pt x="18937" y="18369"/>
                  </a:cubicBezTo>
                  <a:cubicBezTo>
                    <a:pt x="20107" y="19605"/>
                    <a:pt x="20827" y="19928"/>
                    <a:pt x="21547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153149" y="3867150"/>
              <a:ext cx="8664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7364" y="794"/>
                  </a:cubicBezTo>
                  <a:cubicBezTo>
                    <a:pt x="9818" y="1588"/>
                    <a:pt x="12273" y="3176"/>
                    <a:pt x="15218" y="5506"/>
                  </a:cubicBezTo>
                  <a:cubicBezTo>
                    <a:pt x="18164" y="7835"/>
                    <a:pt x="21600" y="10906"/>
                    <a:pt x="19391" y="13712"/>
                  </a:cubicBezTo>
                  <a:cubicBezTo>
                    <a:pt x="17182" y="16518"/>
                    <a:pt x="9327" y="19059"/>
                    <a:pt x="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343649" y="3797968"/>
              <a:ext cx="140264" cy="55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74" fill="norm" stroke="1" extrusionOk="0">
                  <a:moveTo>
                    <a:pt x="3812" y="222"/>
                  </a:moveTo>
                  <a:cubicBezTo>
                    <a:pt x="5400" y="140"/>
                    <a:pt x="6988" y="57"/>
                    <a:pt x="8576" y="15"/>
                  </a:cubicBezTo>
                  <a:cubicBezTo>
                    <a:pt x="10165" y="-26"/>
                    <a:pt x="11753" y="-26"/>
                    <a:pt x="13500" y="595"/>
                  </a:cubicBezTo>
                  <a:cubicBezTo>
                    <a:pt x="15247" y="1215"/>
                    <a:pt x="17153" y="2457"/>
                    <a:pt x="18741" y="4484"/>
                  </a:cubicBezTo>
                  <a:cubicBezTo>
                    <a:pt x="20329" y="6512"/>
                    <a:pt x="21600" y="9326"/>
                    <a:pt x="20806" y="11850"/>
                  </a:cubicBezTo>
                  <a:cubicBezTo>
                    <a:pt x="20012" y="14374"/>
                    <a:pt x="17153" y="16608"/>
                    <a:pt x="13341" y="18181"/>
                  </a:cubicBezTo>
                  <a:cubicBezTo>
                    <a:pt x="9529" y="19753"/>
                    <a:pt x="4765" y="20664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832599" y="4156256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49" y="1118"/>
                    <a:pt x="10897" y="-1582"/>
                    <a:pt x="14497" y="1118"/>
                  </a:cubicBezTo>
                  <a:cubicBezTo>
                    <a:pt x="18097" y="3818"/>
                    <a:pt x="19849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896099" y="427355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527014" y="3802869"/>
              <a:ext cx="156478" cy="8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514" fill="norm" stroke="1" extrusionOk="0">
                  <a:moveTo>
                    <a:pt x="17981" y="1916"/>
                  </a:moveTo>
                  <a:cubicBezTo>
                    <a:pt x="16319" y="1284"/>
                    <a:pt x="14658" y="652"/>
                    <a:pt x="12719" y="309"/>
                  </a:cubicBezTo>
                  <a:cubicBezTo>
                    <a:pt x="10781" y="-33"/>
                    <a:pt x="8565" y="-86"/>
                    <a:pt x="6489" y="125"/>
                  </a:cubicBezTo>
                  <a:cubicBezTo>
                    <a:pt x="4412" y="335"/>
                    <a:pt x="2473" y="810"/>
                    <a:pt x="1227" y="1837"/>
                  </a:cubicBezTo>
                  <a:cubicBezTo>
                    <a:pt x="-19" y="2864"/>
                    <a:pt x="-573" y="4445"/>
                    <a:pt x="812" y="6131"/>
                  </a:cubicBezTo>
                  <a:cubicBezTo>
                    <a:pt x="2196" y="7816"/>
                    <a:pt x="5519" y="9608"/>
                    <a:pt x="8842" y="11346"/>
                  </a:cubicBezTo>
                  <a:cubicBezTo>
                    <a:pt x="12165" y="13085"/>
                    <a:pt x="15489" y="14771"/>
                    <a:pt x="17704" y="16193"/>
                  </a:cubicBezTo>
                  <a:cubicBezTo>
                    <a:pt x="19919" y="17615"/>
                    <a:pt x="21027" y="18774"/>
                    <a:pt x="20196" y="19617"/>
                  </a:cubicBezTo>
                  <a:cubicBezTo>
                    <a:pt x="19365" y="20460"/>
                    <a:pt x="16596" y="20987"/>
                    <a:pt x="13827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79062" y="3901648"/>
              <a:ext cx="148939" cy="81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28" fill="norm" stroke="1" extrusionOk="0">
                  <a:moveTo>
                    <a:pt x="21109" y="1100"/>
                  </a:moveTo>
                  <a:cubicBezTo>
                    <a:pt x="19609" y="709"/>
                    <a:pt x="18109" y="319"/>
                    <a:pt x="16609" y="123"/>
                  </a:cubicBezTo>
                  <a:cubicBezTo>
                    <a:pt x="15109" y="-72"/>
                    <a:pt x="13609" y="-72"/>
                    <a:pt x="11059" y="402"/>
                  </a:cubicBezTo>
                  <a:cubicBezTo>
                    <a:pt x="8509" y="877"/>
                    <a:pt x="4909" y="1826"/>
                    <a:pt x="2659" y="3026"/>
                  </a:cubicBezTo>
                  <a:cubicBezTo>
                    <a:pt x="409" y="4226"/>
                    <a:pt x="-491" y="5677"/>
                    <a:pt x="259" y="7156"/>
                  </a:cubicBezTo>
                  <a:cubicBezTo>
                    <a:pt x="1009" y="8635"/>
                    <a:pt x="3409" y="10142"/>
                    <a:pt x="6559" y="11593"/>
                  </a:cubicBezTo>
                  <a:cubicBezTo>
                    <a:pt x="9709" y="13044"/>
                    <a:pt x="13609" y="14440"/>
                    <a:pt x="16009" y="15640"/>
                  </a:cubicBezTo>
                  <a:cubicBezTo>
                    <a:pt x="18409" y="16840"/>
                    <a:pt x="19309" y="17844"/>
                    <a:pt x="17959" y="18793"/>
                  </a:cubicBezTo>
                  <a:cubicBezTo>
                    <a:pt x="16609" y="19742"/>
                    <a:pt x="13009" y="20635"/>
                    <a:pt x="940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570195" y="4921250"/>
              <a:ext cx="163016" cy="51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50" fill="norm" stroke="1" extrusionOk="0">
                  <a:moveTo>
                    <a:pt x="692" y="0"/>
                  </a:moveTo>
                  <a:cubicBezTo>
                    <a:pt x="145" y="1141"/>
                    <a:pt x="-402" y="2283"/>
                    <a:pt x="418" y="3249"/>
                  </a:cubicBezTo>
                  <a:cubicBezTo>
                    <a:pt x="1239" y="4215"/>
                    <a:pt x="3426" y="5005"/>
                    <a:pt x="6023" y="5312"/>
                  </a:cubicBezTo>
                  <a:cubicBezTo>
                    <a:pt x="8621" y="5620"/>
                    <a:pt x="11628" y="5444"/>
                    <a:pt x="13542" y="5180"/>
                  </a:cubicBezTo>
                  <a:cubicBezTo>
                    <a:pt x="15456" y="4917"/>
                    <a:pt x="16276" y="4566"/>
                    <a:pt x="17097" y="4083"/>
                  </a:cubicBezTo>
                  <a:cubicBezTo>
                    <a:pt x="17917" y="3600"/>
                    <a:pt x="18737" y="2985"/>
                    <a:pt x="19011" y="2941"/>
                  </a:cubicBezTo>
                  <a:cubicBezTo>
                    <a:pt x="19284" y="2898"/>
                    <a:pt x="19011" y="3424"/>
                    <a:pt x="19284" y="5005"/>
                  </a:cubicBezTo>
                  <a:cubicBezTo>
                    <a:pt x="19557" y="6585"/>
                    <a:pt x="20378" y="9220"/>
                    <a:pt x="20788" y="11634"/>
                  </a:cubicBezTo>
                  <a:cubicBezTo>
                    <a:pt x="21198" y="14049"/>
                    <a:pt x="21198" y="16244"/>
                    <a:pt x="20378" y="17780"/>
                  </a:cubicBezTo>
                  <a:cubicBezTo>
                    <a:pt x="19557" y="19317"/>
                    <a:pt x="17917" y="20195"/>
                    <a:pt x="16276" y="20722"/>
                  </a:cubicBezTo>
                  <a:cubicBezTo>
                    <a:pt x="14636" y="21249"/>
                    <a:pt x="12995" y="21424"/>
                    <a:pt x="11492" y="21512"/>
                  </a:cubicBezTo>
                  <a:cubicBezTo>
                    <a:pt x="9988" y="21600"/>
                    <a:pt x="8621" y="21600"/>
                    <a:pt x="7801" y="20766"/>
                  </a:cubicBezTo>
                  <a:cubicBezTo>
                    <a:pt x="6980" y="19932"/>
                    <a:pt x="6707" y="18263"/>
                    <a:pt x="6433" y="16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051227" y="4915263"/>
              <a:ext cx="241874" cy="1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2" fill="norm" stroke="1" extrusionOk="0">
                  <a:moveTo>
                    <a:pt x="3961" y="671"/>
                  </a:moveTo>
                  <a:cubicBezTo>
                    <a:pt x="4892" y="197"/>
                    <a:pt x="5823" y="-278"/>
                    <a:pt x="6661" y="197"/>
                  </a:cubicBezTo>
                  <a:cubicBezTo>
                    <a:pt x="7499" y="671"/>
                    <a:pt x="8244" y="2096"/>
                    <a:pt x="8616" y="4351"/>
                  </a:cubicBezTo>
                  <a:cubicBezTo>
                    <a:pt x="8988" y="6606"/>
                    <a:pt x="8988" y="9691"/>
                    <a:pt x="8150" y="12184"/>
                  </a:cubicBezTo>
                  <a:cubicBezTo>
                    <a:pt x="7312" y="14676"/>
                    <a:pt x="5637" y="16575"/>
                    <a:pt x="4333" y="17762"/>
                  </a:cubicBezTo>
                  <a:cubicBezTo>
                    <a:pt x="3030" y="18948"/>
                    <a:pt x="2099" y="19423"/>
                    <a:pt x="1261" y="19304"/>
                  </a:cubicBezTo>
                  <a:cubicBezTo>
                    <a:pt x="423" y="19186"/>
                    <a:pt x="-322" y="18474"/>
                    <a:pt x="144" y="17287"/>
                  </a:cubicBezTo>
                  <a:cubicBezTo>
                    <a:pt x="609" y="16100"/>
                    <a:pt x="2285" y="14438"/>
                    <a:pt x="5357" y="12065"/>
                  </a:cubicBezTo>
                  <a:cubicBezTo>
                    <a:pt x="8430" y="9691"/>
                    <a:pt x="12899" y="6606"/>
                    <a:pt x="15412" y="4588"/>
                  </a:cubicBezTo>
                  <a:cubicBezTo>
                    <a:pt x="17926" y="2570"/>
                    <a:pt x="18485" y="1621"/>
                    <a:pt x="18299" y="1740"/>
                  </a:cubicBezTo>
                  <a:cubicBezTo>
                    <a:pt x="18112" y="1858"/>
                    <a:pt x="17181" y="3045"/>
                    <a:pt x="16437" y="4825"/>
                  </a:cubicBezTo>
                  <a:cubicBezTo>
                    <a:pt x="15692" y="6606"/>
                    <a:pt x="15133" y="8979"/>
                    <a:pt x="15971" y="11827"/>
                  </a:cubicBezTo>
                  <a:cubicBezTo>
                    <a:pt x="16809" y="14676"/>
                    <a:pt x="19044" y="17999"/>
                    <a:pt x="21278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553905" y="4015492"/>
              <a:ext cx="183695" cy="49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01" fill="norm" stroke="1" extrusionOk="0">
                  <a:moveTo>
                    <a:pt x="21302" y="3182"/>
                  </a:moveTo>
                  <a:cubicBezTo>
                    <a:pt x="21302" y="2726"/>
                    <a:pt x="21302" y="2271"/>
                    <a:pt x="20320" y="1724"/>
                  </a:cubicBezTo>
                  <a:cubicBezTo>
                    <a:pt x="19338" y="1177"/>
                    <a:pt x="17375" y="539"/>
                    <a:pt x="15779" y="220"/>
                  </a:cubicBezTo>
                  <a:cubicBezTo>
                    <a:pt x="14184" y="-99"/>
                    <a:pt x="12957" y="-99"/>
                    <a:pt x="10993" y="402"/>
                  </a:cubicBezTo>
                  <a:cubicBezTo>
                    <a:pt x="9029" y="904"/>
                    <a:pt x="6329" y="1906"/>
                    <a:pt x="4243" y="3774"/>
                  </a:cubicBezTo>
                  <a:cubicBezTo>
                    <a:pt x="2157" y="5643"/>
                    <a:pt x="684" y="8377"/>
                    <a:pt x="193" y="10974"/>
                  </a:cubicBezTo>
                  <a:cubicBezTo>
                    <a:pt x="-298" y="13572"/>
                    <a:pt x="193" y="16033"/>
                    <a:pt x="1175" y="17764"/>
                  </a:cubicBezTo>
                  <a:cubicBezTo>
                    <a:pt x="2157" y="19496"/>
                    <a:pt x="3629" y="20498"/>
                    <a:pt x="5102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451849" y="433705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4400"/>
                    <a:pt x="4400" y="7200"/>
                    <a:pt x="8000" y="3600"/>
                  </a:cubicBezTo>
                  <a:cubicBezTo>
                    <a:pt x="11600" y="0"/>
                    <a:pt x="16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712199" y="4464050"/>
              <a:ext cx="1587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825"/>
                    <a:pt x="7488" y="7650"/>
                    <a:pt x="11088" y="11250"/>
                  </a:cubicBezTo>
                  <a:cubicBezTo>
                    <a:pt x="14688" y="14850"/>
                    <a:pt x="18144" y="182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705849" y="4502150"/>
              <a:ext cx="2159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900"/>
                    <a:pt x="17788" y="1800"/>
                    <a:pt x="14718" y="4500"/>
                  </a:cubicBezTo>
                  <a:cubicBezTo>
                    <a:pt x="11647" y="7200"/>
                    <a:pt x="7412" y="11700"/>
                    <a:pt x="4765" y="14850"/>
                  </a:cubicBezTo>
                  <a:cubicBezTo>
                    <a:pt x="2118" y="18000"/>
                    <a:pt x="1059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934449" y="464185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067799" y="4464050"/>
              <a:ext cx="158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9"/>
                    <a:pt x="2880" y="758"/>
                    <a:pt x="5040" y="3411"/>
                  </a:cubicBezTo>
                  <a:cubicBezTo>
                    <a:pt x="7200" y="6063"/>
                    <a:pt x="10080" y="10989"/>
                    <a:pt x="12960" y="14400"/>
                  </a:cubicBezTo>
                  <a:cubicBezTo>
                    <a:pt x="15840" y="17811"/>
                    <a:pt x="18720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208294" y="4446954"/>
              <a:ext cx="132557" cy="2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2" fill="norm" stroke="1" extrusionOk="0">
                  <a:moveTo>
                    <a:pt x="21471" y="2252"/>
                  </a:moveTo>
                  <a:cubicBezTo>
                    <a:pt x="20785" y="1452"/>
                    <a:pt x="20100" y="652"/>
                    <a:pt x="18900" y="252"/>
                  </a:cubicBezTo>
                  <a:cubicBezTo>
                    <a:pt x="17700" y="-148"/>
                    <a:pt x="15985" y="-148"/>
                    <a:pt x="13071" y="812"/>
                  </a:cubicBezTo>
                  <a:cubicBezTo>
                    <a:pt x="10157" y="1772"/>
                    <a:pt x="6042" y="3692"/>
                    <a:pt x="3642" y="6012"/>
                  </a:cubicBezTo>
                  <a:cubicBezTo>
                    <a:pt x="1242" y="8332"/>
                    <a:pt x="557" y="11052"/>
                    <a:pt x="214" y="13372"/>
                  </a:cubicBezTo>
                  <a:cubicBezTo>
                    <a:pt x="-129" y="15692"/>
                    <a:pt x="-129" y="17612"/>
                    <a:pt x="728" y="18892"/>
                  </a:cubicBezTo>
                  <a:cubicBezTo>
                    <a:pt x="1585" y="20172"/>
                    <a:pt x="3300" y="20812"/>
                    <a:pt x="5014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447639" y="4191000"/>
              <a:ext cx="11546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21040" y="0"/>
                  </a:moveTo>
                  <a:cubicBezTo>
                    <a:pt x="17183" y="147"/>
                    <a:pt x="13326" y="294"/>
                    <a:pt x="10433" y="1176"/>
                  </a:cubicBezTo>
                  <a:cubicBezTo>
                    <a:pt x="7540" y="2057"/>
                    <a:pt x="5611" y="3673"/>
                    <a:pt x="4069" y="6171"/>
                  </a:cubicBezTo>
                  <a:cubicBezTo>
                    <a:pt x="2526" y="8669"/>
                    <a:pt x="1369" y="12049"/>
                    <a:pt x="597" y="14327"/>
                  </a:cubicBezTo>
                  <a:cubicBezTo>
                    <a:pt x="-174" y="16604"/>
                    <a:pt x="-560" y="17780"/>
                    <a:pt x="1754" y="18808"/>
                  </a:cubicBezTo>
                  <a:cubicBezTo>
                    <a:pt x="4069" y="19837"/>
                    <a:pt x="9083" y="20718"/>
                    <a:pt x="140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582149" y="4275677"/>
              <a:ext cx="165101" cy="22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879"/>
                  </a:moveTo>
                  <a:cubicBezTo>
                    <a:pt x="0" y="1850"/>
                    <a:pt x="0" y="822"/>
                    <a:pt x="831" y="307"/>
                  </a:cubicBezTo>
                  <a:cubicBezTo>
                    <a:pt x="1662" y="-207"/>
                    <a:pt x="3323" y="-207"/>
                    <a:pt x="5677" y="1336"/>
                  </a:cubicBezTo>
                  <a:cubicBezTo>
                    <a:pt x="8031" y="2879"/>
                    <a:pt x="11077" y="5964"/>
                    <a:pt x="12600" y="8330"/>
                  </a:cubicBezTo>
                  <a:cubicBezTo>
                    <a:pt x="14123" y="10696"/>
                    <a:pt x="14123" y="12342"/>
                    <a:pt x="13708" y="13679"/>
                  </a:cubicBezTo>
                  <a:cubicBezTo>
                    <a:pt x="13292" y="15016"/>
                    <a:pt x="12462" y="16044"/>
                    <a:pt x="11354" y="16764"/>
                  </a:cubicBezTo>
                  <a:cubicBezTo>
                    <a:pt x="10246" y="17484"/>
                    <a:pt x="8862" y="17896"/>
                    <a:pt x="8169" y="17382"/>
                  </a:cubicBezTo>
                  <a:cubicBezTo>
                    <a:pt x="7477" y="16867"/>
                    <a:pt x="7477" y="15427"/>
                    <a:pt x="8723" y="13370"/>
                  </a:cubicBezTo>
                  <a:cubicBezTo>
                    <a:pt x="9969" y="11313"/>
                    <a:pt x="12462" y="8639"/>
                    <a:pt x="14262" y="6993"/>
                  </a:cubicBezTo>
                  <a:cubicBezTo>
                    <a:pt x="16062" y="5347"/>
                    <a:pt x="17169" y="4730"/>
                    <a:pt x="18000" y="4936"/>
                  </a:cubicBezTo>
                  <a:cubicBezTo>
                    <a:pt x="18831" y="5142"/>
                    <a:pt x="19385" y="6170"/>
                    <a:pt x="19246" y="8124"/>
                  </a:cubicBezTo>
                  <a:cubicBezTo>
                    <a:pt x="19108" y="10079"/>
                    <a:pt x="18277" y="12959"/>
                    <a:pt x="18554" y="15324"/>
                  </a:cubicBezTo>
                  <a:cubicBezTo>
                    <a:pt x="18831" y="17690"/>
                    <a:pt x="20215" y="19542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823449" y="448310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980204" y="4292600"/>
              <a:ext cx="154397" cy="39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1" fill="norm" stroke="1" extrusionOk="0">
                  <a:moveTo>
                    <a:pt x="275" y="0"/>
                  </a:moveTo>
                  <a:cubicBezTo>
                    <a:pt x="-17" y="1143"/>
                    <a:pt x="-309" y="2286"/>
                    <a:pt x="713" y="3257"/>
                  </a:cubicBezTo>
                  <a:cubicBezTo>
                    <a:pt x="1734" y="4229"/>
                    <a:pt x="4069" y="5029"/>
                    <a:pt x="7426" y="5086"/>
                  </a:cubicBezTo>
                  <a:cubicBezTo>
                    <a:pt x="10783" y="5143"/>
                    <a:pt x="15161" y="4457"/>
                    <a:pt x="17788" y="3714"/>
                  </a:cubicBezTo>
                  <a:cubicBezTo>
                    <a:pt x="20415" y="2971"/>
                    <a:pt x="21291" y="2171"/>
                    <a:pt x="21291" y="2057"/>
                  </a:cubicBezTo>
                  <a:cubicBezTo>
                    <a:pt x="21291" y="1943"/>
                    <a:pt x="20415" y="2514"/>
                    <a:pt x="19686" y="4171"/>
                  </a:cubicBezTo>
                  <a:cubicBezTo>
                    <a:pt x="18956" y="5829"/>
                    <a:pt x="18372" y="8571"/>
                    <a:pt x="18518" y="11086"/>
                  </a:cubicBezTo>
                  <a:cubicBezTo>
                    <a:pt x="18664" y="13600"/>
                    <a:pt x="19540" y="15886"/>
                    <a:pt x="19248" y="17600"/>
                  </a:cubicBezTo>
                  <a:cubicBezTo>
                    <a:pt x="18956" y="19314"/>
                    <a:pt x="17496" y="20457"/>
                    <a:pt x="15599" y="21029"/>
                  </a:cubicBezTo>
                  <a:cubicBezTo>
                    <a:pt x="13702" y="21600"/>
                    <a:pt x="11367" y="21600"/>
                    <a:pt x="9761" y="21200"/>
                  </a:cubicBezTo>
                  <a:cubicBezTo>
                    <a:pt x="8156" y="20800"/>
                    <a:pt x="7280" y="20000"/>
                    <a:pt x="6405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191749" y="4222750"/>
              <a:ext cx="11634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8938" y="0"/>
                  </a:moveTo>
                  <a:cubicBezTo>
                    <a:pt x="11545" y="0"/>
                    <a:pt x="14152" y="0"/>
                    <a:pt x="15641" y="273"/>
                  </a:cubicBezTo>
                  <a:cubicBezTo>
                    <a:pt x="17131" y="545"/>
                    <a:pt x="17503" y="1091"/>
                    <a:pt x="18621" y="3000"/>
                  </a:cubicBezTo>
                  <a:cubicBezTo>
                    <a:pt x="19738" y="4909"/>
                    <a:pt x="21600" y="8182"/>
                    <a:pt x="19552" y="11345"/>
                  </a:cubicBezTo>
                  <a:cubicBezTo>
                    <a:pt x="17503" y="14509"/>
                    <a:pt x="11545" y="17564"/>
                    <a:pt x="7634" y="19255"/>
                  </a:cubicBezTo>
                  <a:cubicBezTo>
                    <a:pt x="3724" y="20945"/>
                    <a:pt x="1862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567048" y="4139384"/>
              <a:ext cx="424802" cy="50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3" fill="norm" stroke="1" extrusionOk="0">
                  <a:moveTo>
                    <a:pt x="8027" y="14615"/>
                  </a:moveTo>
                  <a:cubicBezTo>
                    <a:pt x="8027" y="13985"/>
                    <a:pt x="8027" y="13355"/>
                    <a:pt x="7382" y="12815"/>
                  </a:cubicBezTo>
                  <a:cubicBezTo>
                    <a:pt x="6737" y="12275"/>
                    <a:pt x="5448" y="11825"/>
                    <a:pt x="4104" y="12725"/>
                  </a:cubicBezTo>
                  <a:cubicBezTo>
                    <a:pt x="2761" y="13625"/>
                    <a:pt x="1364" y="15875"/>
                    <a:pt x="666" y="17225"/>
                  </a:cubicBezTo>
                  <a:cubicBezTo>
                    <a:pt x="-33" y="18575"/>
                    <a:pt x="-33" y="19025"/>
                    <a:pt x="21" y="19520"/>
                  </a:cubicBezTo>
                  <a:cubicBezTo>
                    <a:pt x="74" y="20015"/>
                    <a:pt x="182" y="20555"/>
                    <a:pt x="504" y="20870"/>
                  </a:cubicBezTo>
                  <a:cubicBezTo>
                    <a:pt x="827" y="21185"/>
                    <a:pt x="1364" y="21275"/>
                    <a:pt x="2439" y="20735"/>
                  </a:cubicBezTo>
                  <a:cubicBezTo>
                    <a:pt x="3513" y="20195"/>
                    <a:pt x="5125" y="19025"/>
                    <a:pt x="6522" y="17000"/>
                  </a:cubicBezTo>
                  <a:cubicBezTo>
                    <a:pt x="7919" y="14975"/>
                    <a:pt x="9101" y="12095"/>
                    <a:pt x="9746" y="9350"/>
                  </a:cubicBezTo>
                  <a:cubicBezTo>
                    <a:pt x="10391" y="6605"/>
                    <a:pt x="10498" y="3995"/>
                    <a:pt x="10391" y="2465"/>
                  </a:cubicBezTo>
                  <a:cubicBezTo>
                    <a:pt x="10283" y="935"/>
                    <a:pt x="9961" y="485"/>
                    <a:pt x="9531" y="215"/>
                  </a:cubicBezTo>
                  <a:cubicBezTo>
                    <a:pt x="9101" y="-55"/>
                    <a:pt x="8564" y="-145"/>
                    <a:pt x="8027" y="395"/>
                  </a:cubicBezTo>
                  <a:cubicBezTo>
                    <a:pt x="7489" y="935"/>
                    <a:pt x="6952" y="2105"/>
                    <a:pt x="6522" y="4445"/>
                  </a:cubicBezTo>
                  <a:cubicBezTo>
                    <a:pt x="6092" y="6785"/>
                    <a:pt x="5770" y="10295"/>
                    <a:pt x="5770" y="12815"/>
                  </a:cubicBezTo>
                  <a:cubicBezTo>
                    <a:pt x="5770" y="15335"/>
                    <a:pt x="6092" y="16865"/>
                    <a:pt x="6415" y="17900"/>
                  </a:cubicBezTo>
                  <a:cubicBezTo>
                    <a:pt x="6737" y="18935"/>
                    <a:pt x="7060" y="19475"/>
                    <a:pt x="7489" y="19745"/>
                  </a:cubicBezTo>
                  <a:cubicBezTo>
                    <a:pt x="7919" y="20015"/>
                    <a:pt x="8457" y="20015"/>
                    <a:pt x="8833" y="19745"/>
                  </a:cubicBezTo>
                  <a:cubicBezTo>
                    <a:pt x="9209" y="19475"/>
                    <a:pt x="9424" y="18935"/>
                    <a:pt x="9854" y="17900"/>
                  </a:cubicBezTo>
                  <a:cubicBezTo>
                    <a:pt x="10283" y="16865"/>
                    <a:pt x="10928" y="15335"/>
                    <a:pt x="11412" y="14390"/>
                  </a:cubicBezTo>
                  <a:cubicBezTo>
                    <a:pt x="11895" y="13445"/>
                    <a:pt x="12218" y="13085"/>
                    <a:pt x="12540" y="13130"/>
                  </a:cubicBezTo>
                  <a:cubicBezTo>
                    <a:pt x="12863" y="13175"/>
                    <a:pt x="13185" y="13625"/>
                    <a:pt x="13400" y="14705"/>
                  </a:cubicBezTo>
                  <a:cubicBezTo>
                    <a:pt x="13615" y="15785"/>
                    <a:pt x="13722" y="17495"/>
                    <a:pt x="13668" y="18575"/>
                  </a:cubicBezTo>
                  <a:cubicBezTo>
                    <a:pt x="13615" y="19655"/>
                    <a:pt x="13400" y="20105"/>
                    <a:pt x="13131" y="20555"/>
                  </a:cubicBezTo>
                  <a:cubicBezTo>
                    <a:pt x="12863" y="21005"/>
                    <a:pt x="12540" y="21455"/>
                    <a:pt x="12594" y="21410"/>
                  </a:cubicBezTo>
                  <a:cubicBezTo>
                    <a:pt x="12648" y="21365"/>
                    <a:pt x="13077" y="20825"/>
                    <a:pt x="13830" y="19925"/>
                  </a:cubicBezTo>
                  <a:cubicBezTo>
                    <a:pt x="14582" y="19025"/>
                    <a:pt x="15657" y="17765"/>
                    <a:pt x="16355" y="16955"/>
                  </a:cubicBezTo>
                  <a:cubicBezTo>
                    <a:pt x="17054" y="16145"/>
                    <a:pt x="17376" y="15785"/>
                    <a:pt x="17591" y="15290"/>
                  </a:cubicBezTo>
                  <a:cubicBezTo>
                    <a:pt x="17806" y="14795"/>
                    <a:pt x="17913" y="14165"/>
                    <a:pt x="17806" y="14075"/>
                  </a:cubicBezTo>
                  <a:cubicBezTo>
                    <a:pt x="17698" y="13985"/>
                    <a:pt x="17376" y="14435"/>
                    <a:pt x="17107" y="15155"/>
                  </a:cubicBezTo>
                  <a:cubicBezTo>
                    <a:pt x="16839" y="15875"/>
                    <a:pt x="16624" y="16865"/>
                    <a:pt x="17376" y="17900"/>
                  </a:cubicBezTo>
                  <a:cubicBezTo>
                    <a:pt x="18128" y="18935"/>
                    <a:pt x="19848" y="20015"/>
                    <a:pt x="21567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211734" y="4162843"/>
              <a:ext cx="427883" cy="83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8" fill="norm" stroke="1" extrusionOk="0">
                  <a:moveTo>
                    <a:pt x="9285" y="10491"/>
                  </a:moveTo>
                  <a:cubicBezTo>
                    <a:pt x="9496" y="10219"/>
                    <a:pt x="9706" y="9948"/>
                    <a:pt x="9496" y="9731"/>
                  </a:cubicBezTo>
                  <a:cubicBezTo>
                    <a:pt x="9285" y="9514"/>
                    <a:pt x="8653" y="9351"/>
                    <a:pt x="7388" y="9351"/>
                  </a:cubicBezTo>
                  <a:cubicBezTo>
                    <a:pt x="6124" y="9351"/>
                    <a:pt x="4227" y="9514"/>
                    <a:pt x="2805" y="9839"/>
                  </a:cubicBezTo>
                  <a:cubicBezTo>
                    <a:pt x="1382" y="10165"/>
                    <a:pt x="434" y="10653"/>
                    <a:pt x="118" y="11305"/>
                  </a:cubicBezTo>
                  <a:cubicBezTo>
                    <a:pt x="-198" y="11956"/>
                    <a:pt x="118" y="12770"/>
                    <a:pt x="1119" y="13041"/>
                  </a:cubicBezTo>
                  <a:cubicBezTo>
                    <a:pt x="2120" y="13313"/>
                    <a:pt x="3806" y="13041"/>
                    <a:pt x="5597" y="12146"/>
                  </a:cubicBezTo>
                  <a:cubicBezTo>
                    <a:pt x="7388" y="11250"/>
                    <a:pt x="9285" y="9731"/>
                    <a:pt x="10865" y="8076"/>
                  </a:cubicBezTo>
                  <a:cubicBezTo>
                    <a:pt x="12446" y="6420"/>
                    <a:pt x="13710" y="4629"/>
                    <a:pt x="14395" y="3327"/>
                  </a:cubicBezTo>
                  <a:cubicBezTo>
                    <a:pt x="15080" y="2024"/>
                    <a:pt x="15185" y="1210"/>
                    <a:pt x="15027" y="722"/>
                  </a:cubicBezTo>
                  <a:cubicBezTo>
                    <a:pt x="14869" y="233"/>
                    <a:pt x="14448" y="71"/>
                    <a:pt x="13974" y="16"/>
                  </a:cubicBezTo>
                  <a:cubicBezTo>
                    <a:pt x="13500" y="-38"/>
                    <a:pt x="12973" y="16"/>
                    <a:pt x="12235" y="586"/>
                  </a:cubicBezTo>
                  <a:cubicBezTo>
                    <a:pt x="11498" y="1156"/>
                    <a:pt x="10549" y="2241"/>
                    <a:pt x="9759" y="3707"/>
                  </a:cubicBezTo>
                  <a:cubicBezTo>
                    <a:pt x="8969" y="5172"/>
                    <a:pt x="8337" y="7017"/>
                    <a:pt x="8284" y="8401"/>
                  </a:cubicBezTo>
                  <a:cubicBezTo>
                    <a:pt x="8231" y="9785"/>
                    <a:pt x="8758" y="10708"/>
                    <a:pt x="9232" y="11250"/>
                  </a:cubicBezTo>
                  <a:cubicBezTo>
                    <a:pt x="9706" y="11793"/>
                    <a:pt x="10128" y="11956"/>
                    <a:pt x="11076" y="11793"/>
                  </a:cubicBezTo>
                  <a:cubicBezTo>
                    <a:pt x="12024" y="11630"/>
                    <a:pt x="13500" y="11142"/>
                    <a:pt x="14395" y="10762"/>
                  </a:cubicBezTo>
                  <a:cubicBezTo>
                    <a:pt x="15291" y="10382"/>
                    <a:pt x="15607" y="10111"/>
                    <a:pt x="15870" y="9731"/>
                  </a:cubicBezTo>
                  <a:cubicBezTo>
                    <a:pt x="16134" y="9351"/>
                    <a:pt x="16344" y="8863"/>
                    <a:pt x="16239" y="8754"/>
                  </a:cubicBezTo>
                  <a:cubicBezTo>
                    <a:pt x="16134" y="8645"/>
                    <a:pt x="15712" y="8917"/>
                    <a:pt x="15502" y="9324"/>
                  </a:cubicBezTo>
                  <a:cubicBezTo>
                    <a:pt x="15291" y="9731"/>
                    <a:pt x="15291" y="10274"/>
                    <a:pt x="15818" y="10708"/>
                  </a:cubicBezTo>
                  <a:cubicBezTo>
                    <a:pt x="16344" y="11142"/>
                    <a:pt x="17398" y="11468"/>
                    <a:pt x="18188" y="11657"/>
                  </a:cubicBezTo>
                  <a:cubicBezTo>
                    <a:pt x="18979" y="11847"/>
                    <a:pt x="19505" y="11902"/>
                    <a:pt x="20032" y="11875"/>
                  </a:cubicBezTo>
                  <a:cubicBezTo>
                    <a:pt x="20559" y="11847"/>
                    <a:pt x="21086" y="11739"/>
                    <a:pt x="21244" y="11847"/>
                  </a:cubicBezTo>
                  <a:cubicBezTo>
                    <a:pt x="21402" y="11956"/>
                    <a:pt x="21191" y="12282"/>
                    <a:pt x="21033" y="13204"/>
                  </a:cubicBezTo>
                  <a:cubicBezTo>
                    <a:pt x="20875" y="14127"/>
                    <a:pt x="20770" y="15646"/>
                    <a:pt x="20506" y="17030"/>
                  </a:cubicBezTo>
                  <a:cubicBezTo>
                    <a:pt x="20243" y="18414"/>
                    <a:pt x="19822" y="19663"/>
                    <a:pt x="18821" y="20422"/>
                  </a:cubicBezTo>
                  <a:cubicBezTo>
                    <a:pt x="17820" y="21182"/>
                    <a:pt x="16239" y="21453"/>
                    <a:pt x="15185" y="21508"/>
                  </a:cubicBezTo>
                  <a:cubicBezTo>
                    <a:pt x="14132" y="21562"/>
                    <a:pt x="13605" y="21399"/>
                    <a:pt x="13342" y="20829"/>
                  </a:cubicBezTo>
                  <a:cubicBezTo>
                    <a:pt x="13078" y="20259"/>
                    <a:pt x="13078" y="19283"/>
                    <a:pt x="13605" y="18523"/>
                  </a:cubicBezTo>
                  <a:cubicBezTo>
                    <a:pt x="14132" y="17763"/>
                    <a:pt x="15185" y="17220"/>
                    <a:pt x="16239" y="16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56743" y="5735108"/>
              <a:ext cx="325858" cy="59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1" fill="norm" stroke="1" extrusionOk="0">
                  <a:moveTo>
                    <a:pt x="21453" y="884"/>
                  </a:moveTo>
                  <a:cubicBezTo>
                    <a:pt x="20756" y="577"/>
                    <a:pt x="20059" y="269"/>
                    <a:pt x="18945" y="116"/>
                  </a:cubicBezTo>
                  <a:cubicBezTo>
                    <a:pt x="17830" y="-38"/>
                    <a:pt x="16297" y="-38"/>
                    <a:pt x="14276" y="116"/>
                  </a:cubicBezTo>
                  <a:cubicBezTo>
                    <a:pt x="12256" y="269"/>
                    <a:pt x="9747" y="577"/>
                    <a:pt x="8075" y="808"/>
                  </a:cubicBezTo>
                  <a:cubicBezTo>
                    <a:pt x="6403" y="1038"/>
                    <a:pt x="5567" y="1192"/>
                    <a:pt x="5079" y="1461"/>
                  </a:cubicBezTo>
                  <a:cubicBezTo>
                    <a:pt x="4591" y="1730"/>
                    <a:pt x="4452" y="2114"/>
                    <a:pt x="4382" y="3805"/>
                  </a:cubicBezTo>
                  <a:cubicBezTo>
                    <a:pt x="4312" y="5497"/>
                    <a:pt x="4312" y="8494"/>
                    <a:pt x="3894" y="11069"/>
                  </a:cubicBezTo>
                  <a:cubicBezTo>
                    <a:pt x="3476" y="13645"/>
                    <a:pt x="2640" y="15797"/>
                    <a:pt x="1943" y="17219"/>
                  </a:cubicBezTo>
                  <a:cubicBezTo>
                    <a:pt x="1247" y="18641"/>
                    <a:pt x="689" y="19333"/>
                    <a:pt x="341" y="19948"/>
                  </a:cubicBezTo>
                  <a:cubicBezTo>
                    <a:pt x="-8" y="20563"/>
                    <a:pt x="-147" y="21101"/>
                    <a:pt x="201" y="21331"/>
                  </a:cubicBezTo>
                  <a:cubicBezTo>
                    <a:pt x="550" y="21562"/>
                    <a:pt x="1386" y="21485"/>
                    <a:pt x="4243" y="21101"/>
                  </a:cubicBezTo>
                  <a:cubicBezTo>
                    <a:pt x="7099" y="20716"/>
                    <a:pt x="11977" y="20025"/>
                    <a:pt x="14834" y="19640"/>
                  </a:cubicBezTo>
                  <a:cubicBezTo>
                    <a:pt x="17690" y="19256"/>
                    <a:pt x="18527" y="19179"/>
                    <a:pt x="19363" y="19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15900" y="6032500"/>
              <a:ext cx="215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72497" y="5627812"/>
              <a:ext cx="262554" cy="65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8" fill="norm" stroke="1" extrusionOk="0">
                  <a:moveTo>
                    <a:pt x="21434" y="1398"/>
                  </a:moveTo>
                  <a:cubicBezTo>
                    <a:pt x="19879" y="913"/>
                    <a:pt x="18324" y="429"/>
                    <a:pt x="16077" y="186"/>
                  </a:cubicBezTo>
                  <a:cubicBezTo>
                    <a:pt x="13831" y="-56"/>
                    <a:pt x="10893" y="-56"/>
                    <a:pt x="8733" y="152"/>
                  </a:cubicBezTo>
                  <a:cubicBezTo>
                    <a:pt x="6573" y="359"/>
                    <a:pt x="5191" y="775"/>
                    <a:pt x="4413" y="1986"/>
                  </a:cubicBezTo>
                  <a:cubicBezTo>
                    <a:pt x="3636" y="3198"/>
                    <a:pt x="3463" y="5206"/>
                    <a:pt x="3290" y="7352"/>
                  </a:cubicBezTo>
                  <a:cubicBezTo>
                    <a:pt x="3117" y="9498"/>
                    <a:pt x="2944" y="11782"/>
                    <a:pt x="2426" y="13998"/>
                  </a:cubicBezTo>
                  <a:cubicBezTo>
                    <a:pt x="1908" y="16213"/>
                    <a:pt x="1044" y="18359"/>
                    <a:pt x="525" y="19606"/>
                  </a:cubicBezTo>
                  <a:cubicBezTo>
                    <a:pt x="7" y="20852"/>
                    <a:pt x="-166" y="21198"/>
                    <a:pt x="180" y="21371"/>
                  </a:cubicBezTo>
                  <a:cubicBezTo>
                    <a:pt x="525" y="21544"/>
                    <a:pt x="1389" y="21544"/>
                    <a:pt x="4240" y="21475"/>
                  </a:cubicBezTo>
                  <a:cubicBezTo>
                    <a:pt x="7092" y="21406"/>
                    <a:pt x="11930" y="21267"/>
                    <a:pt x="15127" y="21198"/>
                  </a:cubicBezTo>
                  <a:cubicBezTo>
                    <a:pt x="18324" y="21129"/>
                    <a:pt x="19879" y="21129"/>
                    <a:pt x="21434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226980" y="5873474"/>
              <a:ext cx="206020" cy="6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63" fill="norm" stroke="1" extrusionOk="0">
                  <a:moveTo>
                    <a:pt x="13462" y="4018"/>
                  </a:moveTo>
                  <a:cubicBezTo>
                    <a:pt x="13462" y="3053"/>
                    <a:pt x="13462" y="2088"/>
                    <a:pt x="13354" y="1420"/>
                  </a:cubicBezTo>
                  <a:cubicBezTo>
                    <a:pt x="13246" y="752"/>
                    <a:pt x="13030" y="381"/>
                    <a:pt x="12382" y="158"/>
                  </a:cubicBezTo>
                  <a:cubicBezTo>
                    <a:pt x="11734" y="-65"/>
                    <a:pt x="10654" y="-139"/>
                    <a:pt x="8602" y="529"/>
                  </a:cubicBezTo>
                  <a:cubicBezTo>
                    <a:pt x="6550" y="1197"/>
                    <a:pt x="3526" y="2607"/>
                    <a:pt x="1798" y="3906"/>
                  </a:cubicBezTo>
                  <a:cubicBezTo>
                    <a:pt x="70" y="5205"/>
                    <a:pt x="-362" y="6393"/>
                    <a:pt x="286" y="7209"/>
                  </a:cubicBezTo>
                  <a:cubicBezTo>
                    <a:pt x="934" y="8026"/>
                    <a:pt x="2662" y="8471"/>
                    <a:pt x="5686" y="8063"/>
                  </a:cubicBezTo>
                  <a:cubicBezTo>
                    <a:pt x="8710" y="7655"/>
                    <a:pt x="13030" y="6393"/>
                    <a:pt x="15190" y="5576"/>
                  </a:cubicBezTo>
                  <a:cubicBezTo>
                    <a:pt x="17350" y="4760"/>
                    <a:pt x="17350" y="4389"/>
                    <a:pt x="17350" y="4389"/>
                  </a:cubicBezTo>
                  <a:cubicBezTo>
                    <a:pt x="17350" y="4389"/>
                    <a:pt x="17350" y="4760"/>
                    <a:pt x="17998" y="6170"/>
                  </a:cubicBezTo>
                  <a:cubicBezTo>
                    <a:pt x="18646" y="7581"/>
                    <a:pt x="19942" y="10030"/>
                    <a:pt x="20590" y="12442"/>
                  </a:cubicBezTo>
                  <a:cubicBezTo>
                    <a:pt x="21238" y="14855"/>
                    <a:pt x="21238" y="17230"/>
                    <a:pt x="20050" y="18826"/>
                  </a:cubicBezTo>
                  <a:cubicBezTo>
                    <a:pt x="18862" y="20422"/>
                    <a:pt x="16486" y="21238"/>
                    <a:pt x="13678" y="21350"/>
                  </a:cubicBezTo>
                  <a:cubicBezTo>
                    <a:pt x="10870" y="21461"/>
                    <a:pt x="7630" y="20867"/>
                    <a:pt x="5686" y="20162"/>
                  </a:cubicBezTo>
                  <a:cubicBezTo>
                    <a:pt x="3742" y="19457"/>
                    <a:pt x="3094" y="18640"/>
                    <a:pt x="2878" y="18047"/>
                  </a:cubicBezTo>
                  <a:cubicBezTo>
                    <a:pt x="2662" y="17453"/>
                    <a:pt x="2878" y="17082"/>
                    <a:pt x="3526" y="16822"/>
                  </a:cubicBezTo>
                  <a:cubicBezTo>
                    <a:pt x="4174" y="16562"/>
                    <a:pt x="5254" y="16414"/>
                    <a:pt x="6334" y="16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599182" y="5704658"/>
              <a:ext cx="191518" cy="4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3" fill="norm" stroke="1" extrusionOk="0">
                  <a:moveTo>
                    <a:pt x="21243" y="175"/>
                  </a:moveTo>
                  <a:cubicBezTo>
                    <a:pt x="18426" y="-11"/>
                    <a:pt x="15608" y="-197"/>
                    <a:pt x="12791" y="455"/>
                  </a:cubicBezTo>
                  <a:cubicBezTo>
                    <a:pt x="9973" y="1106"/>
                    <a:pt x="7156" y="2596"/>
                    <a:pt x="4808" y="5017"/>
                  </a:cubicBezTo>
                  <a:cubicBezTo>
                    <a:pt x="2460" y="7437"/>
                    <a:pt x="582" y="10789"/>
                    <a:pt x="113" y="13303"/>
                  </a:cubicBezTo>
                  <a:cubicBezTo>
                    <a:pt x="-357" y="15817"/>
                    <a:pt x="582" y="17493"/>
                    <a:pt x="3986" y="18703"/>
                  </a:cubicBezTo>
                  <a:cubicBezTo>
                    <a:pt x="7391" y="19913"/>
                    <a:pt x="13260" y="20658"/>
                    <a:pt x="1913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854200" y="5842000"/>
              <a:ext cx="165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596"/>
                    <a:pt x="6646" y="9191"/>
                    <a:pt x="10246" y="12791"/>
                  </a:cubicBezTo>
                  <a:cubicBezTo>
                    <a:pt x="13846" y="16391"/>
                    <a:pt x="17723" y="189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885950" y="5842950"/>
              <a:ext cx="228601" cy="29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310"/>
                  </a:moveTo>
                  <a:cubicBezTo>
                    <a:pt x="21000" y="697"/>
                    <a:pt x="20400" y="84"/>
                    <a:pt x="19700" y="8"/>
                  </a:cubicBezTo>
                  <a:cubicBezTo>
                    <a:pt x="19000" y="-69"/>
                    <a:pt x="18200" y="391"/>
                    <a:pt x="15700" y="2688"/>
                  </a:cubicBezTo>
                  <a:cubicBezTo>
                    <a:pt x="13200" y="4986"/>
                    <a:pt x="9000" y="9122"/>
                    <a:pt x="6100" y="12569"/>
                  </a:cubicBezTo>
                  <a:cubicBezTo>
                    <a:pt x="3200" y="16016"/>
                    <a:pt x="1600" y="18774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127250" y="6140450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4680"/>
                    <a:pt x="14824" y="9360"/>
                    <a:pt x="11224" y="12960"/>
                  </a:cubicBezTo>
                  <a:cubicBezTo>
                    <a:pt x="7624" y="16560"/>
                    <a:pt x="3812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419350" y="5810250"/>
              <a:ext cx="139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400"/>
                    <a:pt x="3273" y="800"/>
                    <a:pt x="5236" y="2800"/>
                  </a:cubicBezTo>
                  <a:cubicBezTo>
                    <a:pt x="7200" y="4800"/>
                    <a:pt x="9491" y="8400"/>
                    <a:pt x="12273" y="11800"/>
                  </a:cubicBezTo>
                  <a:cubicBezTo>
                    <a:pt x="15055" y="15200"/>
                    <a:pt x="18327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593693" y="5845087"/>
              <a:ext cx="98707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3" fill="norm" stroke="1" extrusionOk="0">
                  <a:moveTo>
                    <a:pt x="21431" y="1316"/>
                  </a:moveTo>
                  <a:cubicBezTo>
                    <a:pt x="21431" y="692"/>
                    <a:pt x="21431" y="68"/>
                    <a:pt x="20742" y="5"/>
                  </a:cubicBezTo>
                  <a:cubicBezTo>
                    <a:pt x="20052" y="-57"/>
                    <a:pt x="18674" y="442"/>
                    <a:pt x="15457" y="1566"/>
                  </a:cubicBezTo>
                  <a:cubicBezTo>
                    <a:pt x="12240" y="2690"/>
                    <a:pt x="7184" y="4438"/>
                    <a:pt x="4197" y="6810"/>
                  </a:cubicBezTo>
                  <a:cubicBezTo>
                    <a:pt x="1210" y="9182"/>
                    <a:pt x="291" y="12179"/>
                    <a:pt x="61" y="14738"/>
                  </a:cubicBezTo>
                  <a:cubicBezTo>
                    <a:pt x="-169" y="17298"/>
                    <a:pt x="291" y="19420"/>
                    <a:pt x="75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755900" y="5772150"/>
              <a:ext cx="163219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8910" y="0"/>
                  </a:moveTo>
                  <a:cubicBezTo>
                    <a:pt x="10260" y="0"/>
                    <a:pt x="11610" y="0"/>
                    <a:pt x="13365" y="789"/>
                  </a:cubicBezTo>
                  <a:cubicBezTo>
                    <a:pt x="15120" y="1578"/>
                    <a:pt x="17280" y="3156"/>
                    <a:pt x="18900" y="5227"/>
                  </a:cubicBezTo>
                  <a:cubicBezTo>
                    <a:pt x="20520" y="7299"/>
                    <a:pt x="21600" y="9863"/>
                    <a:pt x="20115" y="12674"/>
                  </a:cubicBezTo>
                  <a:cubicBezTo>
                    <a:pt x="18630" y="15485"/>
                    <a:pt x="14580" y="18542"/>
                    <a:pt x="10800" y="20071"/>
                  </a:cubicBezTo>
                  <a:cubicBezTo>
                    <a:pt x="7020" y="21600"/>
                    <a:pt x="351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984500" y="5611095"/>
              <a:ext cx="285161" cy="78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9" fill="norm" stroke="1" extrusionOk="0">
                  <a:moveTo>
                    <a:pt x="0" y="1283"/>
                  </a:moveTo>
                  <a:cubicBezTo>
                    <a:pt x="4765" y="760"/>
                    <a:pt x="9529" y="237"/>
                    <a:pt x="13024" y="63"/>
                  </a:cubicBezTo>
                  <a:cubicBezTo>
                    <a:pt x="16518" y="-111"/>
                    <a:pt x="18741" y="63"/>
                    <a:pt x="20012" y="731"/>
                  </a:cubicBezTo>
                  <a:cubicBezTo>
                    <a:pt x="21282" y="1399"/>
                    <a:pt x="21600" y="2560"/>
                    <a:pt x="21282" y="3983"/>
                  </a:cubicBezTo>
                  <a:cubicBezTo>
                    <a:pt x="20965" y="5405"/>
                    <a:pt x="20012" y="7089"/>
                    <a:pt x="19138" y="9092"/>
                  </a:cubicBezTo>
                  <a:cubicBezTo>
                    <a:pt x="18265" y="11095"/>
                    <a:pt x="17471" y="13418"/>
                    <a:pt x="16994" y="15247"/>
                  </a:cubicBezTo>
                  <a:cubicBezTo>
                    <a:pt x="16518" y="17076"/>
                    <a:pt x="16359" y="18412"/>
                    <a:pt x="15724" y="19283"/>
                  </a:cubicBezTo>
                  <a:cubicBezTo>
                    <a:pt x="15088" y="20154"/>
                    <a:pt x="13976" y="20560"/>
                    <a:pt x="11276" y="20850"/>
                  </a:cubicBezTo>
                  <a:cubicBezTo>
                    <a:pt x="8576" y="21141"/>
                    <a:pt x="4288" y="21315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683000" y="6061699"/>
              <a:ext cx="2349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584" y="14202"/>
                    <a:pt x="1168" y="8030"/>
                    <a:pt x="3211" y="4173"/>
                  </a:cubicBezTo>
                  <a:cubicBezTo>
                    <a:pt x="5254" y="316"/>
                    <a:pt x="8757" y="-1227"/>
                    <a:pt x="12065" y="1087"/>
                  </a:cubicBezTo>
                  <a:cubicBezTo>
                    <a:pt x="15373" y="3402"/>
                    <a:pt x="18486" y="9573"/>
                    <a:pt x="21600" y="15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727450" y="62230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568524" y="5598022"/>
              <a:ext cx="117776" cy="83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6" fill="norm" stroke="1" extrusionOk="0">
                  <a:moveTo>
                    <a:pt x="21085" y="69"/>
                  </a:moveTo>
                  <a:cubicBezTo>
                    <a:pt x="16159" y="15"/>
                    <a:pt x="11232" y="-40"/>
                    <a:pt x="8011" y="42"/>
                  </a:cubicBezTo>
                  <a:cubicBezTo>
                    <a:pt x="4790" y="124"/>
                    <a:pt x="3274" y="342"/>
                    <a:pt x="1948" y="1051"/>
                  </a:cubicBezTo>
                  <a:cubicBezTo>
                    <a:pt x="622" y="1760"/>
                    <a:pt x="-515" y="2960"/>
                    <a:pt x="243" y="4596"/>
                  </a:cubicBezTo>
                  <a:cubicBezTo>
                    <a:pt x="1001" y="6233"/>
                    <a:pt x="3653" y="8305"/>
                    <a:pt x="6685" y="10324"/>
                  </a:cubicBezTo>
                  <a:cubicBezTo>
                    <a:pt x="9717" y="12342"/>
                    <a:pt x="13127" y="14305"/>
                    <a:pt x="14643" y="15996"/>
                  </a:cubicBezTo>
                  <a:cubicBezTo>
                    <a:pt x="16159" y="17687"/>
                    <a:pt x="15780" y="19105"/>
                    <a:pt x="15022" y="19951"/>
                  </a:cubicBezTo>
                  <a:cubicBezTo>
                    <a:pt x="14264" y="20796"/>
                    <a:pt x="13127" y="21069"/>
                    <a:pt x="11422" y="21260"/>
                  </a:cubicBezTo>
                  <a:cubicBezTo>
                    <a:pt x="9717" y="21451"/>
                    <a:pt x="7443" y="21560"/>
                    <a:pt x="5738" y="21478"/>
                  </a:cubicBezTo>
                  <a:cubicBezTo>
                    <a:pt x="4032" y="21396"/>
                    <a:pt x="2896" y="21124"/>
                    <a:pt x="1759" y="20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870449" y="5562604"/>
              <a:ext cx="260351" cy="99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967"/>
                  </a:moveTo>
                  <a:cubicBezTo>
                    <a:pt x="21600" y="691"/>
                    <a:pt x="21600" y="415"/>
                    <a:pt x="21161" y="230"/>
                  </a:cubicBezTo>
                  <a:cubicBezTo>
                    <a:pt x="20722" y="46"/>
                    <a:pt x="19844" y="-46"/>
                    <a:pt x="18527" y="23"/>
                  </a:cubicBezTo>
                  <a:cubicBezTo>
                    <a:pt x="17210" y="92"/>
                    <a:pt x="15454" y="322"/>
                    <a:pt x="13610" y="1059"/>
                  </a:cubicBezTo>
                  <a:cubicBezTo>
                    <a:pt x="11766" y="1796"/>
                    <a:pt x="9834" y="3040"/>
                    <a:pt x="8693" y="4583"/>
                  </a:cubicBezTo>
                  <a:cubicBezTo>
                    <a:pt x="7551" y="6125"/>
                    <a:pt x="7200" y="7968"/>
                    <a:pt x="7551" y="9672"/>
                  </a:cubicBezTo>
                  <a:cubicBezTo>
                    <a:pt x="7902" y="11376"/>
                    <a:pt x="8956" y="12942"/>
                    <a:pt x="9746" y="14254"/>
                  </a:cubicBezTo>
                  <a:cubicBezTo>
                    <a:pt x="10537" y="15567"/>
                    <a:pt x="11063" y="16626"/>
                    <a:pt x="10010" y="17731"/>
                  </a:cubicBezTo>
                  <a:cubicBezTo>
                    <a:pt x="8956" y="18837"/>
                    <a:pt x="6322" y="19988"/>
                    <a:pt x="4390" y="20633"/>
                  </a:cubicBezTo>
                  <a:cubicBezTo>
                    <a:pt x="2459" y="21278"/>
                    <a:pt x="1229" y="21416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372705" y="6546850"/>
              <a:ext cx="153901" cy="43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2" fill="norm" stroke="1" extrusionOk="0">
                  <a:moveTo>
                    <a:pt x="7342" y="0"/>
                  </a:moveTo>
                  <a:cubicBezTo>
                    <a:pt x="5883" y="208"/>
                    <a:pt x="4423" y="415"/>
                    <a:pt x="3256" y="1558"/>
                  </a:cubicBezTo>
                  <a:cubicBezTo>
                    <a:pt x="2088" y="2700"/>
                    <a:pt x="1212" y="4777"/>
                    <a:pt x="1212" y="6023"/>
                  </a:cubicBezTo>
                  <a:cubicBezTo>
                    <a:pt x="1212" y="7269"/>
                    <a:pt x="2088" y="7685"/>
                    <a:pt x="4423" y="7529"/>
                  </a:cubicBezTo>
                  <a:cubicBezTo>
                    <a:pt x="6758" y="7373"/>
                    <a:pt x="10553" y="6646"/>
                    <a:pt x="12888" y="5867"/>
                  </a:cubicBezTo>
                  <a:cubicBezTo>
                    <a:pt x="15223" y="5088"/>
                    <a:pt x="16099" y="4258"/>
                    <a:pt x="16829" y="4102"/>
                  </a:cubicBezTo>
                  <a:cubicBezTo>
                    <a:pt x="17558" y="3946"/>
                    <a:pt x="18142" y="4465"/>
                    <a:pt x="19018" y="6023"/>
                  </a:cubicBezTo>
                  <a:cubicBezTo>
                    <a:pt x="19894" y="7581"/>
                    <a:pt x="21061" y="10177"/>
                    <a:pt x="21207" y="12358"/>
                  </a:cubicBezTo>
                  <a:cubicBezTo>
                    <a:pt x="21353" y="14538"/>
                    <a:pt x="20477" y="16304"/>
                    <a:pt x="18872" y="17706"/>
                  </a:cubicBezTo>
                  <a:cubicBezTo>
                    <a:pt x="17267" y="19108"/>
                    <a:pt x="14931" y="20146"/>
                    <a:pt x="12304" y="20769"/>
                  </a:cubicBezTo>
                  <a:cubicBezTo>
                    <a:pt x="9677" y="21392"/>
                    <a:pt x="6758" y="21600"/>
                    <a:pt x="4569" y="21496"/>
                  </a:cubicBezTo>
                  <a:cubicBezTo>
                    <a:pt x="2380" y="21392"/>
                    <a:pt x="921" y="20977"/>
                    <a:pt x="337" y="20042"/>
                  </a:cubicBezTo>
                  <a:cubicBezTo>
                    <a:pt x="-247" y="19108"/>
                    <a:pt x="45" y="17654"/>
                    <a:pt x="337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766086" y="6656873"/>
              <a:ext cx="212314" cy="17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39" fill="norm" stroke="1" extrusionOk="0">
                  <a:moveTo>
                    <a:pt x="2203" y="3521"/>
                  </a:moveTo>
                  <a:cubicBezTo>
                    <a:pt x="2203" y="2266"/>
                    <a:pt x="2203" y="1010"/>
                    <a:pt x="2738" y="382"/>
                  </a:cubicBezTo>
                  <a:cubicBezTo>
                    <a:pt x="3273" y="-246"/>
                    <a:pt x="4342" y="-246"/>
                    <a:pt x="5625" y="1512"/>
                  </a:cubicBezTo>
                  <a:cubicBezTo>
                    <a:pt x="6908" y="3270"/>
                    <a:pt x="8405" y="6787"/>
                    <a:pt x="9047" y="9926"/>
                  </a:cubicBezTo>
                  <a:cubicBezTo>
                    <a:pt x="9689" y="13066"/>
                    <a:pt x="9475" y="15828"/>
                    <a:pt x="8085" y="17838"/>
                  </a:cubicBezTo>
                  <a:cubicBezTo>
                    <a:pt x="6695" y="19847"/>
                    <a:pt x="4128" y="21103"/>
                    <a:pt x="2524" y="21228"/>
                  </a:cubicBezTo>
                  <a:cubicBezTo>
                    <a:pt x="920" y="21354"/>
                    <a:pt x="279" y="20349"/>
                    <a:pt x="65" y="19219"/>
                  </a:cubicBezTo>
                  <a:cubicBezTo>
                    <a:pt x="-149" y="18089"/>
                    <a:pt x="65" y="16833"/>
                    <a:pt x="2203" y="14698"/>
                  </a:cubicBezTo>
                  <a:cubicBezTo>
                    <a:pt x="4342" y="12563"/>
                    <a:pt x="8405" y="9549"/>
                    <a:pt x="10972" y="7666"/>
                  </a:cubicBezTo>
                  <a:cubicBezTo>
                    <a:pt x="13538" y="5782"/>
                    <a:pt x="14607" y="5028"/>
                    <a:pt x="15677" y="4275"/>
                  </a:cubicBezTo>
                  <a:cubicBezTo>
                    <a:pt x="16746" y="3521"/>
                    <a:pt x="17815" y="2768"/>
                    <a:pt x="17815" y="2391"/>
                  </a:cubicBezTo>
                  <a:cubicBezTo>
                    <a:pt x="17815" y="2014"/>
                    <a:pt x="16746" y="2014"/>
                    <a:pt x="15891" y="2894"/>
                  </a:cubicBezTo>
                  <a:cubicBezTo>
                    <a:pt x="15035" y="3773"/>
                    <a:pt x="14394" y="5531"/>
                    <a:pt x="14501" y="7917"/>
                  </a:cubicBezTo>
                  <a:cubicBezTo>
                    <a:pt x="14607" y="10303"/>
                    <a:pt x="15463" y="13317"/>
                    <a:pt x="16746" y="15075"/>
                  </a:cubicBezTo>
                  <a:cubicBezTo>
                    <a:pt x="18029" y="16833"/>
                    <a:pt x="19740" y="17335"/>
                    <a:pt x="21451" y="17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333573" y="5990274"/>
              <a:ext cx="156093" cy="55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99" fill="norm" stroke="1" extrusionOk="0">
                  <a:moveTo>
                    <a:pt x="15405" y="4842"/>
                  </a:moveTo>
                  <a:cubicBezTo>
                    <a:pt x="15405" y="3610"/>
                    <a:pt x="15405" y="2378"/>
                    <a:pt x="15121" y="1557"/>
                  </a:cubicBezTo>
                  <a:cubicBezTo>
                    <a:pt x="14836" y="735"/>
                    <a:pt x="14268" y="325"/>
                    <a:pt x="13273" y="119"/>
                  </a:cubicBezTo>
                  <a:cubicBezTo>
                    <a:pt x="12278" y="-86"/>
                    <a:pt x="10857" y="-86"/>
                    <a:pt x="8584" y="612"/>
                  </a:cubicBezTo>
                  <a:cubicBezTo>
                    <a:pt x="6310" y="1310"/>
                    <a:pt x="3184" y="2706"/>
                    <a:pt x="1478" y="4020"/>
                  </a:cubicBezTo>
                  <a:cubicBezTo>
                    <a:pt x="-227" y="5335"/>
                    <a:pt x="-511" y="6566"/>
                    <a:pt x="910" y="7429"/>
                  </a:cubicBezTo>
                  <a:cubicBezTo>
                    <a:pt x="2331" y="8291"/>
                    <a:pt x="5457" y="8784"/>
                    <a:pt x="8300" y="8373"/>
                  </a:cubicBezTo>
                  <a:cubicBezTo>
                    <a:pt x="11142" y="7963"/>
                    <a:pt x="13700" y="6649"/>
                    <a:pt x="15405" y="5622"/>
                  </a:cubicBezTo>
                  <a:cubicBezTo>
                    <a:pt x="17110" y="4595"/>
                    <a:pt x="17963" y="3856"/>
                    <a:pt x="18389" y="3281"/>
                  </a:cubicBezTo>
                  <a:cubicBezTo>
                    <a:pt x="18815" y="2706"/>
                    <a:pt x="18815" y="2296"/>
                    <a:pt x="18815" y="2378"/>
                  </a:cubicBezTo>
                  <a:cubicBezTo>
                    <a:pt x="18815" y="2460"/>
                    <a:pt x="18815" y="3035"/>
                    <a:pt x="19384" y="4719"/>
                  </a:cubicBezTo>
                  <a:cubicBezTo>
                    <a:pt x="19952" y="6402"/>
                    <a:pt x="21089" y="9195"/>
                    <a:pt x="20947" y="11946"/>
                  </a:cubicBezTo>
                  <a:cubicBezTo>
                    <a:pt x="20805" y="14697"/>
                    <a:pt x="19384" y="17408"/>
                    <a:pt x="17252" y="19009"/>
                  </a:cubicBezTo>
                  <a:cubicBezTo>
                    <a:pt x="15121" y="20611"/>
                    <a:pt x="12278" y="21103"/>
                    <a:pt x="10147" y="21309"/>
                  </a:cubicBezTo>
                  <a:cubicBezTo>
                    <a:pt x="8015" y="21514"/>
                    <a:pt x="6594" y="21432"/>
                    <a:pt x="5457" y="20405"/>
                  </a:cubicBezTo>
                  <a:cubicBezTo>
                    <a:pt x="4321" y="19379"/>
                    <a:pt x="3468" y="17408"/>
                    <a:pt x="2615" y="15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690531" y="5930900"/>
              <a:ext cx="13877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7013" y="113"/>
                    <a:pt x="13201" y="225"/>
                    <a:pt x="9390" y="1519"/>
                  </a:cubicBezTo>
                  <a:cubicBezTo>
                    <a:pt x="5578" y="2812"/>
                    <a:pt x="1766" y="5288"/>
                    <a:pt x="496" y="8100"/>
                  </a:cubicBezTo>
                  <a:cubicBezTo>
                    <a:pt x="-775" y="10912"/>
                    <a:pt x="496" y="14063"/>
                    <a:pt x="3196" y="16369"/>
                  </a:cubicBezTo>
                  <a:cubicBezTo>
                    <a:pt x="5896" y="18675"/>
                    <a:pt x="10025" y="20138"/>
                    <a:pt x="141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853124" y="6086385"/>
              <a:ext cx="192076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2" fill="norm" stroke="1" extrusionOk="0">
                  <a:moveTo>
                    <a:pt x="2992" y="1697"/>
                  </a:moveTo>
                  <a:cubicBezTo>
                    <a:pt x="3696" y="797"/>
                    <a:pt x="4401" y="-103"/>
                    <a:pt x="5340" y="10"/>
                  </a:cubicBezTo>
                  <a:cubicBezTo>
                    <a:pt x="6279" y="122"/>
                    <a:pt x="7453" y="1247"/>
                    <a:pt x="8392" y="3272"/>
                  </a:cubicBezTo>
                  <a:cubicBezTo>
                    <a:pt x="9331" y="5297"/>
                    <a:pt x="10035" y="8222"/>
                    <a:pt x="9448" y="11260"/>
                  </a:cubicBezTo>
                  <a:cubicBezTo>
                    <a:pt x="8862" y="14297"/>
                    <a:pt x="6983" y="17447"/>
                    <a:pt x="5222" y="19247"/>
                  </a:cubicBezTo>
                  <a:cubicBezTo>
                    <a:pt x="3462" y="21047"/>
                    <a:pt x="1818" y="21497"/>
                    <a:pt x="879" y="21159"/>
                  </a:cubicBezTo>
                  <a:cubicBezTo>
                    <a:pt x="-60" y="20822"/>
                    <a:pt x="-295" y="19697"/>
                    <a:pt x="409" y="18235"/>
                  </a:cubicBezTo>
                  <a:cubicBezTo>
                    <a:pt x="1114" y="16772"/>
                    <a:pt x="2757" y="14972"/>
                    <a:pt x="5457" y="13059"/>
                  </a:cubicBezTo>
                  <a:cubicBezTo>
                    <a:pt x="8157" y="11147"/>
                    <a:pt x="11914" y="9122"/>
                    <a:pt x="14731" y="7322"/>
                  </a:cubicBezTo>
                  <a:cubicBezTo>
                    <a:pt x="17548" y="5522"/>
                    <a:pt x="19427" y="3947"/>
                    <a:pt x="19779" y="3385"/>
                  </a:cubicBezTo>
                  <a:cubicBezTo>
                    <a:pt x="20131" y="2822"/>
                    <a:pt x="18957" y="3272"/>
                    <a:pt x="17901" y="4622"/>
                  </a:cubicBezTo>
                  <a:cubicBezTo>
                    <a:pt x="16844" y="5972"/>
                    <a:pt x="15905" y="8222"/>
                    <a:pt x="16492" y="11147"/>
                  </a:cubicBezTo>
                  <a:cubicBezTo>
                    <a:pt x="17079" y="14072"/>
                    <a:pt x="19192" y="17672"/>
                    <a:pt x="21305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102349" y="6292850"/>
              <a:ext cx="82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336077" y="6115050"/>
              <a:ext cx="164612" cy="39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8" fill="norm" stroke="1" extrusionOk="0">
                  <a:moveTo>
                    <a:pt x="979" y="0"/>
                  </a:moveTo>
                  <a:cubicBezTo>
                    <a:pt x="432" y="1264"/>
                    <a:pt x="-115" y="2528"/>
                    <a:pt x="22" y="3389"/>
                  </a:cubicBezTo>
                  <a:cubicBezTo>
                    <a:pt x="158" y="4251"/>
                    <a:pt x="979" y="4711"/>
                    <a:pt x="3029" y="4940"/>
                  </a:cubicBezTo>
                  <a:cubicBezTo>
                    <a:pt x="5080" y="5170"/>
                    <a:pt x="8361" y="5170"/>
                    <a:pt x="10548" y="4998"/>
                  </a:cubicBezTo>
                  <a:cubicBezTo>
                    <a:pt x="12736" y="4826"/>
                    <a:pt x="13829" y="4481"/>
                    <a:pt x="14923" y="4021"/>
                  </a:cubicBezTo>
                  <a:cubicBezTo>
                    <a:pt x="16017" y="3562"/>
                    <a:pt x="17110" y="2987"/>
                    <a:pt x="17657" y="3045"/>
                  </a:cubicBezTo>
                  <a:cubicBezTo>
                    <a:pt x="18204" y="3102"/>
                    <a:pt x="18204" y="3791"/>
                    <a:pt x="18888" y="5630"/>
                  </a:cubicBezTo>
                  <a:cubicBezTo>
                    <a:pt x="19571" y="7468"/>
                    <a:pt x="20938" y="10455"/>
                    <a:pt x="21212" y="12926"/>
                  </a:cubicBezTo>
                  <a:cubicBezTo>
                    <a:pt x="21485" y="15396"/>
                    <a:pt x="20665" y="17349"/>
                    <a:pt x="19298" y="18670"/>
                  </a:cubicBezTo>
                  <a:cubicBezTo>
                    <a:pt x="17931" y="19991"/>
                    <a:pt x="16017" y="20681"/>
                    <a:pt x="14239" y="21083"/>
                  </a:cubicBezTo>
                  <a:cubicBezTo>
                    <a:pt x="12462" y="21485"/>
                    <a:pt x="10822" y="21600"/>
                    <a:pt x="9865" y="21140"/>
                  </a:cubicBezTo>
                  <a:cubicBezTo>
                    <a:pt x="8908" y="20681"/>
                    <a:pt x="8634" y="19647"/>
                    <a:pt x="8361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559549" y="5933762"/>
              <a:ext cx="95520" cy="41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52" fill="norm" stroke="1" extrusionOk="0">
                  <a:moveTo>
                    <a:pt x="0" y="507"/>
                  </a:moveTo>
                  <a:cubicBezTo>
                    <a:pt x="3287" y="179"/>
                    <a:pt x="6574" y="-148"/>
                    <a:pt x="8922" y="70"/>
                  </a:cubicBezTo>
                  <a:cubicBezTo>
                    <a:pt x="11270" y="288"/>
                    <a:pt x="12678" y="1052"/>
                    <a:pt x="15026" y="3397"/>
                  </a:cubicBezTo>
                  <a:cubicBezTo>
                    <a:pt x="17374" y="5743"/>
                    <a:pt x="20661" y="9670"/>
                    <a:pt x="21130" y="12670"/>
                  </a:cubicBezTo>
                  <a:cubicBezTo>
                    <a:pt x="21600" y="15670"/>
                    <a:pt x="19252" y="17743"/>
                    <a:pt x="15730" y="19052"/>
                  </a:cubicBezTo>
                  <a:cubicBezTo>
                    <a:pt x="12209" y="20361"/>
                    <a:pt x="7513" y="20907"/>
                    <a:pt x="2817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845299" y="62484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175499" y="5824193"/>
              <a:ext cx="152401" cy="52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4356"/>
                  </a:moveTo>
                  <a:cubicBezTo>
                    <a:pt x="21000" y="3492"/>
                    <a:pt x="20400" y="2628"/>
                    <a:pt x="19200" y="1807"/>
                  </a:cubicBezTo>
                  <a:cubicBezTo>
                    <a:pt x="18000" y="986"/>
                    <a:pt x="16200" y="209"/>
                    <a:pt x="13800" y="36"/>
                  </a:cubicBezTo>
                  <a:cubicBezTo>
                    <a:pt x="11400" y="-137"/>
                    <a:pt x="8400" y="295"/>
                    <a:pt x="6000" y="1850"/>
                  </a:cubicBezTo>
                  <a:cubicBezTo>
                    <a:pt x="3600" y="3405"/>
                    <a:pt x="1800" y="6084"/>
                    <a:pt x="1050" y="9065"/>
                  </a:cubicBezTo>
                  <a:cubicBezTo>
                    <a:pt x="300" y="12045"/>
                    <a:pt x="600" y="15329"/>
                    <a:pt x="600" y="17445"/>
                  </a:cubicBezTo>
                  <a:cubicBezTo>
                    <a:pt x="600" y="19562"/>
                    <a:pt x="300" y="20513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054849" y="616585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4400"/>
                    <a:pt x="3960" y="7200"/>
                    <a:pt x="7560" y="3600"/>
                  </a:cubicBezTo>
                  <a:cubicBezTo>
                    <a:pt x="11160" y="0"/>
                    <a:pt x="163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327899" y="626110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25"/>
                    <a:pt x="4000" y="450"/>
                    <a:pt x="7400" y="3825"/>
                  </a:cubicBezTo>
                  <a:cubicBezTo>
                    <a:pt x="10800" y="7200"/>
                    <a:pt x="15600" y="13725"/>
                    <a:pt x="18200" y="17212"/>
                  </a:cubicBezTo>
                  <a:cubicBezTo>
                    <a:pt x="20800" y="20700"/>
                    <a:pt x="21200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302499" y="6280150"/>
              <a:ext cx="1841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218"/>
                    <a:pt x="19117" y="436"/>
                    <a:pt x="17752" y="1636"/>
                  </a:cubicBezTo>
                  <a:cubicBezTo>
                    <a:pt x="16386" y="2836"/>
                    <a:pt x="14897" y="5018"/>
                    <a:pt x="11917" y="8509"/>
                  </a:cubicBezTo>
                  <a:cubicBezTo>
                    <a:pt x="8938" y="12000"/>
                    <a:pt x="4469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480299" y="6464300"/>
              <a:ext cx="69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581899" y="6254750"/>
              <a:ext cx="107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744"/>
                    <a:pt x="7624" y="7488"/>
                    <a:pt x="11224" y="11088"/>
                  </a:cubicBezTo>
                  <a:cubicBezTo>
                    <a:pt x="14824" y="14688"/>
                    <a:pt x="18212" y="18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675503" y="6274796"/>
              <a:ext cx="73866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515" fill="norm" stroke="1" extrusionOk="0">
                  <a:moveTo>
                    <a:pt x="14464" y="4775"/>
                  </a:moveTo>
                  <a:cubicBezTo>
                    <a:pt x="14464" y="3875"/>
                    <a:pt x="14464" y="2975"/>
                    <a:pt x="15632" y="1985"/>
                  </a:cubicBezTo>
                  <a:cubicBezTo>
                    <a:pt x="16800" y="995"/>
                    <a:pt x="19135" y="-85"/>
                    <a:pt x="20010" y="5"/>
                  </a:cubicBezTo>
                  <a:cubicBezTo>
                    <a:pt x="20886" y="95"/>
                    <a:pt x="20302" y="1355"/>
                    <a:pt x="16800" y="4415"/>
                  </a:cubicBezTo>
                  <a:cubicBezTo>
                    <a:pt x="13297" y="7475"/>
                    <a:pt x="6875" y="12335"/>
                    <a:pt x="3372" y="15395"/>
                  </a:cubicBezTo>
                  <a:cubicBezTo>
                    <a:pt x="-130" y="18455"/>
                    <a:pt x="-714" y="19715"/>
                    <a:pt x="745" y="20435"/>
                  </a:cubicBezTo>
                  <a:cubicBezTo>
                    <a:pt x="2205" y="21155"/>
                    <a:pt x="5708" y="21335"/>
                    <a:pt x="921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935786" y="5978789"/>
              <a:ext cx="109665" cy="3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18" fill="norm" stroke="1" extrusionOk="0">
                  <a:moveTo>
                    <a:pt x="21115" y="2157"/>
                  </a:moveTo>
                  <a:cubicBezTo>
                    <a:pt x="19892" y="1498"/>
                    <a:pt x="18670" y="840"/>
                    <a:pt x="17040" y="445"/>
                  </a:cubicBezTo>
                  <a:cubicBezTo>
                    <a:pt x="15409" y="50"/>
                    <a:pt x="13372" y="-82"/>
                    <a:pt x="11538" y="50"/>
                  </a:cubicBezTo>
                  <a:cubicBezTo>
                    <a:pt x="9704" y="181"/>
                    <a:pt x="8073" y="577"/>
                    <a:pt x="5832" y="2552"/>
                  </a:cubicBezTo>
                  <a:cubicBezTo>
                    <a:pt x="3590" y="4528"/>
                    <a:pt x="738" y="8084"/>
                    <a:pt x="126" y="11113"/>
                  </a:cubicBezTo>
                  <a:cubicBezTo>
                    <a:pt x="-485" y="14142"/>
                    <a:pt x="1145" y="16645"/>
                    <a:pt x="4609" y="18291"/>
                  </a:cubicBezTo>
                  <a:cubicBezTo>
                    <a:pt x="8073" y="19938"/>
                    <a:pt x="13372" y="20728"/>
                    <a:pt x="1867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096249" y="6104466"/>
              <a:ext cx="1714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333" y="939"/>
                    <a:pt x="2667" y="0"/>
                    <a:pt x="3867" y="0"/>
                  </a:cubicBezTo>
                  <a:cubicBezTo>
                    <a:pt x="5067" y="0"/>
                    <a:pt x="6133" y="939"/>
                    <a:pt x="6800" y="3522"/>
                  </a:cubicBezTo>
                  <a:cubicBezTo>
                    <a:pt x="7467" y="6104"/>
                    <a:pt x="7733" y="10330"/>
                    <a:pt x="7467" y="13148"/>
                  </a:cubicBezTo>
                  <a:cubicBezTo>
                    <a:pt x="7200" y="15965"/>
                    <a:pt x="6400" y="17374"/>
                    <a:pt x="5467" y="18430"/>
                  </a:cubicBezTo>
                  <a:cubicBezTo>
                    <a:pt x="4533" y="19487"/>
                    <a:pt x="3467" y="20191"/>
                    <a:pt x="2933" y="19370"/>
                  </a:cubicBezTo>
                  <a:cubicBezTo>
                    <a:pt x="2400" y="18548"/>
                    <a:pt x="2400" y="16200"/>
                    <a:pt x="4133" y="13500"/>
                  </a:cubicBezTo>
                  <a:cubicBezTo>
                    <a:pt x="5867" y="10800"/>
                    <a:pt x="9333" y="7748"/>
                    <a:pt x="11867" y="5870"/>
                  </a:cubicBezTo>
                  <a:cubicBezTo>
                    <a:pt x="14400" y="3991"/>
                    <a:pt x="16000" y="3287"/>
                    <a:pt x="17200" y="2465"/>
                  </a:cubicBezTo>
                  <a:cubicBezTo>
                    <a:pt x="18400" y="1643"/>
                    <a:pt x="19200" y="704"/>
                    <a:pt x="19067" y="587"/>
                  </a:cubicBezTo>
                  <a:cubicBezTo>
                    <a:pt x="18933" y="470"/>
                    <a:pt x="17867" y="1174"/>
                    <a:pt x="16933" y="3404"/>
                  </a:cubicBezTo>
                  <a:cubicBezTo>
                    <a:pt x="16000" y="5635"/>
                    <a:pt x="15200" y="9391"/>
                    <a:pt x="15333" y="12443"/>
                  </a:cubicBezTo>
                  <a:cubicBezTo>
                    <a:pt x="15467" y="15496"/>
                    <a:pt x="16533" y="17843"/>
                    <a:pt x="17733" y="19252"/>
                  </a:cubicBezTo>
                  <a:cubicBezTo>
                    <a:pt x="18933" y="20661"/>
                    <a:pt x="20267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312149" y="6280150"/>
              <a:ext cx="101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527534" y="6089650"/>
              <a:ext cx="180197" cy="41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42" fill="norm" stroke="1" extrusionOk="0">
                  <a:moveTo>
                    <a:pt x="2295" y="0"/>
                  </a:moveTo>
                  <a:cubicBezTo>
                    <a:pt x="1302" y="434"/>
                    <a:pt x="309" y="868"/>
                    <a:pt x="60" y="1954"/>
                  </a:cubicBezTo>
                  <a:cubicBezTo>
                    <a:pt x="-188" y="3039"/>
                    <a:pt x="309" y="4776"/>
                    <a:pt x="1922" y="5861"/>
                  </a:cubicBezTo>
                  <a:cubicBezTo>
                    <a:pt x="3536" y="6947"/>
                    <a:pt x="6267" y="7381"/>
                    <a:pt x="8750" y="6838"/>
                  </a:cubicBezTo>
                  <a:cubicBezTo>
                    <a:pt x="11233" y="6295"/>
                    <a:pt x="13467" y="4776"/>
                    <a:pt x="14709" y="3690"/>
                  </a:cubicBezTo>
                  <a:cubicBezTo>
                    <a:pt x="15950" y="2605"/>
                    <a:pt x="16198" y="1954"/>
                    <a:pt x="16322" y="2008"/>
                  </a:cubicBezTo>
                  <a:cubicBezTo>
                    <a:pt x="16446" y="2062"/>
                    <a:pt x="16446" y="2822"/>
                    <a:pt x="17191" y="4450"/>
                  </a:cubicBezTo>
                  <a:cubicBezTo>
                    <a:pt x="17936" y="6078"/>
                    <a:pt x="19426" y="8575"/>
                    <a:pt x="20295" y="10963"/>
                  </a:cubicBezTo>
                  <a:cubicBezTo>
                    <a:pt x="21164" y="13351"/>
                    <a:pt x="21412" y="15630"/>
                    <a:pt x="20791" y="17313"/>
                  </a:cubicBezTo>
                  <a:cubicBezTo>
                    <a:pt x="20171" y="18995"/>
                    <a:pt x="18681" y="20080"/>
                    <a:pt x="17191" y="20732"/>
                  </a:cubicBezTo>
                  <a:cubicBezTo>
                    <a:pt x="15702" y="21383"/>
                    <a:pt x="14212" y="21600"/>
                    <a:pt x="12598" y="20949"/>
                  </a:cubicBezTo>
                  <a:cubicBezTo>
                    <a:pt x="10984" y="20297"/>
                    <a:pt x="9246" y="18778"/>
                    <a:pt x="7509" y="17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769349" y="5975350"/>
              <a:ext cx="7939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0" y="0"/>
                  </a:moveTo>
                  <a:cubicBezTo>
                    <a:pt x="7200" y="2609"/>
                    <a:pt x="14400" y="5217"/>
                    <a:pt x="18000" y="8035"/>
                  </a:cubicBezTo>
                  <a:cubicBezTo>
                    <a:pt x="21600" y="10852"/>
                    <a:pt x="21600" y="13878"/>
                    <a:pt x="18554" y="16174"/>
                  </a:cubicBezTo>
                  <a:cubicBezTo>
                    <a:pt x="15508" y="18470"/>
                    <a:pt x="9415" y="20035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071947" y="5845631"/>
              <a:ext cx="408604" cy="5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7" fill="norm" stroke="1" extrusionOk="0">
                  <a:moveTo>
                    <a:pt x="8132" y="15060"/>
                  </a:moveTo>
                  <a:cubicBezTo>
                    <a:pt x="8132" y="14645"/>
                    <a:pt x="8132" y="14229"/>
                    <a:pt x="8021" y="13814"/>
                  </a:cubicBezTo>
                  <a:cubicBezTo>
                    <a:pt x="7909" y="13399"/>
                    <a:pt x="7687" y="12983"/>
                    <a:pt x="6573" y="13274"/>
                  </a:cubicBezTo>
                  <a:cubicBezTo>
                    <a:pt x="5460" y="13565"/>
                    <a:pt x="3456" y="14562"/>
                    <a:pt x="2175" y="15766"/>
                  </a:cubicBezTo>
                  <a:cubicBezTo>
                    <a:pt x="895" y="16971"/>
                    <a:pt x="338" y="18383"/>
                    <a:pt x="116" y="19339"/>
                  </a:cubicBezTo>
                  <a:cubicBezTo>
                    <a:pt x="-107" y="20294"/>
                    <a:pt x="4" y="20792"/>
                    <a:pt x="338" y="21083"/>
                  </a:cubicBezTo>
                  <a:cubicBezTo>
                    <a:pt x="672" y="21374"/>
                    <a:pt x="1229" y="21457"/>
                    <a:pt x="2175" y="20959"/>
                  </a:cubicBezTo>
                  <a:cubicBezTo>
                    <a:pt x="3122" y="20460"/>
                    <a:pt x="4458" y="19380"/>
                    <a:pt x="5683" y="17303"/>
                  </a:cubicBezTo>
                  <a:cubicBezTo>
                    <a:pt x="6907" y="15226"/>
                    <a:pt x="8021" y="12152"/>
                    <a:pt x="8800" y="9369"/>
                  </a:cubicBezTo>
                  <a:cubicBezTo>
                    <a:pt x="9580" y="6586"/>
                    <a:pt x="10025" y="4094"/>
                    <a:pt x="10248" y="2515"/>
                  </a:cubicBezTo>
                  <a:cubicBezTo>
                    <a:pt x="10470" y="937"/>
                    <a:pt x="10470" y="272"/>
                    <a:pt x="10248" y="65"/>
                  </a:cubicBezTo>
                  <a:cubicBezTo>
                    <a:pt x="10025" y="-143"/>
                    <a:pt x="9580" y="106"/>
                    <a:pt x="8967" y="1394"/>
                  </a:cubicBezTo>
                  <a:cubicBezTo>
                    <a:pt x="8355" y="2682"/>
                    <a:pt x="7575" y="5008"/>
                    <a:pt x="7074" y="7583"/>
                  </a:cubicBezTo>
                  <a:cubicBezTo>
                    <a:pt x="6573" y="10159"/>
                    <a:pt x="6351" y="12983"/>
                    <a:pt x="6406" y="14852"/>
                  </a:cubicBezTo>
                  <a:cubicBezTo>
                    <a:pt x="6462" y="16722"/>
                    <a:pt x="6796" y="17635"/>
                    <a:pt x="7186" y="18217"/>
                  </a:cubicBezTo>
                  <a:cubicBezTo>
                    <a:pt x="7575" y="18799"/>
                    <a:pt x="8021" y="19048"/>
                    <a:pt x="8299" y="18923"/>
                  </a:cubicBezTo>
                  <a:cubicBezTo>
                    <a:pt x="8578" y="18799"/>
                    <a:pt x="8689" y="18300"/>
                    <a:pt x="9079" y="17303"/>
                  </a:cubicBezTo>
                  <a:cubicBezTo>
                    <a:pt x="9468" y="16306"/>
                    <a:pt x="10136" y="14811"/>
                    <a:pt x="10637" y="13855"/>
                  </a:cubicBezTo>
                  <a:cubicBezTo>
                    <a:pt x="11138" y="12900"/>
                    <a:pt x="11472" y="12485"/>
                    <a:pt x="11918" y="12360"/>
                  </a:cubicBezTo>
                  <a:cubicBezTo>
                    <a:pt x="12363" y="12235"/>
                    <a:pt x="12920" y="12402"/>
                    <a:pt x="13532" y="13149"/>
                  </a:cubicBezTo>
                  <a:cubicBezTo>
                    <a:pt x="14145" y="13897"/>
                    <a:pt x="14813" y="15226"/>
                    <a:pt x="15147" y="16265"/>
                  </a:cubicBezTo>
                  <a:cubicBezTo>
                    <a:pt x="15481" y="17303"/>
                    <a:pt x="15481" y="18051"/>
                    <a:pt x="15314" y="18674"/>
                  </a:cubicBezTo>
                  <a:cubicBezTo>
                    <a:pt x="15147" y="19297"/>
                    <a:pt x="14813" y="19795"/>
                    <a:pt x="14367" y="20128"/>
                  </a:cubicBezTo>
                  <a:cubicBezTo>
                    <a:pt x="13922" y="20460"/>
                    <a:pt x="13365" y="20626"/>
                    <a:pt x="12975" y="20294"/>
                  </a:cubicBezTo>
                  <a:cubicBezTo>
                    <a:pt x="12586" y="19962"/>
                    <a:pt x="12363" y="19131"/>
                    <a:pt x="12975" y="17968"/>
                  </a:cubicBezTo>
                  <a:cubicBezTo>
                    <a:pt x="13588" y="16805"/>
                    <a:pt x="15035" y="15309"/>
                    <a:pt x="16260" y="14354"/>
                  </a:cubicBezTo>
                  <a:cubicBezTo>
                    <a:pt x="17485" y="13399"/>
                    <a:pt x="18487" y="12983"/>
                    <a:pt x="19211" y="12609"/>
                  </a:cubicBezTo>
                  <a:cubicBezTo>
                    <a:pt x="19934" y="12235"/>
                    <a:pt x="20380" y="11903"/>
                    <a:pt x="20324" y="12028"/>
                  </a:cubicBezTo>
                  <a:cubicBezTo>
                    <a:pt x="20268" y="12152"/>
                    <a:pt x="19712" y="12734"/>
                    <a:pt x="19155" y="13731"/>
                  </a:cubicBezTo>
                  <a:cubicBezTo>
                    <a:pt x="18598" y="14728"/>
                    <a:pt x="18041" y="16140"/>
                    <a:pt x="17819" y="17095"/>
                  </a:cubicBezTo>
                  <a:cubicBezTo>
                    <a:pt x="17596" y="18051"/>
                    <a:pt x="17707" y="18549"/>
                    <a:pt x="18375" y="18882"/>
                  </a:cubicBezTo>
                  <a:cubicBezTo>
                    <a:pt x="19044" y="19214"/>
                    <a:pt x="20268" y="19380"/>
                    <a:pt x="21493" y="19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658349" y="62865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795563" y="5814349"/>
              <a:ext cx="386266" cy="85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3" fill="norm" stroke="1" extrusionOk="0">
                  <a:moveTo>
                    <a:pt x="9646" y="10937"/>
                  </a:moveTo>
                  <a:cubicBezTo>
                    <a:pt x="9294" y="10670"/>
                    <a:pt x="8942" y="10404"/>
                    <a:pt x="8766" y="10110"/>
                  </a:cubicBezTo>
                  <a:cubicBezTo>
                    <a:pt x="8590" y="9817"/>
                    <a:pt x="8590" y="9497"/>
                    <a:pt x="8179" y="9337"/>
                  </a:cubicBezTo>
                  <a:cubicBezTo>
                    <a:pt x="7768" y="9177"/>
                    <a:pt x="6946" y="9177"/>
                    <a:pt x="5714" y="9497"/>
                  </a:cubicBezTo>
                  <a:cubicBezTo>
                    <a:pt x="4481" y="9817"/>
                    <a:pt x="2838" y="10457"/>
                    <a:pt x="1781" y="11177"/>
                  </a:cubicBezTo>
                  <a:cubicBezTo>
                    <a:pt x="725" y="11897"/>
                    <a:pt x="255" y="12697"/>
                    <a:pt x="79" y="13230"/>
                  </a:cubicBezTo>
                  <a:cubicBezTo>
                    <a:pt x="-97" y="13764"/>
                    <a:pt x="20" y="14030"/>
                    <a:pt x="431" y="14164"/>
                  </a:cubicBezTo>
                  <a:cubicBezTo>
                    <a:pt x="842" y="14297"/>
                    <a:pt x="1546" y="14297"/>
                    <a:pt x="2779" y="13870"/>
                  </a:cubicBezTo>
                  <a:cubicBezTo>
                    <a:pt x="4012" y="13444"/>
                    <a:pt x="5773" y="12590"/>
                    <a:pt x="7475" y="11177"/>
                  </a:cubicBezTo>
                  <a:cubicBezTo>
                    <a:pt x="9177" y="9764"/>
                    <a:pt x="10820" y="7790"/>
                    <a:pt x="12112" y="6030"/>
                  </a:cubicBezTo>
                  <a:cubicBezTo>
                    <a:pt x="13403" y="4270"/>
                    <a:pt x="14342" y="2724"/>
                    <a:pt x="14812" y="1710"/>
                  </a:cubicBezTo>
                  <a:cubicBezTo>
                    <a:pt x="15281" y="697"/>
                    <a:pt x="15281" y="217"/>
                    <a:pt x="15046" y="57"/>
                  </a:cubicBezTo>
                  <a:cubicBezTo>
                    <a:pt x="14812" y="-103"/>
                    <a:pt x="14342" y="57"/>
                    <a:pt x="13579" y="777"/>
                  </a:cubicBezTo>
                  <a:cubicBezTo>
                    <a:pt x="12816" y="1497"/>
                    <a:pt x="11760" y="2777"/>
                    <a:pt x="10820" y="4404"/>
                  </a:cubicBezTo>
                  <a:cubicBezTo>
                    <a:pt x="9881" y="6030"/>
                    <a:pt x="9060" y="8004"/>
                    <a:pt x="8649" y="9177"/>
                  </a:cubicBezTo>
                  <a:cubicBezTo>
                    <a:pt x="8238" y="10350"/>
                    <a:pt x="8238" y="10724"/>
                    <a:pt x="8238" y="11070"/>
                  </a:cubicBezTo>
                  <a:cubicBezTo>
                    <a:pt x="8238" y="11417"/>
                    <a:pt x="8238" y="11737"/>
                    <a:pt x="8531" y="11844"/>
                  </a:cubicBezTo>
                  <a:cubicBezTo>
                    <a:pt x="8825" y="11950"/>
                    <a:pt x="9412" y="11844"/>
                    <a:pt x="10116" y="11550"/>
                  </a:cubicBezTo>
                  <a:cubicBezTo>
                    <a:pt x="10820" y="11257"/>
                    <a:pt x="11642" y="10777"/>
                    <a:pt x="12523" y="10244"/>
                  </a:cubicBezTo>
                  <a:cubicBezTo>
                    <a:pt x="13403" y="9710"/>
                    <a:pt x="14342" y="9124"/>
                    <a:pt x="14753" y="9070"/>
                  </a:cubicBezTo>
                  <a:cubicBezTo>
                    <a:pt x="15164" y="9017"/>
                    <a:pt x="15046" y="9497"/>
                    <a:pt x="14988" y="9870"/>
                  </a:cubicBezTo>
                  <a:cubicBezTo>
                    <a:pt x="14929" y="10244"/>
                    <a:pt x="14929" y="10510"/>
                    <a:pt x="15046" y="10777"/>
                  </a:cubicBezTo>
                  <a:cubicBezTo>
                    <a:pt x="15164" y="11044"/>
                    <a:pt x="15399" y="11310"/>
                    <a:pt x="15810" y="11497"/>
                  </a:cubicBezTo>
                  <a:cubicBezTo>
                    <a:pt x="16220" y="11684"/>
                    <a:pt x="16807" y="11790"/>
                    <a:pt x="17336" y="11764"/>
                  </a:cubicBezTo>
                  <a:cubicBezTo>
                    <a:pt x="17864" y="11737"/>
                    <a:pt x="18333" y="11577"/>
                    <a:pt x="18744" y="11337"/>
                  </a:cubicBezTo>
                  <a:cubicBezTo>
                    <a:pt x="19155" y="11097"/>
                    <a:pt x="19507" y="10777"/>
                    <a:pt x="19683" y="10457"/>
                  </a:cubicBezTo>
                  <a:cubicBezTo>
                    <a:pt x="19860" y="10137"/>
                    <a:pt x="19860" y="9817"/>
                    <a:pt x="19977" y="9790"/>
                  </a:cubicBezTo>
                  <a:cubicBezTo>
                    <a:pt x="20094" y="9764"/>
                    <a:pt x="20329" y="10030"/>
                    <a:pt x="20623" y="10910"/>
                  </a:cubicBezTo>
                  <a:cubicBezTo>
                    <a:pt x="20916" y="11790"/>
                    <a:pt x="21268" y="13284"/>
                    <a:pt x="21386" y="14724"/>
                  </a:cubicBezTo>
                  <a:cubicBezTo>
                    <a:pt x="21503" y="16164"/>
                    <a:pt x="21386" y="17550"/>
                    <a:pt x="20329" y="18670"/>
                  </a:cubicBezTo>
                  <a:cubicBezTo>
                    <a:pt x="19273" y="19790"/>
                    <a:pt x="17277" y="20644"/>
                    <a:pt x="15692" y="21070"/>
                  </a:cubicBezTo>
                  <a:cubicBezTo>
                    <a:pt x="14107" y="21497"/>
                    <a:pt x="12933" y="21497"/>
                    <a:pt x="12288" y="21284"/>
                  </a:cubicBezTo>
                  <a:cubicBezTo>
                    <a:pt x="11642" y="21070"/>
                    <a:pt x="11525" y="20644"/>
                    <a:pt x="12053" y="20164"/>
                  </a:cubicBezTo>
                  <a:cubicBezTo>
                    <a:pt x="12581" y="19684"/>
                    <a:pt x="13755" y="19150"/>
                    <a:pt x="14929" y="1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6" name="Drawing"/>
          <p:cNvGrpSpPr/>
          <p:nvPr/>
        </p:nvGrpSpPr>
        <p:grpSpPr>
          <a:xfrm>
            <a:off x="144830" y="1175184"/>
            <a:ext cx="11376322" cy="5560980"/>
            <a:chOff x="-12700" y="0"/>
            <a:chExt cx="11376321" cy="5560978"/>
          </a:xfrm>
        </p:grpSpPr>
        <p:sp>
          <p:nvSpPr>
            <p:cNvPr id="839" name="Line"/>
            <p:cNvSpPr/>
            <p:nvPr/>
          </p:nvSpPr>
          <p:spPr>
            <a:xfrm>
              <a:off x="1760639" y="71334"/>
              <a:ext cx="329731" cy="63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29" fill="norm" stroke="1" extrusionOk="0">
                  <a:moveTo>
                    <a:pt x="21569" y="1652"/>
                  </a:moveTo>
                  <a:cubicBezTo>
                    <a:pt x="21154" y="1365"/>
                    <a:pt x="20738" y="1079"/>
                    <a:pt x="19284" y="793"/>
                  </a:cubicBezTo>
                  <a:cubicBezTo>
                    <a:pt x="17831" y="507"/>
                    <a:pt x="15338" y="221"/>
                    <a:pt x="13331" y="78"/>
                  </a:cubicBezTo>
                  <a:cubicBezTo>
                    <a:pt x="11323" y="-65"/>
                    <a:pt x="9800" y="-65"/>
                    <a:pt x="8000" y="543"/>
                  </a:cubicBezTo>
                  <a:cubicBezTo>
                    <a:pt x="6200" y="1151"/>
                    <a:pt x="4123" y="2367"/>
                    <a:pt x="2807" y="3905"/>
                  </a:cubicBezTo>
                  <a:cubicBezTo>
                    <a:pt x="1492" y="5442"/>
                    <a:pt x="938" y="7302"/>
                    <a:pt x="592" y="9698"/>
                  </a:cubicBezTo>
                  <a:cubicBezTo>
                    <a:pt x="246" y="12094"/>
                    <a:pt x="107" y="15026"/>
                    <a:pt x="38" y="16850"/>
                  </a:cubicBezTo>
                  <a:cubicBezTo>
                    <a:pt x="-31" y="18674"/>
                    <a:pt x="-31" y="19389"/>
                    <a:pt x="246" y="19961"/>
                  </a:cubicBezTo>
                  <a:cubicBezTo>
                    <a:pt x="523" y="20534"/>
                    <a:pt x="1077" y="20963"/>
                    <a:pt x="2184" y="21213"/>
                  </a:cubicBezTo>
                  <a:cubicBezTo>
                    <a:pt x="3292" y="21463"/>
                    <a:pt x="4954" y="21535"/>
                    <a:pt x="7723" y="21213"/>
                  </a:cubicBezTo>
                  <a:cubicBezTo>
                    <a:pt x="10492" y="20891"/>
                    <a:pt x="14369" y="20176"/>
                    <a:pt x="16446" y="19747"/>
                  </a:cubicBezTo>
                  <a:cubicBezTo>
                    <a:pt x="18523" y="19318"/>
                    <a:pt x="18800" y="19175"/>
                    <a:pt x="19077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760169" y="469465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205202" y="51524"/>
              <a:ext cx="310618" cy="62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6" fill="norm" stroke="1" extrusionOk="0">
                  <a:moveTo>
                    <a:pt x="21563" y="1487"/>
                  </a:moveTo>
                  <a:cubicBezTo>
                    <a:pt x="21269" y="978"/>
                    <a:pt x="20975" y="469"/>
                    <a:pt x="20387" y="215"/>
                  </a:cubicBezTo>
                  <a:cubicBezTo>
                    <a:pt x="19800" y="-40"/>
                    <a:pt x="18918" y="-40"/>
                    <a:pt x="17228" y="69"/>
                  </a:cubicBezTo>
                  <a:cubicBezTo>
                    <a:pt x="15539" y="178"/>
                    <a:pt x="13041" y="396"/>
                    <a:pt x="10763" y="978"/>
                  </a:cubicBezTo>
                  <a:cubicBezTo>
                    <a:pt x="8485" y="1560"/>
                    <a:pt x="6428" y="2505"/>
                    <a:pt x="4885" y="4178"/>
                  </a:cubicBezTo>
                  <a:cubicBezTo>
                    <a:pt x="3343" y="5851"/>
                    <a:pt x="2314" y="8251"/>
                    <a:pt x="1653" y="10796"/>
                  </a:cubicBezTo>
                  <a:cubicBezTo>
                    <a:pt x="992" y="13342"/>
                    <a:pt x="698" y="16033"/>
                    <a:pt x="477" y="17633"/>
                  </a:cubicBezTo>
                  <a:cubicBezTo>
                    <a:pt x="257" y="19233"/>
                    <a:pt x="110" y="19742"/>
                    <a:pt x="36" y="20215"/>
                  </a:cubicBezTo>
                  <a:cubicBezTo>
                    <a:pt x="-37" y="20687"/>
                    <a:pt x="-37" y="21124"/>
                    <a:pt x="404" y="21342"/>
                  </a:cubicBezTo>
                  <a:cubicBezTo>
                    <a:pt x="845" y="21560"/>
                    <a:pt x="1726" y="21560"/>
                    <a:pt x="4224" y="21415"/>
                  </a:cubicBezTo>
                  <a:cubicBezTo>
                    <a:pt x="6722" y="21269"/>
                    <a:pt x="10836" y="20978"/>
                    <a:pt x="13334" y="20833"/>
                  </a:cubicBezTo>
                  <a:cubicBezTo>
                    <a:pt x="15832" y="20687"/>
                    <a:pt x="16714" y="20687"/>
                    <a:pt x="17596" y="2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579319" y="337111"/>
              <a:ext cx="171451" cy="60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3578"/>
                  </a:moveTo>
                  <a:cubicBezTo>
                    <a:pt x="21600" y="2674"/>
                    <a:pt x="21600" y="1771"/>
                    <a:pt x="20400" y="1094"/>
                  </a:cubicBezTo>
                  <a:cubicBezTo>
                    <a:pt x="19200" y="417"/>
                    <a:pt x="16800" y="-35"/>
                    <a:pt x="13733" y="3"/>
                  </a:cubicBezTo>
                  <a:cubicBezTo>
                    <a:pt x="10667" y="40"/>
                    <a:pt x="6933" y="567"/>
                    <a:pt x="4400" y="1470"/>
                  </a:cubicBezTo>
                  <a:cubicBezTo>
                    <a:pt x="1867" y="2373"/>
                    <a:pt x="533" y="3653"/>
                    <a:pt x="1067" y="4594"/>
                  </a:cubicBezTo>
                  <a:cubicBezTo>
                    <a:pt x="1600" y="5534"/>
                    <a:pt x="4000" y="6136"/>
                    <a:pt x="7200" y="6136"/>
                  </a:cubicBezTo>
                  <a:cubicBezTo>
                    <a:pt x="10400" y="6136"/>
                    <a:pt x="14400" y="5534"/>
                    <a:pt x="16800" y="5045"/>
                  </a:cubicBezTo>
                  <a:cubicBezTo>
                    <a:pt x="19200" y="4556"/>
                    <a:pt x="20000" y="4180"/>
                    <a:pt x="20400" y="4217"/>
                  </a:cubicBezTo>
                  <a:cubicBezTo>
                    <a:pt x="20800" y="4255"/>
                    <a:pt x="20800" y="4706"/>
                    <a:pt x="20933" y="6325"/>
                  </a:cubicBezTo>
                  <a:cubicBezTo>
                    <a:pt x="21067" y="7943"/>
                    <a:pt x="21333" y="10727"/>
                    <a:pt x="20933" y="13211"/>
                  </a:cubicBezTo>
                  <a:cubicBezTo>
                    <a:pt x="20533" y="15695"/>
                    <a:pt x="19467" y="17877"/>
                    <a:pt x="18133" y="19270"/>
                  </a:cubicBezTo>
                  <a:cubicBezTo>
                    <a:pt x="16800" y="20662"/>
                    <a:pt x="15200" y="21264"/>
                    <a:pt x="13067" y="21414"/>
                  </a:cubicBezTo>
                  <a:cubicBezTo>
                    <a:pt x="10933" y="21565"/>
                    <a:pt x="8267" y="21264"/>
                    <a:pt x="6000" y="20398"/>
                  </a:cubicBezTo>
                  <a:cubicBezTo>
                    <a:pt x="3733" y="19533"/>
                    <a:pt x="1867" y="18103"/>
                    <a:pt x="0" y="16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953240" y="160539"/>
              <a:ext cx="191230" cy="38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50" fill="norm" stroke="1" extrusionOk="0">
                  <a:moveTo>
                    <a:pt x="14168" y="3771"/>
                  </a:moveTo>
                  <a:cubicBezTo>
                    <a:pt x="14637" y="3063"/>
                    <a:pt x="15107" y="2355"/>
                    <a:pt x="15224" y="1706"/>
                  </a:cubicBezTo>
                  <a:cubicBezTo>
                    <a:pt x="15341" y="1056"/>
                    <a:pt x="15107" y="466"/>
                    <a:pt x="14168" y="171"/>
                  </a:cubicBezTo>
                  <a:cubicBezTo>
                    <a:pt x="13228" y="-124"/>
                    <a:pt x="11585" y="-124"/>
                    <a:pt x="9589" y="879"/>
                  </a:cubicBezTo>
                  <a:cubicBezTo>
                    <a:pt x="7594" y="1883"/>
                    <a:pt x="5246" y="3889"/>
                    <a:pt x="3250" y="6958"/>
                  </a:cubicBezTo>
                  <a:cubicBezTo>
                    <a:pt x="1254" y="10027"/>
                    <a:pt x="-389" y="14158"/>
                    <a:pt x="81" y="16873"/>
                  </a:cubicBezTo>
                  <a:cubicBezTo>
                    <a:pt x="550" y="19587"/>
                    <a:pt x="3133" y="20886"/>
                    <a:pt x="7007" y="21181"/>
                  </a:cubicBezTo>
                  <a:cubicBezTo>
                    <a:pt x="10881" y="21476"/>
                    <a:pt x="16046" y="20768"/>
                    <a:pt x="21211" y="20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201619" y="259915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247"/>
                    <a:pt x="6455" y="6494"/>
                    <a:pt x="10055" y="10094"/>
                  </a:cubicBezTo>
                  <a:cubicBezTo>
                    <a:pt x="13655" y="13694"/>
                    <a:pt x="17628" y="17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233369" y="259915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983"/>
                    <a:pt x="13292" y="7966"/>
                    <a:pt x="9692" y="11566"/>
                  </a:cubicBezTo>
                  <a:cubicBezTo>
                    <a:pt x="6092" y="15166"/>
                    <a:pt x="3046" y="183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373069" y="526615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400"/>
                    <a:pt x="15055" y="4800"/>
                    <a:pt x="11455" y="8400"/>
                  </a:cubicBezTo>
                  <a:cubicBezTo>
                    <a:pt x="7855" y="12000"/>
                    <a:pt x="3927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610135" y="291665"/>
              <a:ext cx="1629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547" y="0"/>
                  </a:moveTo>
                  <a:cubicBezTo>
                    <a:pt x="0" y="1800"/>
                    <a:pt x="-547" y="3600"/>
                    <a:pt x="1094" y="6300"/>
                  </a:cubicBezTo>
                  <a:cubicBezTo>
                    <a:pt x="2734" y="9000"/>
                    <a:pt x="6562" y="12600"/>
                    <a:pt x="10253" y="15300"/>
                  </a:cubicBezTo>
                  <a:cubicBezTo>
                    <a:pt x="13944" y="18000"/>
                    <a:pt x="17499" y="19800"/>
                    <a:pt x="21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754981" y="285315"/>
              <a:ext cx="9433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8993" y="272"/>
                    <a:pt x="16593" y="543"/>
                    <a:pt x="13713" y="2445"/>
                  </a:cubicBezTo>
                  <a:cubicBezTo>
                    <a:pt x="10833" y="4347"/>
                    <a:pt x="7473" y="7879"/>
                    <a:pt x="5073" y="10732"/>
                  </a:cubicBezTo>
                  <a:cubicBezTo>
                    <a:pt x="2673" y="13585"/>
                    <a:pt x="1233" y="15758"/>
                    <a:pt x="513" y="17253"/>
                  </a:cubicBezTo>
                  <a:cubicBezTo>
                    <a:pt x="-207" y="18747"/>
                    <a:pt x="-207" y="19562"/>
                    <a:pt x="753" y="20174"/>
                  </a:cubicBezTo>
                  <a:cubicBezTo>
                    <a:pt x="1713" y="20785"/>
                    <a:pt x="3633" y="21192"/>
                    <a:pt x="55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887419" y="253565"/>
              <a:ext cx="14919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12427" y="0"/>
                  </a:moveTo>
                  <a:cubicBezTo>
                    <a:pt x="15090" y="1091"/>
                    <a:pt x="17753" y="2182"/>
                    <a:pt x="19381" y="4091"/>
                  </a:cubicBezTo>
                  <a:cubicBezTo>
                    <a:pt x="21008" y="6000"/>
                    <a:pt x="21600" y="8727"/>
                    <a:pt x="19529" y="11564"/>
                  </a:cubicBezTo>
                  <a:cubicBezTo>
                    <a:pt x="17458" y="14400"/>
                    <a:pt x="12723" y="17345"/>
                    <a:pt x="9025" y="19036"/>
                  </a:cubicBezTo>
                  <a:cubicBezTo>
                    <a:pt x="5326" y="20727"/>
                    <a:pt x="2663" y="21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084269" y="0"/>
              <a:ext cx="216964" cy="71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7" fill="norm" stroke="1" extrusionOk="0">
                  <a:moveTo>
                    <a:pt x="6231" y="2071"/>
                  </a:moveTo>
                  <a:cubicBezTo>
                    <a:pt x="5608" y="1756"/>
                    <a:pt x="4985" y="1440"/>
                    <a:pt x="4673" y="1124"/>
                  </a:cubicBezTo>
                  <a:cubicBezTo>
                    <a:pt x="4362" y="808"/>
                    <a:pt x="4362" y="492"/>
                    <a:pt x="5400" y="271"/>
                  </a:cubicBezTo>
                  <a:cubicBezTo>
                    <a:pt x="6438" y="50"/>
                    <a:pt x="8515" y="-76"/>
                    <a:pt x="11112" y="50"/>
                  </a:cubicBezTo>
                  <a:cubicBezTo>
                    <a:pt x="13708" y="177"/>
                    <a:pt x="16823" y="556"/>
                    <a:pt x="18796" y="1187"/>
                  </a:cubicBezTo>
                  <a:cubicBezTo>
                    <a:pt x="20769" y="1819"/>
                    <a:pt x="21600" y="2703"/>
                    <a:pt x="21185" y="4029"/>
                  </a:cubicBezTo>
                  <a:cubicBezTo>
                    <a:pt x="20769" y="5356"/>
                    <a:pt x="19108" y="7124"/>
                    <a:pt x="18173" y="8956"/>
                  </a:cubicBezTo>
                  <a:cubicBezTo>
                    <a:pt x="17238" y="10787"/>
                    <a:pt x="17031" y="12682"/>
                    <a:pt x="17238" y="14513"/>
                  </a:cubicBezTo>
                  <a:cubicBezTo>
                    <a:pt x="17446" y="16345"/>
                    <a:pt x="18069" y="18113"/>
                    <a:pt x="18381" y="19156"/>
                  </a:cubicBezTo>
                  <a:cubicBezTo>
                    <a:pt x="18692" y="20198"/>
                    <a:pt x="18692" y="20513"/>
                    <a:pt x="17446" y="20798"/>
                  </a:cubicBezTo>
                  <a:cubicBezTo>
                    <a:pt x="16200" y="21082"/>
                    <a:pt x="13708" y="21335"/>
                    <a:pt x="10592" y="21429"/>
                  </a:cubicBezTo>
                  <a:cubicBezTo>
                    <a:pt x="7477" y="21524"/>
                    <a:pt x="3738" y="21461"/>
                    <a:pt x="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871669" y="39961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897069" y="545665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5429"/>
                    <a:pt x="5971" y="9257"/>
                    <a:pt x="9571" y="5657"/>
                  </a:cubicBezTo>
                  <a:cubicBezTo>
                    <a:pt x="13171" y="2057"/>
                    <a:pt x="1738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373319" y="40643"/>
              <a:ext cx="184151" cy="8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4172"/>
                  </a:moveTo>
                  <a:cubicBezTo>
                    <a:pt x="20855" y="3208"/>
                    <a:pt x="20110" y="2244"/>
                    <a:pt x="19117" y="1536"/>
                  </a:cubicBezTo>
                  <a:cubicBezTo>
                    <a:pt x="18124" y="827"/>
                    <a:pt x="16883" y="374"/>
                    <a:pt x="15145" y="147"/>
                  </a:cubicBezTo>
                  <a:cubicBezTo>
                    <a:pt x="13407" y="-80"/>
                    <a:pt x="11172" y="-80"/>
                    <a:pt x="8566" y="402"/>
                  </a:cubicBezTo>
                  <a:cubicBezTo>
                    <a:pt x="5959" y="884"/>
                    <a:pt x="2979" y="1848"/>
                    <a:pt x="1614" y="3378"/>
                  </a:cubicBezTo>
                  <a:cubicBezTo>
                    <a:pt x="248" y="4909"/>
                    <a:pt x="497" y="7007"/>
                    <a:pt x="1614" y="8963"/>
                  </a:cubicBezTo>
                  <a:cubicBezTo>
                    <a:pt x="2731" y="10918"/>
                    <a:pt x="4717" y="12733"/>
                    <a:pt x="6828" y="14320"/>
                  </a:cubicBezTo>
                  <a:cubicBezTo>
                    <a:pt x="8938" y="15907"/>
                    <a:pt x="11172" y="17268"/>
                    <a:pt x="11669" y="18402"/>
                  </a:cubicBezTo>
                  <a:cubicBezTo>
                    <a:pt x="12166" y="19536"/>
                    <a:pt x="10924" y="20443"/>
                    <a:pt x="8690" y="20925"/>
                  </a:cubicBezTo>
                  <a:cubicBezTo>
                    <a:pt x="6455" y="21407"/>
                    <a:pt x="3228" y="21463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16169" y="1028265"/>
              <a:ext cx="147269" cy="42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10" fill="norm" stroke="1" extrusionOk="0">
                  <a:moveTo>
                    <a:pt x="0" y="0"/>
                  </a:moveTo>
                  <a:cubicBezTo>
                    <a:pt x="617" y="1915"/>
                    <a:pt x="1234" y="3831"/>
                    <a:pt x="2314" y="5001"/>
                  </a:cubicBezTo>
                  <a:cubicBezTo>
                    <a:pt x="3394" y="6171"/>
                    <a:pt x="4937" y="6597"/>
                    <a:pt x="6480" y="6703"/>
                  </a:cubicBezTo>
                  <a:cubicBezTo>
                    <a:pt x="8023" y="6810"/>
                    <a:pt x="9566" y="6597"/>
                    <a:pt x="10646" y="6171"/>
                  </a:cubicBezTo>
                  <a:cubicBezTo>
                    <a:pt x="11726" y="5746"/>
                    <a:pt x="12343" y="5107"/>
                    <a:pt x="12960" y="5161"/>
                  </a:cubicBezTo>
                  <a:cubicBezTo>
                    <a:pt x="13577" y="5214"/>
                    <a:pt x="14194" y="5959"/>
                    <a:pt x="15429" y="7927"/>
                  </a:cubicBezTo>
                  <a:cubicBezTo>
                    <a:pt x="16663" y="9896"/>
                    <a:pt x="18514" y="13088"/>
                    <a:pt x="19749" y="15429"/>
                  </a:cubicBezTo>
                  <a:cubicBezTo>
                    <a:pt x="20983" y="17769"/>
                    <a:pt x="21600" y="19259"/>
                    <a:pt x="21446" y="20217"/>
                  </a:cubicBezTo>
                  <a:cubicBezTo>
                    <a:pt x="21291" y="21174"/>
                    <a:pt x="20366" y="21600"/>
                    <a:pt x="17434" y="21494"/>
                  </a:cubicBezTo>
                  <a:cubicBezTo>
                    <a:pt x="14503" y="21387"/>
                    <a:pt x="9566" y="20749"/>
                    <a:pt x="6480" y="19844"/>
                  </a:cubicBezTo>
                  <a:cubicBezTo>
                    <a:pt x="3394" y="18940"/>
                    <a:pt x="2160" y="17769"/>
                    <a:pt x="926" y="16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773369" y="49385"/>
              <a:ext cx="190501" cy="79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777"/>
                  </a:moveTo>
                  <a:cubicBezTo>
                    <a:pt x="20640" y="2089"/>
                    <a:pt x="19680" y="1402"/>
                    <a:pt x="18720" y="943"/>
                  </a:cubicBezTo>
                  <a:cubicBezTo>
                    <a:pt x="17760" y="485"/>
                    <a:pt x="16800" y="256"/>
                    <a:pt x="15720" y="113"/>
                  </a:cubicBezTo>
                  <a:cubicBezTo>
                    <a:pt x="14640" y="-31"/>
                    <a:pt x="13440" y="-88"/>
                    <a:pt x="11880" y="256"/>
                  </a:cubicBezTo>
                  <a:cubicBezTo>
                    <a:pt x="10320" y="600"/>
                    <a:pt x="8400" y="1344"/>
                    <a:pt x="6840" y="2662"/>
                  </a:cubicBezTo>
                  <a:cubicBezTo>
                    <a:pt x="5280" y="3980"/>
                    <a:pt x="4080" y="5871"/>
                    <a:pt x="3960" y="7876"/>
                  </a:cubicBezTo>
                  <a:cubicBezTo>
                    <a:pt x="3840" y="9881"/>
                    <a:pt x="4800" y="12001"/>
                    <a:pt x="6240" y="13749"/>
                  </a:cubicBezTo>
                  <a:cubicBezTo>
                    <a:pt x="7680" y="15496"/>
                    <a:pt x="9600" y="16871"/>
                    <a:pt x="10680" y="17817"/>
                  </a:cubicBezTo>
                  <a:cubicBezTo>
                    <a:pt x="11760" y="18762"/>
                    <a:pt x="12000" y="19278"/>
                    <a:pt x="12000" y="19679"/>
                  </a:cubicBezTo>
                  <a:cubicBezTo>
                    <a:pt x="12000" y="20080"/>
                    <a:pt x="11760" y="20366"/>
                    <a:pt x="10080" y="20538"/>
                  </a:cubicBezTo>
                  <a:cubicBezTo>
                    <a:pt x="8400" y="20710"/>
                    <a:pt x="5280" y="20767"/>
                    <a:pt x="3360" y="20910"/>
                  </a:cubicBezTo>
                  <a:cubicBezTo>
                    <a:pt x="1440" y="21054"/>
                    <a:pt x="720" y="21283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811832" y="988730"/>
              <a:ext cx="253638" cy="22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33" fill="norm" stroke="1" extrusionOk="0">
                  <a:moveTo>
                    <a:pt x="505" y="3635"/>
                  </a:moveTo>
                  <a:cubicBezTo>
                    <a:pt x="148" y="2467"/>
                    <a:pt x="-209" y="1300"/>
                    <a:pt x="148" y="619"/>
                  </a:cubicBezTo>
                  <a:cubicBezTo>
                    <a:pt x="505" y="-62"/>
                    <a:pt x="1576" y="-257"/>
                    <a:pt x="2826" y="424"/>
                  </a:cubicBezTo>
                  <a:cubicBezTo>
                    <a:pt x="4075" y="1105"/>
                    <a:pt x="5503" y="2662"/>
                    <a:pt x="6485" y="5386"/>
                  </a:cubicBezTo>
                  <a:cubicBezTo>
                    <a:pt x="7467" y="8111"/>
                    <a:pt x="8003" y="12002"/>
                    <a:pt x="7913" y="14727"/>
                  </a:cubicBezTo>
                  <a:cubicBezTo>
                    <a:pt x="7824" y="17451"/>
                    <a:pt x="7110" y="19008"/>
                    <a:pt x="6307" y="19981"/>
                  </a:cubicBezTo>
                  <a:cubicBezTo>
                    <a:pt x="5503" y="20954"/>
                    <a:pt x="4611" y="21343"/>
                    <a:pt x="4075" y="20759"/>
                  </a:cubicBezTo>
                  <a:cubicBezTo>
                    <a:pt x="3540" y="20175"/>
                    <a:pt x="3361" y="18619"/>
                    <a:pt x="4700" y="15992"/>
                  </a:cubicBezTo>
                  <a:cubicBezTo>
                    <a:pt x="6039" y="13365"/>
                    <a:pt x="8895" y="9667"/>
                    <a:pt x="10859" y="7040"/>
                  </a:cubicBezTo>
                  <a:cubicBezTo>
                    <a:pt x="12822" y="4413"/>
                    <a:pt x="13893" y="2857"/>
                    <a:pt x="14251" y="2565"/>
                  </a:cubicBezTo>
                  <a:cubicBezTo>
                    <a:pt x="14608" y="2273"/>
                    <a:pt x="14251" y="3246"/>
                    <a:pt x="13893" y="4997"/>
                  </a:cubicBezTo>
                  <a:cubicBezTo>
                    <a:pt x="13536" y="6748"/>
                    <a:pt x="13179" y="9278"/>
                    <a:pt x="14429" y="11419"/>
                  </a:cubicBezTo>
                  <a:cubicBezTo>
                    <a:pt x="15679" y="13559"/>
                    <a:pt x="18535" y="15311"/>
                    <a:pt x="21391" y="1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347226" y="341326"/>
              <a:ext cx="219902" cy="59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70" fill="norm" stroke="1" extrusionOk="0">
                  <a:moveTo>
                    <a:pt x="16126" y="3202"/>
                  </a:moveTo>
                  <a:cubicBezTo>
                    <a:pt x="13502" y="2073"/>
                    <a:pt x="10878" y="944"/>
                    <a:pt x="9061" y="379"/>
                  </a:cubicBezTo>
                  <a:cubicBezTo>
                    <a:pt x="7244" y="-185"/>
                    <a:pt x="6235" y="-185"/>
                    <a:pt x="4721" y="831"/>
                  </a:cubicBezTo>
                  <a:cubicBezTo>
                    <a:pt x="3207" y="1847"/>
                    <a:pt x="1188" y="3879"/>
                    <a:pt x="380" y="5271"/>
                  </a:cubicBezTo>
                  <a:cubicBezTo>
                    <a:pt x="-427" y="6664"/>
                    <a:pt x="-23" y="7416"/>
                    <a:pt x="2298" y="7642"/>
                  </a:cubicBezTo>
                  <a:cubicBezTo>
                    <a:pt x="4620" y="7868"/>
                    <a:pt x="8859" y="7567"/>
                    <a:pt x="11382" y="7153"/>
                  </a:cubicBezTo>
                  <a:cubicBezTo>
                    <a:pt x="13906" y="6739"/>
                    <a:pt x="14713" y="6212"/>
                    <a:pt x="15420" y="5610"/>
                  </a:cubicBezTo>
                  <a:cubicBezTo>
                    <a:pt x="16126" y="5008"/>
                    <a:pt x="16732" y="4331"/>
                    <a:pt x="17035" y="4180"/>
                  </a:cubicBezTo>
                  <a:cubicBezTo>
                    <a:pt x="17337" y="4030"/>
                    <a:pt x="17337" y="4406"/>
                    <a:pt x="17842" y="5986"/>
                  </a:cubicBezTo>
                  <a:cubicBezTo>
                    <a:pt x="18347" y="7567"/>
                    <a:pt x="19356" y="10352"/>
                    <a:pt x="20063" y="12835"/>
                  </a:cubicBezTo>
                  <a:cubicBezTo>
                    <a:pt x="20769" y="15319"/>
                    <a:pt x="21173" y="17501"/>
                    <a:pt x="20870" y="18856"/>
                  </a:cubicBezTo>
                  <a:cubicBezTo>
                    <a:pt x="20567" y="20211"/>
                    <a:pt x="19558" y="20738"/>
                    <a:pt x="18347" y="21039"/>
                  </a:cubicBezTo>
                  <a:cubicBezTo>
                    <a:pt x="17136" y="21340"/>
                    <a:pt x="15723" y="21415"/>
                    <a:pt x="13906" y="20851"/>
                  </a:cubicBezTo>
                  <a:cubicBezTo>
                    <a:pt x="12089" y="20286"/>
                    <a:pt x="9868" y="19082"/>
                    <a:pt x="9263" y="17690"/>
                  </a:cubicBezTo>
                  <a:cubicBezTo>
                    <a:pt x="8657" y="16297"/>
                    <a:pt x="9666" y="14717"/>
                    <a:pt x="10676" y="13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679141" y="321082"/>
              <a:ext cx="103879" cy="34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82" fill="norm" stroke="1" extrusionOk="0">
                  <a:moveTo>
                    <a:pt x="20785" y="5282"/>
                  </a:moveTo>
                  <a:cubicBezTo>
                    <a:pt x="18244" y="3570"/>
                    <a:pt x="15703" y="1858"/>
                    <a:pt x="13161" y="936"/>
                  </a:cubicBezTo>
                  <a:cubicBezTo>
                    <a:pt x="10620" y="14"/>
                    <a:pt x="8079" y="-118"/>
                    <a:pt x="6173" y="80"/>
                  </a:cubicBezTo>
                  <a:cubicBezTo>
                    <a:pt x="4267" y="277"/>
                    <a:pt x="2997" y="804"/>
                    <a:pt x="1726" y="3043"/>
                  </a:cubicBezTo>
                  <a:cubicBezTo>
                    <a:pt x="456" y="5282"/>
                    <a:pt x="-815" y="9233"/>
                    <a:pt x="667" y="12526"/>
                  </a:cubicBezTo>
                  <a:cubicBezTo>
                    <a:pt x="2150" y="15819"/>
                    <a:pt x="6385" y="18453"/>
                    <a:pt x="9985" y="19836"/>
                  </a:cubicBezTo>
                  <a:cubicBezTo>
                    <a:pt x="13585" y="21219"/>
                    <a:pt x="16550" y="21350"/>
                    <a:pt x="1951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853663" y="426972"/>
              <a:ext cx="208757" cy="22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34" fill="norm" stroke="1" extrusionOk="0">
                  <a:moveTo>
                    <a:pt x="1227" y="9593"/>
                  </a:moveTo>
                  <a:cubicBezTo>
                    <a:pt x="791" y="7555"/>
                    <a:pt x="354" y="5518"/>
                    <a:pt x="136" y="3989"/>
                  </a:cubicBezTo>
                  <a:cubicBezTo>
                    <a:pt x="-82" y="2461"/>
                    <a:pt x="-82" y="1442"/>
                    <a:pt x="463" y="1137"/>
                  </a:cubicBezTo>
                  <a:cubicBezTo>
                    <a:pt x="1009" y="831"/>
                    <a:pt x="2100" y="1238"/>
                    <a:pt x="3627" y="3174"/>
                  </a:cubicBezTo>
                  <a:cubicBezTo>
                    <a:pt x="5154" y="5110"/>
                    <a:pt x="7118" y="8574"/>
                    <a:pt x="7991" y="11529"/>
                  </a:cubicBezTo>
                  <a:cubicBezTo>
                    <a:pt x="8863" y="14484"/>
                    <a:pt x="8645" y="16929"/>
                    <a:pt x="7991" y="18661"/>
                  </a:cubicBezTo>
                  <a:cubicBezTo>
                    <a:pt x="7336" y="20393"/>
                    <a:pt x="6245" y="21412"/>
                    <a:pt x="5591" y="21208"/>
                  </a:cubicBezTo>
                  <a:cubicBezTo>
                    <a:pt x="4936" y="21004"/>
                    <a:pt x="4718" y="19578"/>
                    <a:pt x="5591" y="16420"/>
                  </a:cubicBezTo>
                  <a:cubicBezTo>
                    <a:pt x="6463" y="13261"/>
                    <a:pt x="8427" y="8370"/>
                    <a:pt x="9954" y="5008"/>
                  </a:cubicBezTo>
                  <a:cubicBezTo>
                    <a:pt x="11482" y="1646"/>
                    <a:pt x="12573" y="-188"/>
                    <a:pt x="12900" y="16"/>
                  </a:cubicBezTo>
                  <a:cubicBezTo>
                    <a:pt x="13227" y="220"/>
                    <a:pt x="12791" y="2461"/>
                    <a:pt x="12682" y="4906"/>
                  </a:cubicBezTo>
                  <a:cubicBezTo>
                    <a:pt x="12573" y="7352"/>
                    <a:pt x="12791" y="10001"/>
                    <a:pt x="14318" y="12344"/>
                  </a:cubicBezTo>
                  <a:cubicBezTo>
                    <a:pt x="15845" y="14687"/>
                    <a:pt x="18682" y="16725"/>
                    <a:pt x="21518" y="18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132269" y="583765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341819" y="418665"/>
              <a:ext cx="141903" cy="3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9" fill="norm" stroke="1" extrusionOk="0">
                  <a:moveTo>
                    <a:pt x="0" y="0"/>
                  </a:moveTo>
                  <a:cubicBezTo>
                    <a:pt x="318" y="607"/>
                    <a:pt x="635" y="1213"/>
                    <a:pt x="2700" y="1881"/>
                  </a:cubicBezTo>
                  <a:cubicBezTo>
                    <a:pt x="4765" y="2548"/>
                    <a:pt x="8576" y="3276"/>
                    <a:pt x="11118" y="3458"/>
                  </a:cubicBezTo>
                  <a:cubicBezTo>
                    <a:pt x="13659" y="3640"/>
                    <a:pt x="14929" y="3276"/>
                    <a:pt x="15565" y="3398"/>
                  </a:cubicBezTo>
                  <a:cubicBezTo>
                    <a:pt x="16200" y="3519"/>
                    <a:pt x="16200" y="4126"/>
                    <a:pt x="16994" y="6067"/>
                  </a:cubicBezTo>
                  <a:cubicBezTo>
                    <a:pt x="17788" y="8009"/>
                    <a:pt x="19376" y="11285"/>
                    <a:pt x="20329" y="13591"/>
                  </a:cubicBezTo>
                  <a:cubicBezTo>
                    <a:pt x="21282" y="15897"/>
                    <a:pt x="21600" y="17231"/>
                    <a:pt x="20965" y="18324"/>
                  </a:cubicBezTo>
                  <a:cubicBezTo>
                    <a:pt x="20329" y="19416"/>
                    <a:pt x="18741" y="20265"/>
                    <a:pt x="17153" y="20811"/>
                  </a:cubicBezTo>
                  <a:cubicBezTo>
                    <a:pt x="15565" y="21357"/>
                    <a:pt x="13976" y="21600"/>
                    <a:pt x="12706" y="21479"/>
                  </a:cubicBezTo>
                  <a:cubicBezTo>
                    <a:pt x="11435" y="21357"/>
                    <a:pt x="10482" y="20872"/>
                    <a:pt x="10482" y="19658"/>
                  </a:cubicBezTo>
                  <a:cubicBezTo>
                    <a:pt x="10482" y="18445"/>
                    <a:pt x="11435" y="16503"/>
                    <a:pt x="12388" y="14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519619" y="327087"/>
              <a:ext cx="152088" cy="4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18" fill="norm" stroke="1" extrusionOk="0">
                  <a:moveTo>
                    <a:pt x="12259" y="141"/>
                  </a:moveTo>
                  <a:cubicBezTo>
                    <a:pt x="13719" y="29"/>
                    <a:pt x="15178" y="-82"/>
                    <a:pt x="16346" y="85"/>
                  </a:cubicBezTo>
                  <a:cubicBezTo>
                    <a:pt x="17514" y="252"/>
                    <a:pt x="18389" y="697"/>
                    <a:pt x="19411" y="2367"/>
                  </a:cubicBezTo>
                  <a:cubicBezTo>
                    <a:pt x="20432" y="4038"/>
                    <a:pt x="21600" y="6932"/>
                    <a:pt x="20578" y="9883"/>
                  </a:cubicBezTo>
                  <a:cubicBezTo>
                    <a:pt x="19557" y="12833"/>
                    <a:pt x="16346" y="15840"/>
                    <a:pt x="12551" y="17788"/>
                  </a:cubicBezTo>
                  <a:cubicBezTo>
                    <a:pt x="8757" y="19737"/>
                    <a:pt x="4378" y="20627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456119" y="417533"/>
              <a:ext cx="25401" cy="9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477"/>
                  </a:moveTo>
                  <a:cubicBezTo>
                    <a:pt x="0" y="2129"/>
                    <a:pt x="0" y="-219"/>
                    <a:pt x="1800" y="16"/>
                  </a:cubicBezTo>
                  <a:cubicBezTo>
                    <a:pt x="3600" y="251"/>
                    <a:pt x="7200" y="3068"/>
                    <a:pt x="10800" y="7059"/>
                  </a:cubicBezTo>
                  <a:cubicBezTo>
                    <a:pt x="14400" y="11051"/>
                    <a:pt x="18000" y="16216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070606" y="209115"/>
              <a:ext cx="122114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6171"/>
                  </a:moveTo>
                  <a:cubicBezTo>
                    <a:pt x="21121" y="4629"/>
                    <a:pt x="21121" y="3086"/>
                    <a:pt x="20755" y="2131"/>
                  </a:cubicBezTo>
                  <a:cubicBezTo>
                    <a:pt x="20389" y="1176"/>
                    <a:pt x="19657" y="808"/>
                    <a:pt x="18558" y="514"/>
                  </a:cubicBezTo>
                  <a:cubicBezTo>
                    <a:pt x="17460" y="220"/>
                    <a:pt x="15996" y="0"/>
                    <a:pt x="14348" y="0"/>
                  </a:cubicBezTo>
                  <a:cubicBezTo>
                    <a:pt x="12701" y="0"/>
                    <a:pt x="10870" y="220"/>
                    <a:pt x="8307" y="1396"/>
                  </a:cubicBezTo>
                  <a:cubicBezTo>
                    <a:pt x="5745" y="2571"/>
                    <a:pt x="2450" y="4702"/>
                    <a:pt x="985" y="7163"/>
                  </a:cubicBezTo>
                  <a:cubicBezTo>
                    <a:pt x="-479" y="9624"/>
                    <a:pt x="-113" y="12416"/>
                    <a:pt x="802" y="14657"/>
                  </a:cubicBezTo>
                  <a:cubicBezTo>
                    <a:pt x="1718" y="16898"/>
                    <a:pt x="3182" y="18588"/>
                    <a:pt x="3548" y="19653"/>
                  </a:cubicBezTo>
                  <a:cubicBezTo>
                    <a:pt x="3914" y="20718"/>
                    <a:pt x="3182" y="21159"/>
                    <a:pt x="2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989497" y="628215"/>
              <a:ext cx="24767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748" y="21600"/>
                  </a:moveTo>
                  <a:cubicBezTo>
                    <a:pt x="2016" y="18720"/>
                    <a:pt x="1283" y="15840"/>
                    <a:pt x="734" y="13200"/>
                  </a:cubicBezTo>
                  <a:cubicBezTo>
                    <a:pt x="185" y="10560"/>
                    <a:pt x="-181" y="8160"/>
                    <a:pt x="94" y="6480"/>
                  </a:cubicBezTo>
                  <a:cubicBezTo>
                    <a:pt x="368" y="4800"/>
                    <a:pt x="1283" y="3840"/>
                    <a:pt x="4944" y="2880"/>
                  </a:cubicBezTo>
                  <a:cubicBezTo>
                    <a:pt x="8605" y="1920"/>
                    <a:pt x="15012" y="960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218119" y="799665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31"/>
                    <a:pt x="7200" y="8862"/>
                    <a:pt x="10800" y="12462"/>
                  </a:cubicBezTo>
                  <a:cubicBezTo>
                    <a:pt x="14400" y="16062"/>
                    <a:pt x="180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224469" y="855441"/>
              <a:ext cx="146051" cy="16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182"/>
                  </a:moveTo>
                  <a:cubicBezTo>
                    <a:pt x="19409" y="-98"/>
                    <a:pt x="17217" y="-379"/>
                    <a:pt x="13930" y="2005"/>
                  </a:cubicBezTo>
                  <a:cubicBezTo>
                    <a:pt x="10643" y="4390"/>
                    <a:pt x="6261" y="9439"/>
                    <a:pt x="3757" y="13086"/>
                  </a:cubicBezTo>
                  <a:cubicBezTo>
                    <a:pt x="1252" y="16733"/>
                    <a:pt x="626" y="18977"/>
                    <a:pt x="0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338769" y="98381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508673" y="799665"/>
              <a:ext cx="8409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1385"/>
                    <a:pt x="-669" y="2769"/>
                    <a:pt x="2755" y="6369"/>
                  </a:cubicBezTo>
                  <a:cubicBezTo>
                    <a:pt x="6180" y="9969"/>
                    <a:pt x="13555" y="15785"/>
                    <a:pt x="209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573719" y="856542"/>
              <a:ext cx="60005" cy="2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6" fill="norm" stroke="1" extrusionOk="0">
                  <a:moveTo>
                    <a:pt x="15641" y="2033"/>
                  </a:moveTo>
                  <a:cubicBezTo>
                    <a:pt x="17876" y="919"/>
                    <a:pt x="20110" y="-194"/>
                    <a:pt x="20855" y="29"/>
                  </a:cubicBezTo>
                  <a:cubicBezTo>
                    <a:pt x="21600" y="251"/>
                    <a:pt x="20855" y="1810"/>
                    <a:pt x="17131" y="4371"/>
                  </a:cubicBezTo>
                  <a:cubicBezTo>
                    <a:pt x="13407" y="6932"/>
                    <a:pt x="6703" y="10495"/>
                    <a:pt x="3352" y="13501"/>
                  </a:cubicBezTo>
                  <a:cubicBezTo>
                    <a:pt x="0" y="16507"/>
                    <a:pt x="0" y="18957"/>
                    <a:pt x="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893911" y="341382"/>
              <a:ext cx="143358" cy="4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0" fill="norm" stroke="1" extrusionOk="0">
                  <a:moveTo>
                    <a:pt x="21202" y="1738"/>
                  </a:moveTo>
                  <a:cubicBezTo>
                    <a:pt x="20576" y="1175"/>
                    <a:pt x="19950" y="611"/>
                    <a:pt x="18854" y="283"/>
                  </a:cubicBezTo>
                  <a:cubicBezTo>
                    <a:pt x="17759" y="-46"/>
                    <a:pt x="16193" y="-140"/>
                    <a:pt x="14002" y="283"/>
                  </a:cubicBezTo>
                  <a:cubicBezTo>
                    <a:pt x="11811" y="705"/>
                    <a:pt x="8993" y="1644"/>
                    <a:pt x="6176" y="3710"/>
                  </a:cubicBezTo>
                  <a:cubicBezTo>
                    <a:pt x="3359" y="5777"/>
                    <a:pt x="541" y="8970"/>
                    <a:pt x="72" y="11834"/>
                  </a:cubicBezTo>
                  <a:cubicBezTo>
                    <a:pt x="-398" y="14698"/>
                    <a:pt x="1480" y="17234"/>
                    <a:pt x="4767" y="18783"/>
                  </a:cubicBezTo>
                  <a:cubicBezTo>
                    <a:pt x="8054" y="20333"/>
                    <a:pt x="12750" y="20897"/>
                    <a:pt x="17445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100718" y="478164"/>
              <a:ext cx="279451" cy="26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24" fill="norm" stroke="1" extrusionOk="0">
                  <a:moveTo>
                    <a:pt x="491" y="3863"/>
                  </a:moveTo>
                  <a:cubicBezTo>
                    <a:pt x="166" y="2850"/>
                    <a:pt x="-159" y="1838"/>
                    <a:pt x="85" y="1079"/>
                  </a:cubicBezTo>
                  <a:cubicBezTo>
                    <a:pt x="328" y="319"/>
                    <a:pt x="1140" y="-187"/>
                    <a:pt x="2521" y="66"/>
                  </a:cubicBezTo>
                  <a:cubicBezTo>
                    <a:pt x="3901" y="319"/>
                    <a:pt x="5850" y="1332"/>
                    <a:pt x="6906" y="3779"/>
                  </a:cubicBezTo>
                  <a:cubicBezTo>
                    <a:pt x="7961" y="6225"/>
                    <a:pt x="8124" y="10107"/>
                    <a:pt x="7474" y="13313"/>
                  </a:cubicBezTo>
                  <a:cubicBezTo>
                    <a:pt x="6824" y="16519"/>
                    <a:pt x="5363" y="19051"/>
                    <a:pt x="4226" y="20232"/>
                  </a:cubicBezTo>
                  <a:cubicBezTo>
                    <a:pt x="3089" y="21413"/>
                    <a:pt x="2277" y="21244"/>
                    <a:pt x="1790" y="20738"/>
                  </a:cubicBezTo>
                  <a:cubicBezTo>
                    <a:pt x="1303" y="20232"/>
                    <a:pt x="1140" y="19388"/>
                    <a:pt x="2196" y="17363"/>
                  </a:cubicBezTo>
                  <a:cubicBezTo>
                    <a:pt x="3252" y="15338"/>
                    <a:pt x="5525" y="12132"/>
                    <a:pt x="7636" y="9516"/>
                  </a:cubicBezTo>
                  <a:cubicBezTo>
                    <a:pt x="9748" y="6901"/>
                    <a:pt x="11697" y="4876"/>
                    <a:pt x="13077" y="3357"/>
                  </a:cubicBezTo>
                  <a:cubicBezTo>
                    <a:pt x="14458" y="1838"/>
                    <a:pt x="15270" y="825"/>
                    <a:pt x="15432" y="825"/>
                  </a:cubicBezTo>
                  <a:cubicBezTo>
                    <a:pt x="15594" y="825"/>
                    <a:pt x="15107" y="1838"/>
                    <a:pt x="14945" y="4369"/>
                  </a:cubicBezTo>
                  <a:cubicBezTo>
                    <a:pt x="14782" y="6901"/>
                    <a:pt x="14945" y="10950"/>
                    <a:pt x="15919" y="13904"/>
                  </a:cubicBezTo>
                  <a:cubicBezTo>
                    <a:pt x="16894" y="16857"/>
                    <a:pt x="18680" y="18713"/>
                    <a:pt x="19736" y="19641"/>
                  </a:cubicBezTo>
                  <a:cubicBezTo>
                    <a:pt x="20791" y="20569"/>
                    <a:pt x="21116" y="20569"/>
                    <a:pt x="21441" y="20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399219" y="685365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555852" y="513915"/>
              <a:ext cx="183382" cy="50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4" fill="norm" stroke="1" extrusionOk="0">
                  <a:moveTo>
                    <a:pt x="982" y="0"/>
                  </a:moveTo>
                  <a:cubicBezTo>
                    <a:pt x="491" y="1874"/>
                    <a:pt x="0" y="3749"/>
                    <a:pt x="0" y="4909"/>
                  </a:cubicBezTo>
                  <a:cubicBezTo>
                    <a:pt x="0" y="6069"/>
                    <a:pt x="491" y="6516"/>
                    <a:pt x="2209" y="6605"/>
                  </a:cubicBezTo>
                  <a:cubicBezTo>
                    <a:pt x="3927" y="6694"/>
                    <a:pt x="6873" y="6426"/>
                    <a:pt x="9205" y="5802"/>
                  </a:cubicBezTo>
                  <a:cubicBezTo>
                    <a:pt x="11536" y="5177"/>
                    <a:pt x="13255" y="4195"/>
                    <a:pt x="14236" y="3347"/>
                  </a:cubicBezTo>
                  <a:cubicBezTo>
                    <a:pt x="15218" y="2499"/>
                    <a:pt x="15464" y="1785"/>
                    <a:pt x="15464" y="1696"/>
                  </a:cubicBezTo>
                  <a:cubicBezTo>
                    <a:pt x="15464" y="1607"/>
                    <a:pt x="15218" y="2142"/>
                    <a:pt x="15464" y="3481"/>
                  </a:cubicBezTo>
                  <a:cubicBezTo>
                    <a:pt x="15709" y="4820"/>
                    <a:pt x="16445" y="6962"/>
                    <a:pt x="17673" y="9506"/>
                  </a:cubicBezTo>
                  <a:cubicBezTo>
                    <a:pt x="18900" y="12050"/>
                    <a:pt x="20618" y="14995"/>
                    <a:pt x="21109" y="16959"/>
                  </a:cubicBezTo>
                  <a:cubicBezTo>
                    <a:pt x="21600" y="18922"/>
                    <a:pt x="20864" y="19904"/>
                    <a:pt x="19882" y="20574"/>
                  </a:cubicBezTo>
                  <a:cubicBezTo>
                    <a:pt x="18900" y="21243"/>
                    <a:pt x="17673" y="21600"/>
                    <a:pt x="16077" y="21466"/>
                  </a:cubicBezTo>
                  <a:cubicBezTo>
                    <a:pt x="14482" y="21332"/>
                    <a:pt x="12518" y="20707"/>
                    <a:pt x="11414" y="19592"/>
                  </a:cubicBezTo>
                  <a:cubicBezTo>
                    <a:pt x="10309" y="18476"/>
                    <a:pt x="10064" y="16869"/>
                    <a:pt x="9818" y="15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799269" y="329765"/>
              <a:ext cx="13937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554"/>
                  </a:moveTo>
                  <a:cubicBezTo>
                    <a:pt x="1252" y="277"/>
                    <a:pt x="2504" y="0"/>
                    <a:pt x="3913" y="0"/>
                  </a:cubicBezTo>
                  <a:cubicBezTo>
                    <a:pt x="5322" y="0"/>
                    <a:pt x="6887" y="277"/>
                    <a:pt x="9548" y="1569"/>
                  </a:cubicBezTo>
                  <a:cubicBezTo>
                    <a:pt x="12209" y="2862"/>
                    <a:pt x="15965" y="5169"/>
                    <a:pt x="18313" y="7615"/>
                  </a:cubicBezTo>
                  <a:cubicBezTo>
                    <a:pt x="20661" y="10062"/>
                    <a:pt x="21600" y="12646"/>
                    <a:pt x="19252" y="15000"/>
                  </a:cubicBezTo>
                  <a:cubicBezTo>
                    <a:pt x="16904" y="17354"/>
                    <a:pt x="11270" y="19477"/>
                    <a:pt x="5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218352" y="205854"/>
              <a:ext cx="298468" cy="59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8" fill="norm" stroke="1" extrusionOk="0">
                  <a:moveTo>
                    <a:pt x="7251" y="16260"/>
                  </a:moveTo>
                  <a:cubicBezTo>
                    <a:pt x="7554" y="15578"/>
                    <a:pt x="7856" y="14896"/>
                    <a:pt x="7629" y="14251"/>
                  </a:cubicBezTo>
                  <a:cubicBezTo>
                    <a:pt x="7402" y="13607"/>
                    <a:pt x="6647" y="13001"/>
                    <a:pt x="5892" y="12736"/>
                  </a:cubicBezTo>
                  <a:cubicBezTo>
                    <a:pt x="5137" y="12470"/>
                    <a:pt x="4382" y="12546"/>
                    <a:pt x="3249" y="13721"/>
                  </a:cubicBezTo>
                  <a:cubicBezTo>
                    <a:pt x="2116" y="14896"/>
                    <a:pt x="605" y="17169"/>
                    <a:pt x="152" y="18685"/>
                  </a:cubicBezTo>
                  <a:cubicBezTo>
                    <a:pt x="-301" y="20201"/>
                    <a:pt x="303" y="20959"/>
                    <a:pt x="1361" y="21262"/>
                  </a:cubicBezTo>
                  <a:cubicBezTo>
                    <a:pt x="2418" y="21565"/>
                    <a:pt x="3928" y="21413"/>
                    <a:pt x="5816" y="20277"/>
                  </a:cubicBezTo>
                  <a:cubicBezTo>
                    <a:pt x="7705" y="19140"/>
                    <a:pt x="9970" y="17018"/>
                    <a:pt x="11405" y="14744"/>
                  </a:cubicBezTo>
                  <a:cubicBezTo>
                    <a:pt x="12840" y="12470"/>
                    <a:pt x="13444" y="10045"/>
                    <a:pt x="13671" y="7696"/>
                  </a:cubicBezTo>
                  <a:cubicBezTo>
                    <a:pt x="13898" y="5346"/>
                    <a:pt x="13747" y="3072"/>
                    <a:pt x="13444" y="1746"/>
                  </a:cubicBezTo>
                  <a:cubicBezTo>
                    <a:pt x="13142" y="420"/>
                    <a:pt x="12689" y="41"/>
                    <a:pt x="12236" y="3"/>
                  </a:cubicBezTo>
                  <a:cubicBezTo>
                    <a:pt x="11783" y="-35"/>
                    <a:pt x="11330" y="268"/>
                    <a:pt x="10952" y="1405"/>
                  </a:cubicBezTo>
                  <a:cubicBezTo>
                    <a:pt x="10575" y="2542"/>
                    <a:pt x="10272" y="4512"/>
                    <a:pt x="10499" y="6824"/>
                  </a:cubicBezTo>
                  <a:cubicBezTo>
                    <a:pt x="10726" y="9136"/>
                    <a:pt x="11481" y="11788"/>
                    <a:pt x="12312" y="13910"/>
                  </a:cubicBezTo>
                  <a:cubicBezTo>
                    <a:pt x="13142" y="16032"/>
                    <a:pt x="14049" y="17624"/>
                    <a:pt x="14804" y="18533"/>
                  </a:cubicBezTo>
                  <a:cubicBezTo>
                    <a:pt x="15559" y="19443"/>
                    <a:pt x="16163" y="19670"/>
                    <a:pt x="16768" y="19632"/>
                  </a:cubicBezTo>
                  <a:cubicBezTo>
                    <a:pt x="17372" y="19594"/>
                    <a:pt x="17976" y="19291"/>
                    <a:pt x="18731" y="18458"/>
                  </a:cubicBezTo>
                  <a:cubicBezTo>
                    <a:pt x="19486" y="17624"/>
                    <a:pt x="20393" y="16260"/>
                    <a:pt x="20846" y="15274"/>
                  </a:cubicBezTo>
                  <a:cubicBezTo>
                    <a:pt x="21299" y="14289"/>
                    <a:pt x="21299" y="13683"/>
                    <a:pt x="21299" y="13569"/>
                  </a:cubicBezTo>
                  <a:cubicBezTo>
                    <a:pt x="21299" y="13456"/>
                    <a:pt x="21299" y="13834"/>
                    <a:pt x="21299" y="14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471237" y="514052"/>
              <a:ext cx="274183" cy="25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25" fill="norm" stroke="1" extrusionOk="0">
                  <a:moveTo>
                    <a:pt x="1585" y="2113"/>
                  </a:moveTo>
                  <a:cubicBezTo>
                    <a:pt x="754" y="1227"/>
                    <a:pt x="-77" y="342"/>
                    <a:pt x="6" y="77"/>
                  </a:cubicBezTo>
                  <a:cubicBezTo>
                    <a:pt x="89" y="-189"/>
                    <a:pt x="1086" y="165"/>
                    <a:pt x="2665" y="2201"/>
                  </a:cubicBezTo>
                  <a:cubicBezTo>
                    <a:pt x="4243" y="4237"/>
                    <a:pt x="6403" y="7955"/>
                    <a:pt x="7151" y="11319"/>
                  </a:cubicBezTo>
                  <a:cubicBezTo>
                    <a:pt x="7898" y="14683"/>
                    <a:pt x="7234" y="17693"/>
                    <a:pt x="6486" y="19375"/>
                  </a:cubicBezTo>
                  <a:cubicBezTo>
                    <a:pt x="5738" y="21057"/>
                    <a:pt x="4908" y="21411"/>
                    <a:pt x="4409" y="21145"/>
                  </a:cubicBezTo>
                  <a:cubicBezTo>
                    <a:pt x="3911" y="20880"/>
                    <a:pt x="3745" y="19995"/>
                    <a:pt x="3994" y="18047"/>
                  </a:cubicBezTo>
                  <a:cubicBezTo>
                    <a:pt x="4243" y="16100"/>
                    <a:pt x="4908" y="13090"/>
                    <a:pt x="6071" y="10434"/>
                  </a:cubicBezTo>
                  <a:cubicBezTo>
                    <a:pt x="7234" y="7778"/>
                    <a:pt x="8895" y="5477"/>
                    <a:pt x="9975" y="3972"/>
                  </a:cubicBezTo>
                  <a:cubicBezTo>
                    <a:pt x="11055" y="2467"/>
                    <a:pt x="11554" y="1759"/>
                    <a:pt x="11554" y="2201"/>
                  </a:cubicBezTo>
                  <a:cubicBezTo>
                    <a:pt x="11554" y="2644"/>
                    <a:pt x="11055" y="4237"/>
                    <a:pt x="10640" y="6362"/>
                  </a:cubicBezTo>
                  <a:cubicBezTo>
                    <a:pt x="10225" y="8486"/>
                    <a:pt x="9892" y="11142"/>
                    <a:pt x="11720" y="13532"/>
                  </a:cubicBezTo>
                  <a:cubicBezTo>
                    <a:pt x="13548" y="15922"/>
                    <a:pt x="17535" y="18047"/>
                    <a:pt x="21523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944386" y="270171"/>
              <a:ext cx="415011" cy="93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99" fill="norm" stroke="1" extrusionOk="0">
                  <a:moveTo>
                    <a:pt x="7091" y="8065"/>
                  </a:moveTo>
                  <a:cubicBezTo>
                    <a:pt x="6545" y="7968"/>
                    <a:pt x="6000" y="7871"/>
                    <a:pt x="4855" y="8259"/>
                  </a:cubicBezTo>
                  <a:cubicBezTo>
                    <a:pt x="3709" y="8648"/>
                    <a:pt x="1964" y="9521"/>
                    <a:pt x="1036" y="10104"/>
                  </a:cubicBezTo>
                  <a:cubicBezTo>
                    <a:pt x="109" y="10686"/>
                    <a:pt x="0" y="10977"/>
                    <a:pt x="0" y="11269"/>
                  </a:cubicBezTo>
                  <a:cubicBezTo>
                    <a:pt x="0" y="11560"/>
                    <a:pt x="109" y="11851"/>
                    <a:pt x="491" y="11997"/>
                  </a:cubicBezTo>
                  <a:cubicBezTo>
                    <a:pt x="873" y="12142"/>
                    <a:pt x="1527" y="12142"/>
                    <a:pt x="2564" y="11778"/>
                  </a:cubicBezTo>
                  <a:cubicBezTo>
                    <a:pt x="3600" y="11414"/>
                    <a:pt x="5018" y="10686"/>
                    <a:pt x="6327" y="9497"/>
                  </a:cubicBezTo>
                  <a:cubicBezTo>
                    <a:pt x="7636" y="8308"/>
                    <a:pt x="8836" y="6657"/>
                    <a:pt x="9600" y="5201"/>
                  </a:cubicBezTo>
                  <a:cubicBezTo>
                    <a:pt x="10364" y="3745"/>
                    <a:pt x="10691" y="2483"/>
                    <a:pt x="10855" y="1706"/>
                  </a:cubicBezTo>
                  <a:cubicBezTo>
                    <a:pt x="11018" y="930"/>
                    <a:pt x="11018" y="639"/>
                    <a:pt x="10855" y="396"/>
                  </a:cubicBezTo>
                  <a:cubicBezTo>
                    <a:pt x="10691" y="153"/>
                    <a:pt x="10364" y="-41"/>
                    <a:pt x="10091" y="8"/>
                  </a:cubicBezTo>
                  <a:cubicBezTo>
                    <a:pt x="9818" y="56"/>
                    <a:pt x="9600" y="347"/>
                    <a:pt x="9000" y="1221"/>
                  </a:cubicBezTo>
                  <a:cubicBezTo>
                    <a:pt x="8400" y="2095"/>
                    <a:pt x="7418" y="3551"/>
                    <a:pt x="7036" y="5031"/>
                  </a:cubicBezTo>
                  <a:cubicBezTo>
                    <a:pt x="6655" y="6512"/>
                    <a:pt x="6873" y="8017"/>
                    <a:pt x="7200" y="8939"/>
                  </a:cubicBezTo>
                  <a:cubicBezTo>
                    <a:pt x="7527" y="9861"/>
                    <a:pt x="7964" y="10201"/>
                    <a:pt x="8564" y="10371"/>
                  </a:cubicBezTo>
                  <a:cubicBezTo>
                    <a:pt x="9164" y="10541"/>
                    <a:pt x="9927" y="10541"/>
                    <a:pt x="10745" y="10225"/>
                  </a:cubicBezTo>
                  <a:cubicBezTo>
                    <a:pt x="11564" y="9910"/>
                    <a:pt x="12436" y="9279"/>
                    <a:pt x="12927" y="8842"/>
                  </a:cubicBezTo>
                  <a:cubicBezTo>
                    <a:pt x="13418" y="8405"/>
                    <a:pt x="13527" y="8162"/>
                    <a:pt x="13636" y="7919"/>
                  </a:cubicBezTo>
                  <a:cubicBezTo>
                    <a:pt x="13745" y="7677"/>
                    <a:pt x="13855" y="7434"/>
                    <a:pt x="13636" y="7458"/>
                  </a:cubicBezTo>
                  <a:cubicBezTo>
                    <a:pt x="13418" y="7483"/>
                    <a:pt x="12873" y="7774"/>
                    <a:pt x="12655" y="8235"/>
                  </a:cubicBezTo>
                  <a:cubicBezTo>
                    <a:pt x="12436" y="8696"/>
                    <a:pt x="12545" y="9327"/>
                    <a:pt x="12764" y="9740"/>
                  </a:cubicBezTo>
                  <a:cubicBezTo>
                    <a:pt x="12982" y="10152"/>
                    <a:pt x="13309" y="10346"/>
                    <a:pt x="13800" y="10443"/>
                  </a:cubicBezTo>
                  <a:cubicBezTo>
                    <a:pt x="14291" y="10541"/>
                    <a:pt x="14945" y="10541"/>
                    <a:pt x="15436" y="10443"/>
                  </a:cubicBezTo>
                  <a:cubicBezTo>
                    <a:pt x="15927" y="10346"/>
                    <a:pt x="16255" y="10152"/>
                    <a:pt x="16745" y="9910"/>
                  </a:cubicBezTo>
                  <a:cubicBezTo>
                    <a:pt x="17236" y="9667"/>
                    <a:pt x="17891" y="9376"/>
                    <a:pt x="18327" y="9424"/>
                  </a:cubicBezTo>
                  <a:cubicBezTo>
                    <a:pt x="18764" y="9473"/>
                    <a:pt x="18982" y="9861"/>
                    <a:pt x="19418" y="10808"/>
                  </a:cubicBezTo>
                  <a:cubicBezTo>
                    <a:pt x="19855" y="11754"/>
                    <a:pt x="20509" y="13259"/>
                    <a:pt x="20945" y="14691"/>
                  </a:cubicBezTo>
                  <a:cubicBezTo>
                    <a:pt x="21382" y="16123"/>
                    <a:pt x="21600" y="17482"/>
                    <a:pt x="21109" y="18598"/>
                  </a:cubicBezTo>
                  <a:cubicBezTo>
                    <a:pt x="20618" y="19715"/>
                    <a:pt x="19418" y="20588"/>
                    <a:pt x="18491" y="21049"/>
                  </a:cubicBezTo>
                  <a:cubicBezTo>
                    <a:pt x="17564" y="21510"/>
                    <a:pt x="16909" y="21559"/>
                    <a:pt x="15927" y="20928"/>
                  </a:cubicBezTo>
                  <a:cubicBezTo>
                    <a:pt x="14945" y="20297"/>
                    <a:pt x="13636" y="18986"/>
                    <a:pt x="12327" y="17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681525" y="2045424"/>
              <a:ext cx="358608" cy="70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1" fill="norm" stroke="1" extrusionOk="0">
                  <a:moveTo>
                    <a:pt x="20988" y="1521"/>
                  </a:moveTo>
                  <a:cubicBezTo>
                    <a:pt x="21240" y="1196"/>
                    <a:pt x="21493" y="872"/>
                    <a:pt x="21367" y="613"/>
                  </a:cubicBezTo>
                  <a:cubicBezTo>
                    <a:pt x="21240" y="353"/>
                    <a:pt x="20735" y="159"/>
                    <a:pt x="19219" y="61"/>
                  </a:cubicBezTo>
                  <a:cubicBezTo>
                    <a:pt x="17704" y="-36"/>
                    <a:pt x="15177" y="-36"/>
                    <a:pt x="12967" y="191"/>
                  </a:cubicBezTo>
                  <a:cubicBezTo>
                    <a:pt x="10756" y="418"/>
                    <a:pt x="8861" y="872"/>
                    <a:pt x="7661" y="1261"/>
                  </a:cubicBezTo>
                  <a:cubicBezTo>
                    <a:pt x="6461" y="1650"/>
                    <a:pt x="5956" y="1975"/>
                    <a:pt x="5704" y="2850"/>
                  </a:cubicBezTo>
                  <a:cubicBezTo>
                    <a:pt x="5451" y="3726"/>
                    <a:pt x="5451" y="5153"/>
                    <a:pt x="5135" y="7132"/>
                  </a:cubicBezTo>
                  <a:cubicBezTo>
                    <a:pt x="4819" y="9110"/>
                    <a:pt x="4188" y="11640"/>
                    <a:pt x="3367" y="13813"/>
                  </a:cubicBezTo>
                  <a:cubicBezTo>
                    <a:pt x="2546" y="15986"/>
                    <a:pt x="1535" y="17802"/>
                    <a:pt x="967" y="18872"/>
                  </a:cubicBezTo>
                  <a:cubicBezTo>
                    <a:pt x="398" y="19942"/>
                    <a:pt x="272" y="20267"/>
                    <a:pt x="146" y="20591"/>
                  </a:cubicBezTo>
                  <a:cubicBezTo>
                    <a:pt x="19" y="20915"/>
                    <a:pt x="-107" y="21240"/>
                    <a:pt x="146" y="21402"/>
                  </a:cubicBezTo>
                  <a:cubicBezTo>
                    <a:pt x="398" y="21564"/>
                    <a:pt x="1030" y="21564"/>
                    <a:pt x="3114" y="21272"/>
                  </a:cubicBezTo>
                  <a:cubicBezTo>
                    <a:pt x="5198" y="20980"/>
                    <a:pt x="8735" y="20396"/>
                    <a:pt x="11514" y="19845"/>
                  </a:cubicBezTo>
                  <a:cubicBezTo>
                    <a:pt x="14293" y="19294"/>
                    <a:pt x="16314" y="18775"/>
                    <a:pt x="18335" y="18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766519" y="2444315"/>
              <a:ext cx="2476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0"/>
                  </a:moveTo>
                  <a:cubicBezTo>
                    <a:pt x="4985" y="7624"/>
                    <a:pt x="9969" y="15247"/>
                    <a:pt x="13569" y="18424"/>
                  </a:cubicBezTo>
                  <a:cubicBezTo>
                    <a:pt x="17169" y="21600"/>
                    <a:pt x="19385" y="20329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233442" y="2008564"/>
              <a:ext cx="441128" cy="75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0" fill="norm" stroke="1" extrusionOk="0">
                  <a:moveTo>
                    <a:pt x="21436" y="839"/>
                  </a:moveTo>
                  <a:cubicBezTo>
                    <a:pt x="19585" y="476"/>
                    <a:pt x="17733" y="113"/>
                    <a:pt x="15830" y="22"/>
                  </a:cubicBezTo>
                  <a:cubicBezTo>
                    <a:pt x="13927" y="-69"/>
                    <a:pt x="11973" y="113"/>
                    <a:pt x="10070" y="687"/>
                  </a:cubicBezTo>
                  <a:cubicBezTo>
                    <a:pt x="8167" y="1262"/>
                    <a:pt x="6316" y="2230"/>
                    <a:pt x="5236" y="3349"/>
                  </a:cubicBezTo>
                  <a:cubicBezTo>
                    <a:pt x="4156" y="4469"/>
                    <a:pt x="3847" y="5739"/>
                    <a:pt x="3487" y="7252"/>
                  </a:cubicBezTo>
                  <a:cubicBezTo>
                    <a:pt x="3127" y="8765"/>
                    <a:pt x="2716" y="10519"/>
                    <a:pt x="2202" y="12516"/>
                  </a:cubicBezTo>
                  <a:cubicBezTo>
                    <a:pt x="1687" y="14513"/>
                    <a:pt x="1070" y="16751"/>
                    <a:pt x="607" y="18294"/>
                  </a:cubicBezTo>
                  <a:cubicBezTo>
                    <a:pt x="145" y="19837"/>
                    <a:pt x="-164" y="20684"/>
                    <a:pt x="93" y="21107"/>
                  </a:cubicBezTo>
                  <a:cubicBezTo>
                    <a:pt x="350" y="21531"/>
                    <a:pt x="1173" y="21531"/>
                    <a:pt x="3179" y="21470"/>
                  </a:cubicBezTo>
                  <a:cubicBezTo>
                    <a:pt x="5185" y="21410"/>
                    <a:pt x="8373" y="21289"/>
                    <a:pt x="11099" y="21259"/>
                  </a:cubicBezTo>
                  <a:cubicBezTo>
                    <a:pt x="13825" y="21228"/>
                    <a:pt x="16087" y="21289"/>
                    <a:pt x="1835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757119" y="2222065"/>
              <a:ext cx="285024" cy="4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4" fill="norm" stroke="1" extrusionOk="0">
                  <a:moveTo>
                    <a:pt x="0" y="0"/>
                  </a:moveTo>
                  <a:cubicBezTo>
                    <a:pt x="3200" y="2959"/>
                    <a:pt x="6400" y="5918"/>
                    <a:pt x="9520" y="8926"/>
                  </a:cubicBezTo>
                  <a:cubicBezTo>
                    <a:pt x="12640" y="11934"/>
                    <a:pt x="15680" y="14992"/>
                    <a:pt x="17360" y="16866"/>
                  </a:cubicBezTo>
                  <a:cubicBezTo>
                    <a:pt x="19040" y="18740"/>
                    <a:pt x="19360" y="19430"/>
                    <a:pt x="19840" y="20121"/>
                  </a:cubicBezTo>
                  <a:cubicBezTo>
                    <a:pt x="20320" y="20811"/>
                    <a:pt x="20960" y="21501"/>
                    <a:pt x="21280" y="21551"/>
                  </a:cubicBezTo>
                  <a:cubicBezTo>
                    <a:pt x="21600" y="21600"/>
                    <a:pt x="21600" y="21008"/>
                    <a:pt x="21440" y="20071"/>
                  </a:cubicBezTo>
                  <a:cubicBezTo>
                    <a:pt x="21280" y="19134"/>
                    <a:pt x="20960" y="17852"/>
                    <a:pt x="20640" y="16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850252" y="2238925"/>
              <a:ext cx="281518" cy="46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135"/>
                  </a:moveTo>
                  <a:cubicBezTo>
                    <a:pt x="21600" y="1263"/>
                    <a:pt x="21600" y="391"/>
                    <a:pt x="21194" y="101"/>
                  </a:cubicBezTo>
                  <a:cubicBezTo>
                    <a:pt x="20788" y="-190"/>
                    <a:pt x="19976" y="101"/>
                    <a:pt x="18433" y="1650"/>
                  </a:cubicBezTo>
                  <a:cubicBezTo>
                    <a:pt x="16890" y="3200"/>
                    <a:pt x="14617" y="6009"/>
                    <a:pt x="12262" y="8673"/>
                  </a:cubicBezTo>
                  <a:cubicBezTo>
                    <a:pt x="9907" y="11336"/>
                    <a:pt x="7471" y="13855"/>
                    <a:pt x="5522" y="15792"/>
                  </a:cubicBezTo>
                  <a:cubicBezTo>
                    <a:pt x="3573" y="17729"/>
                    <a:pt x="2111" y="19085"/>
                    <a:pt x="1218" y="20006"/>
                  </a:cubicBezTo>
                  <a:cubicBezTo>
                    <a:pt x="325" y="20926"/>
                    <a:pt x="0" y="21410"/>
                    <a:pt x="0" y="21410"/>
                  </a:cubicBezTo>
                  <a:cubicBezTo>
                    <a:pt x="0" y="21410"/>
                    <a:pt x="325" y="20926"/>
                    <a:pt x="812" y="20393"/>
                  </a:cubicBezTo>
                  <a:cubicBezTo>
                    <a:pt x="1299" y="19860"/>
                    <a:pt x="1949" y="19279"/>
                    <a:pt x="2598" y="18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227019" y="2088715"/>
              <a:ext cx="297504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3217" y="0"/>
                  </a:moveTo>
                  <a:cubicBezTo>
                    <a:pt x="6740" y="0"/>
                    <a:pt x="10264" y="0"/>
                    <a:pt x="13174" y="0"/>
                  </a:cubicBezTo>
                  <a:cubicBezTo>
                    <a:pt x="16085" y="0"/>
                    <a:pt x="18383" y="0"/>
                    <a:pt x="19762" y="126"/>
                  </a:cubicBezTo>
                  <a:cubicBezTo>
                    <a:pt x="21140" y="253"/>
                    <a:pt x="21600" y="505"/>
                    <a:pt x="21523" y="1200"/>
                  </a:cubicBezTo>
                  <a:cubicBezTo>
                    <a:pt x="21447" y="1895"/>
                    <a:pt x="20834" y="3032"/>
                    <a:pt x="20068" y="4611"/>
                  </a:cubicBezTo>
                  <a:cubicBezTo>
                    <a:pt x="19302" y="6189"/>
                    <a:pt x="18383" y="8211"/>
                    <a:pt x="17770" y="10453"/>
                  </a:cubicBezTo>
                  <a:cubicBezTo>
                    <a:pt x="17157" y="12695"/>
                    <a:pt x="16851" y="15158"/>
                    <a:pt x="16774" y="16737"/>
                  </a:cubicBezTo>
                  <a:cubicBezTo>
                    <a:pt x="16698" y="18316"/>
                    <a:pt x="16851" y="19011"/>
                    <a:pt x="16928" y="19547"/>
                  </a:cubicBezTo>
                  <a:cubicBezTo>
                    <a:pt x="17004" y="20084"/>
                    <a:pt x="17004" y="20463"/>
                    <a:pt x="16468" y="20716"/>
                  </a:cubicBezTo>
                  <a:cubicBezTo>
                    <a:pt x="15932" y="20968"/>
                    <a:pt x="14860" y="21095"/>
                    <a:pt x="12409" y="21189"/>
                  </a:cubicBezTo>
                  <a:cubicBezTo>
                    <a:pt x="9957" y="21284"/>
                    <a:pt x="6128" y="21347"/>
                    <a:pt x="3830" y="21411"/>
                  </a:cubicBezTo>
                  <a:cubicBezTo>
                    <a:pt x="1532" y="21474"/>
                    <a:pt x="766" y="215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128719" y="2450665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8000"/>
                    <a:pt x="8320" y="14400"/>
                    <a:pt x="11920" y="10800"/>
                  </a:cubicBezTo>
                  <a:cubicBezTo>
                    <a:pt x="15520" y="7200"/>
                    <a:pt x="185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185869" y="2609415"/>
              <a:ext cx="311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673" y="8640"/>
                    <a:pt x="7347" y="17280"/>
                    <a:pt x="10947" y="19440"/>
                  </a:cubicBezTo>
                  <a:cubicBezTo>
                    <a:pt x="14547" y="21600"/>
                    <a:pt x="18073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42737" y="2148816"/>
              <a:ext cx="175033" cy="79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23" fill="norm" stroke="1" extrusionOk="0">
                  <a:moveTo>
                    <a:pt x="21014" y="2486"/>
                  </a:moveTo>
                  <a:cubicBezTo>
                    <a:pt x="21014" y="1745"/>
                    <a:pt x="21014" y="1004"/>
                    <a:pt x="20379" y="576"/>
                  </a:cubicBezTo>
                  <a:cubicBezTo>
                    <a:pt x="19743" y="149"/>
                    <a:pt x="18473" y="35"/>
                    <a:pt x="16440" y="6"/>
                  </a:cubicBezTo>
                  <a:cubicBezTo>
                    <a:pt x="14407" y="-22"/>
                    <a:pt x="11612" y="35"/>
                    <a:pt x="8816" y="519"/>
                  </a:cubicBezTo>
                  <a:cubicBezTo>
                    <a:pt x="6021" y="1004"/>
                    <a:pt x="3226" y="1916"/>
                    <a:pt x="1574" y="3084"/>
                  </a:cubicBezTo>
                  <a:cubicBezTo>
                    <a:pt x="-78" y="4252"/>
                    <a:pt x="-586" y="5677"/>
                    <a:pt x="812" y="7301"/>
                  </a:cubicBezTo>
                  <a:cubicBezTo>
                    <a:pt x="2209" y="8926"/>
                    <a:pt x="5513" y="10750"/>
                    <a:pt x="8816" y="12516"/>
                  </a:cubicBezTo>
                  <a:cubicBezTo>
                    <a:pt x="12120" y="14283"/>
                    <a:pt x="15423" y="15993"/>
                    <a:pt x="16567" y="17361"/>
                  </a:cubicBezTo>
                  <a:cubicBezTo>
                    <a:pt x="17710" y="18728"/>
                    <a:pt x="16694" y="19754"/>
                    <a:pt x="15042" y="20410"/>
                  </a:cubicBezTo>
                  <a:cubicBezTo>
                    <a:pt x="13390" y="21065"/>
                    <a:pt x="11103" y="21350"/>
                    <a:pt x="8943" y="21464"/>
                  </a:cubicBezTo>
                  <a:cubicBezTo>
                    <a:pt x="6783" y="21578"/>
                    <a:pt x="4750" y="21521"/>
                    <a:pt x="3861" y="21350"/>
                  </a:cubicBezTo>
                  <a:cubicBezTo>
                    <a:pt x="2972" y="21179"/>
                    <a:pt x="3226" y="20894"/>
                    <a:pt x="3861" y="20666"/>
                  </a:cubicBezTo>
                  <a:cubicBezTo>
                    <a:pt x="4496" y="20438"/>
                    <a:pt x="5513" y="20267"/>
                    <a:pt x="6529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316169" y="3060265"/>
              <a:ext cx="198564" cy="61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16" fill="norm" stroke="1" extrusionOk="0">
                  <a:moveTo>
                    <a:pt x="0" y="0"/>
                  </a:moveTo>
                  <a:cubicBezTo>
                    <a:pt x="227" y="1245"/>
                    <a:pt x="455" y="2489"/>
                    <a:pt x="682" y="3332"/>
                  </a:cubicBezTo>
                  <a:cubicBezTo>
                    <a:pt x="909" y="4174"/>
                    <a:pt x="1137" y="4613"/>
                    <a:pt x="1592" y="5016"/>
                  </a:cubicBezTo>
                  <a:cubicBezTo>
                    <a:pt x="2046" y="5418"/>
                    <a:pt x="2728" y="5784"/>
                    <a:pt x="4434" y="5455"/>
                  </a:cubicBezTo>
                  <a:cubicBezTo>
                    <a:pt x="6139" y="5125"/>
                    <a:pt x="8867" y="4100"/>
                    <a:pt x="10345" y="3405"/>
                  </a:cubicBezTo>
                  <a:cubicBezTo>
                    <a:pt x="11823" y="2709"/>
                    <a:pt x="12051" y="2343"/>
                    <a:pt x="12392" y="1867"/>
                  </a:cubicBezTo>
                  <a:cubicBezTo>
                    <a:pt x="12733" y="1391"/>
                    <a:pt x="13187" y="805"/>
                    <a:pt x="13415" y="696"/>
                  </a:cubicBezTo>
                  <a:cubicBezTo>
                    <a:pt x="13642" y="586"/>
                    <a:pt x="13642" y="952"/>
                    <a:pt x="14324" y="2087"/>
                  </a:cubicBezTo>
                  <a:cubicBezTo>
                    <a:pt x="15006" y="3222"/>
                    <a:pt x="16371" y="5125"/>
                    <a:pt x="17848" y="7505"/>
                  </a:cubicBezTo>
                  <a:cubicBezTo>
                    <a:pt x="19326" y="9885"/>
                    <a:pt x="20918" y="12740"/>
                    <a:pt x="21259" y="15047"/>
                  </a:cubicBezTo>
                  <a:cubicBezTo>
                    <a:pt x="21600" y="17353"/>
                    <a:pt x="20691" y="19111"/>
                    <a:pt x="18758" y="20172"/>
                  </a:cubicBezTo>
                  <a:cubicBezTo>
                    <a:pt x="16825" y="21234"/>
                    <a:pt x="13869" y="21600"/>
                    <a:pt x="10573" y="21087"/>
                  </a:cubicBezTo>
                  <a:cubicBezTo>
                    <a:pt x="7276" y="20575"/>
                    <a:pt x="3638" y="19184"/>
                    <a:pt x="1819" y="18268"/>
                  </a:cubicBezTo>
                  <a:cubicBezTo>
                    <a:pt x="0" y="17353"/>
                    <a:pt x="0" y="16914"/>
                    <a:pt x="0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930907" y="2134866"/>
              <a:ext cx="131904" cy="90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59" fill="norm" stroke="1" extrusionOk="0">
                  <a:moveTo>
                    <a:pt x="17406" y="2089"/>
                  </a:moveTo>
                  <a:cubicBezTo>
                    <a:pt x="17069" y="1582"/>
                    <a:pt x="16731" y="1074"/>
                    <a:pt x="16056" y="720"/>
                  </a:cubicBezTo>
                  <a:cubicBezTo>
                    <a:pt x="15381" y="365"/>
                    <a:pt x="14369" y="162"/>
                    <a:pt x="13019" y="60"/>
                  </a:cubicBezTo>
                  <a:cubicBezTo>
                    <a:pt x="11669" y="-41"/>
                    <a:pt x="9981" y="-41"/>
                    <a:pt x="8125" y="263"/>
                  </a:cubicBezTo>
                  <a:cubicBezTo>
                    <a:pt x="6269" y="567"/>
                    <a:pt x="4244" y="1176"/>
                    <a:pt x="2725" y="2215"/>
                  </a:cubicBezTo>
                  <a:cubicBezTo>
                    <a:pt x="1206" y="3255"/>
                    <a:pt x="193" y="4725"/>
                    <a:pt x="25" y="6246"/>
                  </a:cubicBezTo>
                  <a:cubicBezTo>
                    <a:pt x="-144" y="7767"/>
                    <a:pt x="531" y="9339"/>
                    <a:pt x="2893" y="10860"/>
                  </a:cubicBezTo>
                  <a:cubicBezTo>
                    <a:pt x="5256" y="12382"/>
                    <a:pt x="9306" y="13852"/>
                    <a:pt x="12681" y="15120"/>
                  </a:cubicBezTo>
                  <a:cubicBezTo>
                    <a:pt x="16056" y="16387"/>
                    <a:pt x="18756" y="17452"/>
                    <a:pt x="20106" y="18213"/>
                  </a:cubicBezTo>
                  <a:cubicBezTo>
                    <a:pt x="21456" y="18973"/>
                    <a:pt x="21456" y="19429"/>
                    <a:pt x="19262" y="19810"/>
                  </a:cubicBezTo>
                  <a:cubicBezTo>
                    <a:pt x="17069" y="20190"/>
                    <a:pt x="12681" y="20494"/>
                    <a:pt x="10319" y="20773"/>
                  </a:cubicBezTo>
                  <a:cubicBezTo>
                    <a:pt x="7956" y="21052"/>
                    <a:pt x="7619" y="21305"/>
                    <a:pt x="7281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992131" y="3226953"/>
              <a:ext cx="257489" cy="19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4" fill="norm" stroke="1" extrusionOk="0">
                  <a:moveTo>
                    <a:pt x="817" y="2641"/>
                  </a:moveTo>
                  <a:cubicBezTo>
                    <a:pt x="290" y="1702"/>
                    <a:pt x="-237" y="763"/>
                    <a:pt x="114" y="294"/>
                  </a:cubicBezTo>
                  <a:cubicBezTo>
                    <a:pt x="465" y="-176"/>
                    <a:pt x="1695" y="-176"/>
                    <a:pt x="3012" y="998"/>
                  </a:cubicBezTo>
                  <a:cubicBezTo>
                    <a:pt x="4329" y="2172"/>
                    <a:pt x="5734" y="4520"/>
                    <a:pt x="6436" y="7807"/>
                  </a:cubicBezTo>
                  <a:cubicBezTo>
                    <a:pt x="7139" y="11094"/>
                    <a:pt x="7139" y="15320"/>
                    <a:pt x="6524" y="17902"/>
                  </a:cubicBezTo>
                  <a:cubicBezTo>
                    <a:pt x="5909" y="20485"/>
                    <a:pt x="4680" y="21424"/>
                    <a:pt x="3802" y="21424"/>
                  </a:cubicBezTo>
                  <a:cubicBezTo>
                    <a:pt x="2924" y="21424"/>
                    <a:pt x="2397" y="20485"/>
                    <a:pt x="2134" y="19311"/>
                  </a:cubicBezTo>
                  <a:cubicBezTo>
                    <a:pt x="1870" y="18137"/>
                    <a:pt x="1870" y="16728"/>
                    <a:pt x="3187" y="14146"/>
                  </a:cubicBezTo>
                  <a:cubicBezTo>
                    <a:pt x="4504" y="11563"/>
                    <a:pt x="7139" y="7807"/>
                    <a:pt x="8895" y="5576"/>
                  </a:cubicBezTo>
                  <a:cubicBezTo>
                    <a:pt x="10651" y="3346"/>
                    <a:pt x="11529" y="2641"/>
                    <a:pt x="11880" y="2994"/>
                  </a:cubicBezTo>
                  <a:cubicBezTo>
                    <a:pt x="12231" y="3346"/>
                    <a:pt x="12056" y="4754"/>
                    <a:pt x="11792" y="6281"/>
                  </a:cubicBezTo>
                  <a:cubicBezTo>
                    <a:pt x="11529" y="7807"/>
                    <a:pt x="11178" y="9450"/>
                    <a:pt x="11002" y="10976"/>
                  </a:cubicBezTo>
                  <a:cubicBezTo>
                    <a:pt x="10826" y="12502"/>
                    <a:pt x="10826" y="13911"/>
                    <a:pt x="11704" y="15085"/>
                  </a:cubicBezTo>
                  <a:cubicBezTo>
                    <a:pt x="12583" y="16259"/>
                    <a:pt x="14339" y="17198"/>
                    <a:pt x="16095" y="17667"/>
                  </a:cubicBezTo>
                  <a:cubicBezTo>
                    <a:pt x="17851" y="18137"/>
                    <a:pt x="19607" y="18137"/>
                    <a:pt x="21363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346315" y="2418370"/>
              <a:ext cx="41130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55" fill="norm" stroke="1" extrusionOk="0">
                  <a:moveTo>
                    <a:pt x="1918" y="5554"/>
                  </a:moveTo>
                  <a:cubicBezTo>
                    <a:pt x="1253" y="4450"/>
                    <a:pt x="589" y="3345"/>
                    <a:pt x="256" y="2486"/>
                  </a:cubicBezTo>
                  <a:cubicBezTo>
                    <a:pt x="-76" y="1627"/>
                    <a:pt x="-76" y="1014"/>
                    <a:pt x="201" y="584"/>
                  </a:cubicBezTo>
                  <a:cubicBezTo>
                    <a:pt x="478" y="154"/>
                    <a:pt x="1032" y="-91"/>
                    <a:pt x="2139" y="32"/>
                  </a:cubicBezTo>
                  <a:cubicBezTo>
                    <a:pt x="3247" y="154"/>
                    <a:pt x="4909" y="645"/>
                    <a:pt x="6404" y="2364"/>
                  </a:cubicBezTo>
                  <a:cubicBezTo>
                    <a:pt x="7899" y="4082"/>
                    <a:pt x="9229" y="7027"/>
                    <a:pt x="9616" y="10095"/>
                  </a:cubicBezTo>
                  <a:cubicBezTo>
                    <a:pt x="10004" y="13164"/>
                    <a:pt x="9450" y="16354"/>
                    <a:pt x="8675" y="18318"/>
                  </a:cubicBezTo>
                  <a:cubicBezTo>
                    <a:pt x="7899" y="20282"/>
                    <a:pt x="6902" y="21018"/>
                    <a:pt x="6127" y="21264"/>
                  </a:cubicBezTo>
                  <a:cubicBezTo>
                    <a:pt x="5352" y="21509"/>
                    <a:pt x="4798" y="21264"/>
                    <a:pt x="4410" y="20466"/>
                  </a:cubicBezTo>
                  <a:cubicBezTo>
                    <a:pt x="4022" y="19668"/>
                    <a:pt x="3801" y="18318"/>
                    <a:pt x="4410" y="16416"/>
                  </a:cubicBezTo>
                  <a:cubicBezTo>
                    <a:pt x="5019" y="14514"/>
                    <a:pt x="6459" y="12059"/>
                    <a:pt x="7899" y="9850"/>
                  </a:cubicBezTo>
                  <a:cubicBezTo>
                    <a:pt x="9339" y="7641"/>
                    <a:pt x="10779" y="5677"/>
                    <a:pt x="11721" y="4327"/>
                  </a:cubicBezTo>
                  <a:cubicBezTo>
                    <a:pt x="12662" y="2977"/>
                    <a:pt x="13106" y="2241"/>
                    <a:pt x="13216" y="2179"/>
                  </a:cubicBezTo>
                  <a:cubicBezTo>
                    <a:pt x="13327" y="2118"/>
                    <a:pt x="13106" y="2732"/>
                    <a:pt x="12884" y="4389"/>
                  </a:cubicBezTo>
                  <a:cubicBezTo>
                    <a:pt x="12662" y="6045"/>
                    <a:pt x="12441" y="8745"/>
                    <a:pt x="12884" y="11077"/>
                  </a:cubicBezTo>
                  <a:cubicBezTo>
                    <a:pt x="13327" y="13409"/>
                    <a:pt x="14435" y="15373"/>
                    <a:pt x="15986" y="16416"/>
                  </a:cubicBezTo>
                  <a:cubicBezTo>
                    <a:pt x="17536" y="17459"/>
                    <a:pt x="19530" y="17582"/>
                    <a:pt x="21524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184248" y="2202495"/>
              <a:ext cx="176622" cy="66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8" fill="norm" stroke="1" extrusionOk="0">
                  <a:moveTo>
                    <a:pt x="21457" y="6578"/>
                  </a:moveTo>
                  <a:cubicBezTo>
                    <a:pt x="19400" y="5143"/>
                    <a:pt x="17343" y="3707"/>
                    <a:pt x="15414" y="2648"/>
                  </a:cubicBezTo>
                  <a:cubicBezTo>
                    <a:pt x="13486" y="1589"/>
                    <a:pt x="11686" y="905"/>
                    <a:pt x="10143" y="495"/>
                  </a:cubicBezTo>
                  <a:cubicBezTo>
                    <a:pt x="8600" y="85"/>
                    <a:pt x="7314" y="-52"/>
                    <a:pt x="6286" y="16"/>
                  </a:cubicBezTo>
                  <a:cubicBezTo>
                    <a:pt x="5257" y="85"/>
                    <a:pt x="4486" y="358"/>
                    <a:pt x="3457" y="1554"/>
                  </a:cubicBezTo>
                  <a:cubicBezTo>
                    <a:pt x="2428" y="2751"/>
                    <a:pt x="1143" y="4870"/>
                    <a:pt x="500" y="7330"/>
                  </a:cubicBezTo>
                  <a:cubicBezTo>
                    <a:pt x="-143" y="9791"/>
                    <a:pt x="-143" y="12594"/>
                    <a:pt x="371" y="15020"/>
                  </a:cubicBezTo>
                  <a:cubicBezTo>
                    <a:pt x="886" y="17447"/>
                    <a:pt x="1914" y="19497"/>
                    <a:pt x="2943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120511" y="2648426"/>
              <a:ext cx="234009" cy="7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2" fill="norm" stroke="1" extrusionOk="0">
                  <a:moveTo>
                    <a:pt x="2832" y="21342"/>
                  </a:moveTo>
                  <a:cubicBezTo>
                    <a:pt x="2248" y="18942"/>
                    <a:pt x="1664" y="16542"/>
                    <a:pt x="1081" y="13842"/>
                  </a:cubicBezTo>
                  <a:cubicBezTo>
                    <a:pt x="497" y="11142"/>
                    <a:pt x="-87" y="8142"/>
                    <a:pt x="10" y="5742"/>
                  </a:cubicBezTo>
                  <a:cubicBezTo>
                    <a:pt x="108" y="3342"/>
                    <a:pt x="886" y="1542"/>
                    <a:pt x="3124" y="642"/>
                  </a:cubicBezTo>
                  <a:cubicBezTo>
                    <a:pt x="5362" y="-258"/>
                    <a:pt x="9059" y="-258"/>
                    <a:pt x="12367" y="942"/>
                  </a:cubicBezTo>
                  <a:cubicBezTo>
                    <a:pt x="15675" y="2142"/>
                    <a:pt x="18594" y="4542"/>
                    <a:pt x="21513" y="6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341819" y="2831665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405319" y="2846789"/>
              <a:ext cx="123095" cy="23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3" fill="norm" stroke="1" extrusionOk="0">
                  <a:moveTo>
                    <a:pt x="20868" y="2625"/>
                  </a:moveTo>
                  <a:cubicBezTo>
                    <a:pt x="21234" y="1488"/>
                    <a:pt x="21600" y="351"/>
                    <a:pt x="20868" y="67"/>
                  </a:cubicBezTo>
                  <a:cubicBezTo>
                    <a:pt x="20136" y="-217"/>
                    <a:pt x="18305" y="351"/>
                    <a:pt x="15193" y="2720"/>
                  </a:cubicBezTo>
                  <a:cubicBezTo>
                    <a:pt x="12081" y="5088"/>
                    <a:pt x="7688" y="9257"/>
                    <a:pt x="4942" y="12667"/>
                  </a:cubicBezTo>
                  <a:cubicBezTo>
                    <a:pt x="2197" y="16078"/>
                    <a:pt x="1098" y="18730"/>
                    <a:pt x="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577711" y="2977715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06"/>
                    <a:pt x="1332" y="11012"/>
                    <a:pt x="132" y="14612"/>
                  </a:cubicBezTo>
                  <a:cubicBezTo>
                    <a:pt x="-1068" y="18212"/>
                    <a:pt x="6132" y="19906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684719" y="2844365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808791" y="2890516"/>
              <a:ext cx="85479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5" fill="norm" stroke="1" extrusionOk="0">
                  <a:moveTo>
                    <a:pt x="21275" y="870"/>
                  </a:moveTo>
                  <a:cubicBezTo>
                    <a:pt x="18641" y="367"/>
                    <a:pt x="16007" y="-135"/>
                    <a:pt x="13636" y="32"/>
                  </a:cubicBezTo>
                  <a:cubicBezTo>
                    <a:pt x="11265" y="200"/>
                    <a:pt x="9158" y="1037"/>
                    <a:pt x="7051" y="3381"/>
                  </a:cubicBezTo>
                  <a:cubicBezTo>
                    <a:pt x="4943" y="5725"/>
                    <a:pt x="2836" y="9577"/>
                    <a:pt x="1519" y="12423"/>
                  </a:cubicBezTo>
                  <a:cubicBezTo>
                    <a:pt x="202" y="15270"/>
                    <a:pt x="-325" y="17112"/>
                    <a:pt x="202" y="18451"/>
                  </a:cubicBezTo>
                  <a:cubicBezTo>
                    <a:pt x="729" y="19791"/>
                    <a:pt x="2309" y="20628"/>
                    <a:pt x="389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078927" y="2328356"/>
              <a:ext cx="177293" cy="54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9" fill="norm" stroke="1" extrusionOk="0">
                  <a:moveTo>
                    <a:pt x="21285" y="2308"/>
                  </a:moveTo>
                  <a:cubicBezTo>
                    <a:pt x="21285" y="1893"/>
                    <a:pt x="21285" y="1477"/>
                    <a:pt x="21031" y="1062"/>
                  </a:cubicBezTo>
                  <a:cubicBezTo>
                    <a:pt x="20777" y="647"/>
                    <a:pt x="20269" y="231"/>
                    <a:pt x="19379" y="65"/>
                  </a:cubicBezTo>
                  <a:cubicBezTo>
                    <a:pt x="18490" y="-101"/>
                    <a:pt x="17219" y="-18"/>
                    <a:pt x="14297" y="1145"/>
                  </a:cubicBezTo>
                  <a:cubicBezTo>
                    <a:pt x="11374" y="2308"/>
                    <a:pt x="6800" y="4551"/>
                    <a:pt x="3878" y="7085"/>
                  </a:cubicBezTo>
                  <a:cubicBezTo>
                    <a:pt x="956" y="9619"/>
                    <a:pt x="-315" y="12444"/>
                    <a:pt x="66" y="14770"/>
                  </a:cubicBezTo>
                  <a:cubicBezTo>
                    <a:pt x="447" y="17096"/>
                    <a:pt x="2480" y="18924"/>
                    <a:pt x="5530" y="19962"/>
                  </a:cubicBezTo>
                  <a:cubicBezTo>
                    <a:pt x="8579" y="21001"/>
                    <a:pt x="12645" y="21250"/>
                    <a:pt x="16711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331287" y="2581176"/>
              <a:ext cx="178933" cy="21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58" fill="norm" stroke="1" extrusionOk="0">
                  <a:moveTo>
                    <a:pt x="2423" y="3941"/>
                  </a:moveTo>
                  <a:cubicBezTo>
                    <a:pt x="1153" y="2311"/>
                    <a:pt x="-118" y="681"/>
                    <a:pt x="9" y="171"/>
                  </a:cubicBezTo>
                  <a:cubicBezTo>
                    <a:pt x="136" y="-338"/>
                    <a:pt x="1661" y="273"/>
                    <a:pt x="3313" y="2209"/>
                  </a:cubicBezTo>
                  <a:cubicBezTo>
                    <a:pt x="4964" y="4145"/>
                    <a:pt x="6743" y="7405"/>
                    <a:pt x="7251" y="10666"/>
                  </a:cubicBezTo>
                  <a:cubicBezTo>
                    <a:pt x="7760" y="13926"/>
                    <a:pt x="6997" y="17187"/>
                    <a:pt x="5981" y="19020"/>
                  </a:cubicBezTo>
                  <a:cubicBezTo>
                    <a:pt x="4964" y="20854"/>
                    <a:pt x="3694" y="21262"/>
                    <a:pt x="3058" y="20956"/>
                  </a:cubicBezTo>
                  <a:cubicBezTo>
                    <a:pt x="2423" y="20651"/>
                    <a:pt x="2423" y="19632"/>
                    <a:pt x="3694" y="17187"/>
                  </a:cubicBezTo>
                  <a:cubicBezTo>
                    <a:pt x="4964" y="14741"/>
                    <a:pt x="7506" y="10870"/>
                    <a:pt x="9157" y="8526"/>
                  </a:cubicBezTo>
                  <a:cubicBezTo>
                    <a:pt x="10809" y="6183"/>
                    <a:pt x="11571" y="5368"/>
                    <a:pt x="12588" y="4247"/>
                  </a:cubicBezTo>
                  <a:cubicBezTo>
                    <a:pt x="13604" y="3126"/>
                    <a:pt x="14875" y="1700"/>
                    <a:pt x="15383" y="1598"/>
                  </a:cubicBezTo>
                  <a:cubicBezTo>
                    <a:pt x="15891" y="1496"/>
                    <a:pt x="15637" y="2719"/>
                    <a:pt x="15256" y="5368"/>
                  </a:cubicBezTo>
                  <a:cubicBezTo>
                    <a:pt x="14875" y="8017"/>
                    <a:pt x="14367" y="12092"/>
                    <a:pt x="15383" y="14945"/>
                  </a:cubicBezTo>
                  <a:cubicBezTo>
                    <a:pt x="16400" y="17798"/>
                    <a:pt x="18941" y="19428"/>
                    <a:pt x="21482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554669" y="2806265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702042" y="2603065"/>
              <a:ext cx="148961" cy="42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3" fill="norm" stroke="1" extrusionOk="0">
                  <a:moveTo>
                    <a:pt x="4373" y="0"/>
                  </a:moveTo>
                  <a:cubicBezTo>
                    <a:pt x="2852" y="319"/>
                    <a:pt x="1331" y="638"/>
                    <a:pt x="571" y="1117"/>
                  </a:cubicBezTo>
                  <a:cubicBezTo>
                    <a:pt x="-190" y="1596"/>
                    <a:pt x="-190" y="2234"/>
                    <a:pt x="571" y="3033"/>
                  </a:cubicBezTo>
                  <a:cubicBezTo>
                    <a:pt x="1331" y="3831"/>
                    <a:pt x="2852" y="4788"/>
                    <a:pt x="4373" y="5320"/>
                  </a:cubicBezTo>
                  <a:cubicBezTo>
                    <a:pt x="5895" y="5852"/>
                    <a:pt x="7416" y="5959"/>
                    <a:pt x="9241" y="5586"/>
                  </a:cubicBezTo>
                  <a:cubicBezTo>
                    <a:pt x="11066" y="5214"/>
                    <a:pt x="13196" y="4363"/>
                    <a:pt x="14565" y="3511"/>
                  </a:cubicBezTo>
                  <a:cubicBezTo>
                    <a:pt x="15934" y="2660"/>
                    <a:pt x="16542" y="1809"/>
                    <a:pt x="16695" y="1649"/>
                  </a:cubicBezTo>
                  <a:cubicBezTo>
                    <a:pt x="16847" y="1490"/>
                    <a:pt x="16542" y="2022"/>
                    <a:pt x="16847" y="3565"/>
                  </a:cubicBezTo>
                  <a:cubicBezTo>
                    <a:pt x="17151" y="5107"/>
                    <a:pt x="18064" y="7661"/>
                    <a:pt x="19128" y="10108"/>
                  </a:cubicBezTo>
                  <a:cubicBezTo>
                    <a:pt x="20193" y="12556"/>
                    <a:pt x="21410" y="14897"/>
                    <a:pt x="21410" y="16759"/>
                  </a:cubicBezTo>
                  <a:cubicBezTo>
                    <a:pt x="21410" y="18621"/>
                    <a:pt x="20193" y="20004"/>
                    <a:pt x="18824" y="20749"/>
                  </a:cubicBezTo>
                  <a:cubicBezTo>
                    <a:pt x="17455" y="21494"/>
                    <a:pt x="15934" y="21600"/>
                    <a:pt x="14413" y="21174"/>
                  </a:cubicBezTo>
                  <a:cubicBezTo>
                    <a:pt x="12892" y="20749"/>
                    <a:pt x="11371" y="19791"/>
                    <a:pt x="9849" y="18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916619" y="2418915"/>
              <a:ext cx="10826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21600" fill="norm" stroke="1" extrusionOk="0">
                  <a:moveTo>
                    <a:pt x="2356" y="0"/>
                  </a:moveTo>
                  <a:cubicBezTo>
                    <a:pt x="7462" y="1777"/>
                    <a:pt x="12567" y="3553"/>
                    <a:pt x="16102" y="5797"/>
                  </a:cubicBezTo>
                  <a:cubicBezTo>
                    <a:pt x="19636" y="8042"/>
                    <a:pt x="21600" y="10753"/>
                    <a:pt x="18655" y="13465"/>
                  </a:cubicBezTo>
                  <a:cubicBezTo>
                    <a:pt x="15709" y="16177"/>
                    <a:pt x="7855" y="188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244837" y="2271735"/>
              <a:ext cx="408383" cy="58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9" fill="norm" stroke="1" extrusionOk="0">
                  <a:moveTo>
                    <a:pt x="8121" y="16651"/>
                  </a:moveTo>
                  <a:cubicBezTo>
                    <a:pt x="8121" y="15872"/>
                    <a:pt x="8121" y="15092"/>
                    <a:pt x="7954" y="14546"/>
                  </a:cubicBezTo>
                  <a:cubicBezTo>
                    <a:pt x="7787" y="14000"/>
                    <a:pt x="7453" y="13688"/>
                    <a:pt x="6340" y="14078"/>
                  </a:cubicBezTo>
                  <a:cubicBezTo>
                    <a:pt x="5226" y="14468"/>
                    <a:pt x="3334" y="15560"/>
                    <a:pt x="2109" y="16768"/>
                  </a:cubicBezTo>
                  <a:cubicBezTo>
                    <a:pt x="884" y="17977"/>
                    <a:pt x="327" y="19303"/>
                    <a:pt x="105" y="20160"/>
                  </a:cubicBezTo>
                  <a:cubicBezTo>
                    <a:pt x="-118" y="21018"/>
                    <a:pt x="-7" y="21408"/>
                    <a:pt x="661" y="21486"/>
                  </a:cubicBezTo>
                  <a:cubicBezTo>
                    <a:pt x="1329" y="21564"/>
                    <a:pt x="2554" y="21330"/>
                    <a:pt x="3946" y="20160"/>
                  </a:cubicBezTo>
                  <a:cubicBezTo>
                    <a:pt x="5338" y="18991"/>
                    <a:pt x="6896" y="16885"/>
                    <a:pt x="8010" y="14312"/>
                  </a:cubicBezTo>
                  <a:cubicBezTo>
                    <a:pt x="9123" y="11739"/>
                    <a:pt x="9791" y="8698"/>
                    <a:pt x="10181" y="6358"/>
                  </a:cubicBezTo>
                  <a:cubicBezTo>
                    <a:pt x="10571" y="4019"/>
                    <a:pt x="10682" y="2381"/>
                    <a:pt x="10571" y="1368"/>
                  </a:cubicBezTo>
                  <a:cubicBezTo>
                    <a:pt x="10459" y="354"/>
                    <a:pt x="10125" y="-36"/>
                    <a:pt x="9791" y="3"/>
                  </a:cubicBezTo>
                  <a:cubicBezTo>
                    <a:pt x="9457" y="42"/>
                    <a:pt x="9123" y="510"/>
                    <a:pt x="8901" y="1952"/>
                  </a:cubicBezTo>
                  <a:cubicBezTo>
                    <a:pt x="8678" y="3395"/>
                    <a:pt x="8567" y="5812"/>
                    <a:pt x="8678" y="8269"/>
                  </a:cubicBezTo>
                  <a:cubicBezTo>
                    <a:pt x="8789" y="10725"/>
                    <a:pt x="9123" y="13220"/>
                    <a:pt x="9290" y="14702"/>
                  </a:cubicBezTo>
                  <a:cubicBezTo>
                    <a:pt x="9457" y="16183"/>
                    <a:pt x="9457" y="16651"/>
                    <a:pt x="9513" y="17080"/>
                  </a:cubicBezTo>
                  <a:cubicBezTo>
                    <a:pt x="9569" y="17509"/>
                    <a:pt x="9680" y="17899"/>
                    <a:pt x="9847" y="17782"/>
                  </a:cubicBezTo>
                  <a:cubicBezTo>
                    <a:pt x="10014" y="17665"/>
                    <a:pt x="10237" y="17041"/>
                    <a:pt x="10849" y="16028"/>
                  </a:cubicBezTo>
                  <a:cubicBezTo>
                    <a:pt x="11461" y="15014"/>
                    <a:pt x="12463" y="13610"/>
                    <a:pt x="13243" y="12830"/>
                  </a:cubicBezTo>
                  <a:cubicBezTo>
                    <a:pt x="14022" y="12051"/>
                    <a:pt x="14579" y="11895"/>
                    <a:pt x="14969" y="12051"/>
                  </a:cubicBezTo>
                  <a:cubicBezTo>
                    <a:pt x="15358" y="12207"/>
                    <a:pt x="15581" y="12674"/>
                    <a:pt x="15637" y="13844"/>
                  </a:cubicBezTo>
                  <a:cubicBezTo>
                    <a:pt x="15692" y="15014"/>
                    <a:pt x="15581" y="16885"/>
                    <a:pt x="15358" y="18055"/>
                  </a:cubicBezTo>
                  <a:cubicBezTo>
                    <a:pt x="15136" y="19225"/>
                    <a:pt x="14802" y="19693"/>
                    <a:pt x="14690" y="19732"/>
                  </a:cubicBezTo>
                  <a:cubicBezTo>
                    <a:pt x="14579" y="19770"/>
                    <a:pt x="14690" y="19381"/>
                    <a:pt x="15358" y="18445"/>
                  </a:cubicBezTo>
                  <a:cubicBezTo>
                    <a:pt x="16026" y="17509"/>
                    <a:pt x="17251" y="16028"/>
                    <a:pt x="18142" y="15092"/>
                  </a:cubicBezTo>
                  <a:cubicBezTo>
                    <a:pt x="19033" y="14156"/>
                    <a:pt x="19589" y="13766"/>
                    <a:pt x="20035" y="13376"/>
                  </a:cubicBezTo>
                  <a:cubicBezTo>
                    <a:pt x="20480" y="12986"/>
                    <a:pt x="20814" y="12596"/>
                    <a:pt x="20758" y="12635"/>
                  </a:cubicBezTo>
                  <a:cubicBezTo>
                    <a:pt x="20703" y="12674"/>
                    <a:pt x="20257" y="13142"/>
                    <a:pt x="19812" y="14234"/>
                  </a:cubicBezTo>
                  <a:cubicBezTo>
                    <a:pt x="19367" y="15326"/>
                    <a:pt x="18921" y="17041"/>
                    <a:pt x="19200" y="18172"/>
                  </a:cubicBezTo>
                  <a:cubicBezTo>
                    <a:pt x="19478" y="19303"/>
                    <a:pt x="20480" y="19848"/>
                    <a:pt x="21482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989769" y="2711015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959606" y="2256264"/>
              <a:ext cx="360948" cy="87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6" fill="norm" stroke="1" extrusionOk="0">
                  <a:moveTo>
                    <a:pt x="10455" y="11339"/>
                  </a:moveTo>
                  <a:cubicBezTo>
                    <a:pt x="10455" y="11078"/>
                    <a:pt x="10455" y="10818"/>
                    <a:pt x="9827" y="10506"/>
                  </a:cubicBezTo>
                  <a:cubicBezTo>
                    <a:pt x="9199" y="10193"/>
                    <a:pt x="7943" y="9829"/>
                    <a:pt x="6562" y="9959"/>
                  </a:cubicBezTo>
                  <a:cubicBezTo>
                    <a:pt x="5180" y="10089"/>
                    <a:pt x="3673" y="10714"/>
                    <a:pt x="2543" y="11365"/>
                  </a:cubicBezTo>
                  <a:cubicBezTo>
                    <a:pt x="1413" y="12015"/>
                    <a:pt x="659" y="12692"/>
                    <a:pt x="283" y="13160"/>
                  </a:cubicBezTo>
                  <a:cubicBezTo>
                    <a:pt x="-94" y="13629"/>
                    <a:pt x="-94" y="13889"/>
                    <a:pt x="283" y="14045"/>
                  </a:cubicBezTo>
                  <a:cubicBezTo>
                    <a:pt x="659" y="14201"/>
                    <a:pt x="1413" y="14253"/>
                    <a:pt x="2669" y="13915"/>
                  </a:cubicBezTo>
                  <a:cubicBezTo>
                    <a:pt x="3925" y="13577"/>
                    <a:pt x="5683" y="12848"/>
                    <a:pt x="7378" y="11651"/>
                  </a:cubicBezTo>
                  <a:cubicBezTo>
                    <a:pt x="9073" y="10454"/>
                    <a:pt x="10706" y="8788"/>
                    <a:pt x="11711" y="7071"/>
                  </a:cubicBezTo>
                  <a:cubicBezTo>
                    <a:pt x="12715" y="5353"/>
                    <a:pt x="13092" y="3583"/>
                    <a:pt x="13280" y="2516"/>
                  </a:cubicBezTo>
                  <a:cubicBezTo>
                    <a:pt x="13469" y="1449"/>
                    <a:pt x="13469" y="1085"/>
                    <a:pt x="13406" y="747"/>
                  </a:cubicBezTo>
                  <a:cubicBezTo>
                    <a:pt x="13343" y="408"/>
                    <a:pt x="13218" y="96"/>
                    <a:pt x="12904" y="18"/>
                  </a:cubicBezTo>
                  <a:cubicBezTo>
                    <a:pt x="12590" y="-60"/>
                    <a:pt x="12087" y="96"/>
                    <a:pt x="11522" y="929"/>
                  </a:cubicBezTo>
                  <a:cubicBezTo>
                    <a:pt x="10957" y="1762"/>
                    <a:pt x="10329" y="3271"/>
                    <a:pt x="9953" y="4937"/>
                  </a:cubicBezTo>
                  <a:cubicBezTo>
                    <a:pt x="9576" y="6602"/>
                    <a:pt x="9450" y="8424"/>
                    <a:pt x="9576" y="9699"/>
                  </a:cubicBezTo>
                  <a:cubicBezTo>
                    <a:pt x="9701" y="10974"/>
                    <a:pt x="10078" y="11703"/>
                    <a:pt x="10455" y="12171"/>
                  </a:cubicBezTo>
                  <a:cubicBezTo>
                    <a:pt x="10832" y="12640"/>
                    <a:pt x="11208" y="12848"/>
                    <a:pt x="11648" y="12822"/>
                  </a:cubicBezTo>
                  <a:cubicBezTo>
                    <a:pt x="12087" y="12796"/>
                    <a:pt x="12590" y="12536"/>
                    <a:pt x="13155" y="11729"/>
                  </a:cubicBezTo>
                  <a:cubicBezTo>
                    <a:pt x="13720" y="10922"/>
                    <a:pt x="14348" y="9569"/>
                    <a:pt x="14662" y="8736"/>
                  </a:cubicBezTo>
                  <a:cubicBezTo>
                    <a:pt x="14976" y="7903"/>
                    <a:pt x="14976" y="7591"/>
                    <a:pt x="14913" y="7695"/>
                  </a:cubicBezTo>
                  <a:cubicBezTo>
                    <a:pt x="14850" y="7799"/>
                    <a:pt x="14725" y="8320"/>
                    <a:pt x="14725" y="8996"/>
                  </a:cubicBezTo>
                  <a:cubicBezTo>
                    <a:pt x="14725" y="9673"/>
                    <a:pt x="14850" y="10506"/>
                    <a:pt x="15164" y="11000"/>
                  </a:cubicBezTo>
                  <a:cubicBezTo>
                    <a:pt x="15478" y="11495"/>
                    <a:pt x="15980" y="11651"/>
                    <a:pt x="16483" y="11651"/>
                  </a:cubicBezTo>
                  <a:cubicBezTo>
                    <a:pt x="16985" y="11651"/>
                    <a:pt x="17487" y="11495"/>
                    <a:pt x="18053" y="11182"/>
                  </a:cubicBezTo>
                  <a:cubicBezTo>
                    <a:pt x="18618" y="10870"/>
                    <a:pt x="19246" y="10402"/>
                    <a:pt x="19811" y="10063"/>
                  </a:cubicBezTo>
                  <a:cubicBezTo>
                    <a:pt x="20376" y="9725"/>
                    <a:pt x="20878" y="9517"/>
                    <a:pt x="21129" y="9569"/>
                  </a:cubicBezTo>
                  <a:cubicBezTo>
                    <a:pt x="21380" y="9621"/>
                    <a:pt x="21380" y="9933"/>
                    <a:pt x="21318" y="11000"/>
                  </a:cubicBezTo>
                  <a:cubicBezTo>
                    <a:pt x="21255" y="12067"/>
                    <a:pt x="21129" y="13889"/>
                    <a:pt x="21192" y="15659"/>
                  </a:cubicBezTo>
                  <a:cubicBezTo>
                    <a:pt x="21255" y="17428"/>
                    <a:pt x="21506" y="19146"/>
                    <a:pt x="21380" y="20161"/>
                  </a:cubicBezTo>
                  <a:cubicBezTo>
                    <a:pt x="21255" y="21176"/>
                    <a:pt x="20753" y="21488"/>
                    <a:pt x="19559" y="21514"/>
                  </a:cubicBezTo>
                  <a:cubicBezTo>
                    <a:pt x="18366" y="21540"/>
                    <a:pt x="16483" y="21280"/>
                    <a:pt x="14787" y="20759"/>
                  </a:cubicBezTo>
                  <a:cubicBezTo>
                    <a:pt x="13092" y="20239"/>
                    <a:pt x="11585" y="19458"/>
                    <a:pt x="10078" y="18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834166" y="4065681"/>
              <a:ext cx="315798" cy="55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9" fill="norm" stroke="1" extrusionOk="0">
                  <a:moveTo>
                    <a:pt x="21177" y="2391"/>
                  </a:moveTo>
                  <a:cubicBezTo>
                    <a:pt x="21320" y="1649"/>
                    <a:pt x="21463" y="907"/>
                    <a:pt x="21177" y="495"/>
                  </a:cubicBezTo>
                  <a:cubicBezTo>
                    <a:pt x="20891" y="82"/>
                    <a:pt x="20176" y="0"/>
                    <a:pt x="18173" y="0"/>
                  </a:cubicBezTo>
                  <a:cubicBezTo>
                    <a:pt x="16170" y="0"/>
                    <a:pt x="12880" y="82"/>
                    <a:pt x="9948" y="371"/>
                  </a:cubicBezTo>
                  <a:cubicBezTo>
                    <a:pt x="7015" y="660"/>
                    <a:pt x="4440" y="1154"/>
                    <a:pt x="2795" y="1979"/>
                  </a:cubicBezTo>
                  <a:cubicBezTo>
                    <a:pt x="1150" y="2803"/>
                    <a:pt x="435" y="3957"/>
                    <a:pt x="149" y="5565"/>
                  </a:cubicBezTo>
                  <a:cubicBezTo>
                    <a:pt x="-137" y="7173"/>
                    <a:pt x="6" y="9234"/>
                    <a:pt x="435" y="11336"/>
                  </a:cubicBezTo>
                  <a:cubicBezTo>
                    <a:pt x="864" y="13438"/>
                    <a:pt x="1580" y="15582"/>
                    <a:pt x="1937" y="17024"/>
                  </a:cubicBezTo>
                  <a:cubicBezTo>
                    <a:pt x="2295" y="18467"/>
                    <a:pt x="2295" y="19209"/>
                    <a:pt x="2438" y="19827"/>
                  </a:cubicBezTo>
                  <a:cubicBezTo>
                    <a:pt x="2581" y="20446"/>
                    <a:pt x="2867" y="20940"/>
                    <a:pt x="3368" y="21229"/>
                  </a:cubicBezTo>
                  <a:cubicBezTo>
                    <a:pt x="3868" y="21518"/>
                    <a:pt x="4584" y="21600"/>
                    <a:pt x="6372" y="21353"/>
                  </a:cubicBezTo>
                  <a:cubicBezTo>
                    <a:pt x="8160" y="21105"/>
                    <a:pt x="11021" y="20528"/>
                    <a:pt x="13452" y="20034"/>
                  </a:cubicBezTo>
                  <a:cubicBezTo>
                    <a:pt x="15884" y="19539"/>
                    <a:pt x="17887" y="19127"/>
                    <a:pt x="19889" y="18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849069" y="4355665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9" y="11829"/>
                  </a:cubicBezTo>
                  <a:cubicBezTo>
                    <a:pt x="738" y="9257"/>
                    <a:pt x="1477" y="7714"/>
                    <a:pt x="5077" y="5914"/>
                  </a:cubicBezTo>
                  <a:cubicBezTo>
                    <a:pt x="8677" y="4114"/>
                    <a:pt x="1513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269227" y="4011984"/>
              <a:ext cx="358562" cy="58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1" fill="norm" stroke="1" extrusionOk="0">
                  <a:moveTo>
                    <a:pt x="19642" y="3048"/>
                  </a:moveTo>
                  <a:cubicBezTo>
                    <a:pt x="20021" y="2661"/>
                    <a:pt x="20400" y="2274"/>
                    <a:pt x="20779" y="1732"/>
                  </a:cubicBezTo>
                  <a:cubicBezTo>
                    <a:pt x="21158" y="1190"/>
                    <a:pt x="21537" y="493"/>
                    <a:pt x="21348" y="184"/>
                  </a:cubicBezTo>
                  <a:cubicBezTo>
                    <a:pt x="21158" y="-126"/>
                    <a:pt x="20400" y="-49"/>
                    <a:pt x="18126" y="455"/>
                  </a:cubicBezTo>
                  <a:cubicBezTo>
                    <a:pt x="15853" y="958"/>
                    <a:pt x="12063" y="1887"/>
                    <a:pt x="9032" y="2661"/>
                  </a:cubicBezTo>
                  <a:cubicBezTo>
                    <a:pt x="6000" y="3435"/>
                    <a:pt x="3726" y="4055"/>
                    <a:pt x="2337" y="4519"/>
                  </a:cubicBezTo>
                  <a:cubicBezTo>
                    <a:pt x="948" y="4984"/>
                    <a:pt x="442" y="5293"/>
                    <a:pt x="190" y="5835"/>
                  </a:cubicBezTo>
                  <a:cubicBezTo>
                    <a:pt x="-63" y="6377"/>
                    <a:pt x="-63" y="7151"/>
                    <a:pt x="190" y="8700"/>
                  </a:cubicBezTo>
                  <a:cubicBezTo>
                    <a:pt x="442" y="10248"/>
                    <a:pt x="948" y="12571"/>
                    <a:pt x="1263" y="14545"/>
                  </a:cubicBezTo>
                  <a:cubicBezTo>
                    <a:pt x="1579" y="16519"/>
                    <a:pt x="1705" y="18145"/>
                    <a:pt x="1705" y="19151"/>
                  </a:cubicBezTo>
                  <a:cubicBezTo>
                    <a:pt x="1705" y="20158"/>
                    <a:pt x="1579" y="20545"/>
                    <a:pt x="1769" y="20855"/>
                  </a:cubicBezTo>
                  <a:cubicBezTo>
                    <a:pt x="1958" y="21164"/>
                    <a:pt x="2463" y="21397"/>
                    <a:pt x="4548" y="21435"/>
                  </a:cubicBezTo>
                  <a:cubicBezTo>
                    <a:pt x="6632" y="21474"/>
                    <a:pt x="10295" y="21319"/>
                    <a:pt x="12821" y="21242"/>
                  </a:cubicBezTo>
                  <a:cubicBezTo>
                    <a:pt x="15348" y="21164"/>
                    <a:pt x="16737" y="21164"/>
                    <a:pt x="18126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604719" y="4228665"/>
              <a:ext cx="292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618"/>
                    <a:pt x="6261" y="5236"/>
                    <a:pt x="9391" y="8182"/>
                  </a:cubicBezTo>
                  <a:cubicBezTo>
                    <a:pt x="12522" y="11127"/>
                    <a:pt x="15652" y="14400"/>
                    <a:pt x="17687" y="16691"/>
                  </a:cubicBezTo>
                  <a:cubicBezTo>
                    <a:pt x="19722" y="18982"/>
                    <a:pt x="20661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592019" y="4209615"/>
              <a:ext cx="3683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79" y="0"/>
                    <a:pt x="20359" y="0"/>
                    <a:pt x="19862" y="333"/>
                  </a:cubicBezTo>
                  <a:cubicBezTo>
                    <a:pt x="19366" y="667"/>
                    <a:pt x="18993" y="1333"/>
                    <a:pt x="17566" y="3067"/>
                  </a:cubicBezTo>
                  <a:cubicBezTo>
                    <a:pt x="16138" y="4800"/>
                    <a:pt x="13655" y="7600"/>
                    <a:pt x="10986" y="10267"/>
                  </a:cubicBezTo>
                  <a:cubicBezTo>
                    <a:pt x="8317" y="12933"/>
                    <a:pt x="5462" y="15467"/>
                    <a:pt x="3600" y="17333"/>
                  </a:cubicBezTo>
                  <a:cubicBezTo>
                    <a:pt x="1738" y="19200"/>
                    <a:pt x="869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982454" y="4406465"/>
              <a:ext cx="3271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051" y="21600"/>
                  </a:moveTo>
                  <a:cubicBezTo>
                    <a:pt x="493" y="18000"/>
                    <a:pt x="-64" y="14400"/>
                    <a:pt x="6" y="11700"/>
                  </a:cubicBezTo>
                  <a:cubicBezTo>
                    <a:pt x="75" y="9000"/>
                    <a:pt x="772" y="7200"/>
                    <a:pt x="3420" y="6300"/>
                  </a:cubicBezTo>
                  <a:cubicBezTo>
                    <a:pt x="6068" y="5400"/>
                    <a:pt x="10666" y="5400"/>
                    <a:pt x="14011" y="4500"/>
                  </a:cubicBezTo>
                  <a:cubicBezTo>
                    <a:pt x="17355" y="3600"/>
                    <a:pt x="19446" y="180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163519" y="4260415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385769" y="4203265"/>
              <a:ext cx="260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2469"/>
                    <a:pt x="5268" y="4937"/>
                    <a:pt x="7990" y="7406"/>
                  </a:cubicBezTo>
                  <a:cubicBezTo>
                    <a:pt x="10712" y="9874"/>
                    <a:pt x="13522" y="12343"/>
                    <a:pt x="15805" y="14709"/>
                  </a:cubicBezTo>
                  <a:cubicBezTo>
                    <a:pt x="18088" y="17074"/>
                    <a:pt x="19844" y="19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647272" y="4219945"/>
              <a:ext cx="151248" cy="47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6" fill="norm" stroke="1" extrusionOk="0">
                  <a:moveTo>
                    <a:pt x="21143" y="3817"/>
                  </a:moveTo>
                  <a:cubicBezTo>
                    <a:pt x="20551" y="2866"/>
                    <a:pt x="19959" y="1914"/>
                    <a:pt x="20107" y="1248"/>
                  </a:cubicBezTo>
                  <a:cubicBezTo>
                    <a:pt x="20255" y="582"/>
                    <a:pt x="21143" y="201"/>
                    <a:pt x="20699" y="59"/>
                  </a:cubicBezTo>
                  <a:cubicBezTo>
                    <a:pt x="20255" y="-84"/>
                    <a:pt x="18480" y="11"/>
                    <a:pt x="15817" y="582"/>
                  </a:cubicBezTo>
                  <a:cubicBezTo>
                    <a:pt x="13154" y="1153"/>
                    <a:pt x="9603" y="2200"/>
                    <a:pt x="6496" y="3437"/>
                  </a:cubicBezTo>
                  <a:cubicBezTo>
                    <a:pt x="3390" y="4674"/>
                    <a:pt x="727" y="6101"/>
                    <a:pt x="135" y="8290"/>
                  </a:cubicBezTo>
                  <a:cubicBezTo>
                    <a:pt x="-457" y="10478"/>
                    <a:pt x="1022" y="13428"/>
                    <a:pt x="2206" y="15616"/>
                  </a:cubicBezTo>
                  <a:cubicBezTo>
                    <a:pt x="3390" y="17805"/>
                    <a:pt x="4277" y="19232"/>
                    <a:pt x="5461" y="20089"/>
                  </a:cubicBezTo>
                  <a:cubicBezTo>
                    <a:pt x="6644" y="20945"/>
                    <a:pt x="8124" y="21231"/>
                    <a:pt x="9603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81069" y="4101581"/>
              <a:ext cx="323138" cy="72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40" fill="norm" stroke="1" extrusionOk="0">
                  <a:moveTo>
                    <a:pt x="1271" y="1325"/>
                  </a:moveTo>
                  <a:cubicBezTo>
                    <a:pt x="3388" y="1011"/>
                    <a:pt x="5506" y="696"/>
                    <a:pt x="7694" y="507"/>
                  </a:cubicBezTo>
                  <a:cubicBezTo>
                    <a:pt x="9882" y="318"/>
                    <a:pt x="12141" y="255"/>
                    <a:pt x="13694" y="223"/>
                  </a:cubicBezTo>
                  <a:cubicBezTo>
                    <a:pt x="15247" y="192"/>
                    <a:pt x="16094" y="192"/>
                    <a:pt x="17153" y="129"/>
                  </a:cubicBezTo>
                  <a:cubicBezTo>
                    <a:pt x="18212" y="66"/>
                    <a:pt x="19482" y="-60"/>
                    <a:pt x="20188" y="34"/>
                  </a:cubicBezTo>
                  <a:cubicBezTo>
                    <a:pt x="20894" y="129"/>
                    <a:pt x="21035" y="444"/>
                    <a:pt x="20965" y="1483"/>
                  </a:cubicBezTo>
                  <a:cubicBezTo>
                    <a:pt x="20894" y="2522"/>
                    <a:pt x="20612" y="4285"/>
                    <a:pt x="20329" y="6395"/>
                  </a:cubicBezTo>
                  <a:cubicBezTo>
                    <a:pt x="20047" y="8504"/>
                    <a:pt x="19765" y="10960"/>
                    <a:pt x="19906" y="12944"/>
                  </a:cubicBezTo>
                  <a:cubicBezTo>
                    <a:pt x="20047" y="14928"/>
                    <a:pt x="20612" y="16439"/>
                    <a:pt x="20965" y="17352"/>
                  </a:cubicBezTo>
                  <a:cubicBezTo>
                    <a:pt x="21318" y="18265"/>
                    <a:pt x="21459" y="18580"/>
                    <a:pt x="21529" y="18895"/>
                  </a:cubicBezTo>
                  <a:cubicBezTo>
                    <a:pt x="21600" y="19210"/>
                    <a:pt x="21600" y="19525"/>
                    <a:pt x="20118" y="19840"/>
                  </a:cubicBezTo>
                  <a:cubicBezTo>
                    <a:pt x="18635" y="20155"/>
                    <a:pt x="15671" y="20469"/>
                    <a:pt x="12071" y="20753"/>
                  </a:cubicBezTo>
                  <a:cubicBezTo>
                    <a:pt x="8471" y="21036"/>
                    <a:pt x="4235" y="21288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731969" y="4635770"/>
              <a:ext cx="2286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6200" y="12126"/>
                    <a:pt x="12400" y="4168"/>
                    <a:pt x="16000" y="1326"/>
                  </a:cubicBezTo>
                  <a:cubicBezTo>
                    <a:pt x="19600" y="-1516"/>
                    <a:pt x="206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763719" y="478111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525719" y="4293325"/>
              <a:ext cx="228601" cy="82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466"/>
                  </a:moveTo>
                  <a:cubicBezTo>
                    <a:pt x="19000" y="190"/>
                    <a:pt x="16400" y="-86"/>
                    <a:pt x="13700" y="24"/>
                  </a:cubicBezTo>
                  <a:cubicBezTo>
                    <a:pt x="11000" y="135"/>
                    <a:pt x="8200" y="632"/>
                    <a:pt x="6100" y="1599"/>
                  </a:cubicBezTo>
                  <a:cubicBezTo>
                    <a:pt x="4000" y="2566"/>
                    <a:pt x="2600" y="4002"/>
                    <a:pt x="2100" y="5742"/>
                  </a:cubicBezTo>
                  <a:cubicBezTo>
                    <a:pt x="1600" y="7482"/>
                    <a:pt x="2000" y="9526"/>
                    <a:pt x="3100" y="11460"/>
                  </a:cubicBezTo>
                  <a:cubicBezTo>
                    <a:pt x="4200" y="13393"/>
                    <a:pt x="6000" y="15216"/>
                    <a:pt x="6600" y="16653"/>
                  </a:cubicBezTo>
                  <a:cubicBezTo>
                    <a:pt x="7200" y="18089"/>
                    <a:pt x="6600" y="19139"/>
                    <a:pt x="5300" y="19884"/>
                  </a:cubicBezTo>
                  <a:cubicBezTo>
                    <a:pt x="4000" y="20630"/>
                    <a:pt x="2000" y="21072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446031" y="5251015"/>
              <a:ext cx="158755" cy="30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72" fill="norm" stroke="1" extrusionOk="0">
                  <a:moveTo>
                    <a:pt x="1304" y="0"/>
                  </a:moveTo>
                  <a:cubicBezTo>
                    <a:pt x="463" y="730"/>
                    <a:pt x="-379" y="1459"/>
                    <a:pt x="182" y="2481"/>
                  </a:cubicBezTo>
                  <a:cubicBezTo>
                    <a:pt x="743" y="3503"/>
                    <a:pt x="2707" y="4816"/>
                    <a:pt x="5792" y="4962"/>
                  </a:cubicBezTo>
                  <a:cubicBezTo>
                    <a:pt x="8878" y="5108"/>
                    <a:pt x="13086" y="4086"/>
                    <a:pt x="15611" y="3211"/>
                  </a:cubicBezTo>
                  <a:cubicBezTo>
                    <a:pt x="18135" y="2335"/>
                    <a:pt x="18977" y="1605"/>
                    <a:pt x="19257" y="1751"/>
                  </a:cubicBezTo>
                  <a:cubicBezTo>
                    <a:pt x="19538" y="1897"/>
                    <a:pt x="19257" y="2919"/>
                    <a:pt x="19538" y="5254"/>
                  </a:cubicBezTo>
                  <a:cubicBezTo>
                    <a:pt x="19818" y="7589"/>
                    <a:pt x="20660" y="11238"/>
                    <a:pt x="20940" y="13938"/>
                  </a:cubicBezTo>
                  <a:cubicBezTo>
                    <a:pt x="21221" y="16638"/>
                    <a:pt x="20940" y="18389"/>
                    <a:pt x="19678" y="19630"/>
                  </a:cubicBezTo>
                  <a:cubicBezTo>
                    <a:pt x="18416" y="20870"/>
                    <a:pt x="16172" y="21600"/>
                    <a:pt x="13086" y="21308"/>
                  </a:cubicBezTo>
                  <a:cubicBezTo>
                    <a:pt x="10000" y="21016"/>
                    <a:pt x="6073" y="19703"/>
                    <a:pt x="2146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071819" y="4349144"/>
              <a:ext cx="228601" cy="85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4976"/>
                  </a:moveTo>
                  <a:cubicBezTo>
                    <a:pt x="21000" y="3853"/>
                    <a:pt x="20400" y="2731"/>
                    <a:pt x="19900" y="1902"/>
                  </a:cubicBezTo>
                  <a:cubicBezTo>
                    <a:pt x="19400" y="1073"/>
                    <a:pt x="19000" y="539"/>
                    <a:pt x="18300" y="245"/>
                  </a:cubicBezTo>
                  <a:cubicBezTo>
                    <a:pt x="17600" y="-50"/>
                    <a:pt x="16600" y="-103"/>
                    <a:pt x="15000" y="218"/>
                  </a:cubicBezTo>
                  <a:cubicBezTo>
                    <a:pt x="13400" y="539"/>
                    <a:pt x="11200" y="1234"/>
                    <a:pt x="9100" y="2544"/>
                  </a:cubicBezTo>
                  <a:cubicBezTo>
                    <a:pt x="7000" y="3853"/>
                    <a:pt x="5000" y="5778"/>
                    <a:pt x="4100" y="7783"/>
                  </a:cubicBezTo>
                  <a:cubicBezTo>
                    <a:pt x="3200" y="9788"/>
                    <a:pt x="3400" y="11873"/>
                    <a:pt x="3800" y="13691"/>
                  </a:cubicBezTo>
                  <a:cubicBezTo>
                    <a:pt x="4200" y="15509"/>
                    <a:pt x="4800" y="17059"/>
                    <a:pt x="4200" y="18316"/>
                  </a:cubicBezTo>
                  <a:cubicBezTo>
                    <a:pt x="3600" y="19572"/>
                    <a:pt x="1800" y="20535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953348" y="5298553"/>
              <a:ext cx="264522" cy="20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7" fill="norm" stroke="1" extrusionOk="0">
                  <a:moveTo>
                    <a:pt x="2395" y="2277"/>
                  </a:moveTo>
                  <a:cubicBezTo>
                    <a:pt x="2224" y="1197"/>
                    <a:pt x="2053" y="117"/>
                    <a:pt x="2310" y="9"/>
                  </a:cubicBezTo>
                  <a:cubicBezTo>
                    <a:pt x="2567" y="-99"/>
                    <a:pt x="3253" y="765"/>
                    <a:pt x="4110" y="3465"/>
                  </a:cubicBezTo>
                  <a:cubicBezTo>
                    <a:pt x="4967" y="6165"/>
                    <a:pt x="5995" y="10701"/>
                    <a:pt x="5824" y="13941"/>
                  </a:cubicBezTo>
                  <a:cubicBezTo>
                    <a:pt x="5653" y="17181"/>
                    <a:pt x="4281" y="19125"/>
                    <a:pt x="3081" y="20205"/>
                  </a:cubicBezTo>
                  <a:cubicBezTo>
                    <a:pt x="1881" y="21285"/>
                    <a:pt x="853" y="21501"/>
                    <a:pt x="338" y="21069"/>
                  </a:cubicBezTo>
                  <a:cubicBezTo>
                    <a:pt x="-176" y="20637"/>
                    <a:pt x="-176" y="19557"/>
                    <a:pt x="853" y="17397"/>
                  </a:cubicBezTo>
                  <a:cubicBezTo>
                    <a:pt x="1881" y="15237"/>
                    <a:pt x="3938" y="11997"/>
                    <a:pt x="5738" y="9513"/>
                  </a:cubicBezTo>
                  <a:cubicBezTo>
                    <a:pt x="7538" y="7029"/>
                    <a:pt x="9081" y="5301"/>
                    <a:pt x="10624" y="4005"/>
                  </a:cubicBezTo>
                  <a:cubicBezTo>
                    <a:pt x="12167" y="2709"/>
                    <a:pt x="13710" y="1845"/>
                    <a:pt x="14224" y="1845"/>
                  </a:cubicBezTo>
                  <a:cubicBezTo>
                    <a:pt x="14738" y="1845"/>
                    <a:pt x="14224" y="2709"/>
                    <a:pt x="13367" y="4869"/>
                  </a:cubicBezTo>
                  <a:cubicBezTo>
                    <a:pt x="12510" y="7029"/>
                    <a:pt x="11310" y="10485"/>
                    <a:pt x="10795" y="12861"/>
                  </a:cubicBezTo>
                  <a:cubicBezTo>
                    <a:pt x="10281" y="15237"/>
                    <a:pt x="10453" y="16533"/>
                    <a:pt x="12338" y="17613"/>
                  </a:cubicBezTo>
                  <a:cubicBezTo>
                    <a:pt x="14224" y="18693"/>
                    <a:pt x="17824" y="19557"/>
                    <a:pt x="21424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454913" y="4643839"/>
              <a:ext cx="150307" cy="39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69" fill="norm" stroke="1" extrusionOk="0">
                  <a:moveTo>
                    <a:pt x="20727" y="1583"/>
                  </a:moveTo>
                  <a:cubicBezTo>
                    <a:pt x="20143" y="898"/>
                    <a:pt x="19559" y="212"/>
                    <a:pt x="18392" y="40"/>
                  </a:cubicBezTo>
                  <a:cubicBezTo>
                    <a:pt x="17224" y="-131"/>
                    <a:pt x="15473" y="212"/>
                    <a:pt x="12554" y="1640"/>
                  </a:cubicBezTo>
                  <a:cubicBezTo>
                    <a:pt x="9635" y="3069"/>
                    <a:pt x="5549" y="5583"/>
                    <a:pt x="2922" y="8155"/>
                  </a:cubicBezTo>
                  <a:cubicBezTo>
                    <a:pt x="295" y="10726"/>
                    <a:pt x="-873" y="13355"/>
                    <a:pt x="732" y="15583"/>
                  </a:cubicBezTo>
                  <a:cubicBezTo>
                    <a:pt x="2338" y="17812"/>
                    <a:pt x="6716" y="19640"/>
                    <a:pt x="11095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629252" y="4804398"/>
              <a:ext cx="261718" cy="23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6" fill="norm" stroke="1" extrusionOk="0">
                  <a:moveTo>
                    <a:pt x="3222" y="1946"/>
                  </a:moveTo>
                  <a:cubicBezTo>
                    <a:pt x="3913" y="1362"/>
                    <a:pt x="4604" y="778"/>
                    <a:pt x="5382" y="778"/>
                  </a:cubicBezTo>
                  <a:cubicBezTo>
                    <a:pt x="6160" y="778"/>
                    <a:pt x="7024" y="1362"/>
                    <a:pt x="7888" y="3503"/>
                  </a:cubicBezTo>
                  <a:cubicBezTo>
                    <a:pt x="8752" y="5643"/>
                    <a:pt x="9616" y="9341"/>
                    <a:pt x="8752" y="12551"/>
                  </a:cubicBezTo>
                  <a:cubicBezTo>
                    <a:pt x="7888" y="15762"/>
                    <a:pt x="5296" y="18486"/>
                    <a:pt x="3481" y="19946"/>
                  </a:cubicBezTo>
                  <a:cubicBezTo>
                    <a:pt x="1667" y="21405"/>
                    <a:pt x="630" y="21600"/>
                    <a:pt x="198" y="21211"/>
                  </a:cubicBezTo>
                  <a:cubicBezTo>
                    <a:pt x="-234" y="20822"/>
                    <a:pt x="-61" y="19849"/>
                    <a:pt x="1753" y="17514"/>
                  </a:cubicBezTo>
                  <a:cubicBezTo>
                    <a:pt x="3568" y="15178"/>
                    <a:pt x="7024" y="11481"/>
                    <a:pt x="9788" y="8659"/>
                  </a:cubicBezTo>
                  <a:cubicBezTo>
                    <a:pt x="12553" y="5838"/>
                    <a:pt x="14627" y="3892"/>
                    <a:pt x="15836" y="2432"/>
                  </a:cubicBezTo>
                  <a:cubicBezTo>
                    <a:pt x="17046" y="973"/>
                    <a:pt x="17392" y="0"/>
                    <a:pt x="17132" y="0"/>
                  </a:cubicBezTo>
                  <a:cubicBezTo>
                    <a:pt x="16873" y="0"/>
                    <a:pt x="16009" y="973"/>
                    <a:pt x="14972" y="3211"/>
                  </a:cubicBezTo>
                  <a:cubicBezTo>
                    <a:pt x="13936" y="5449"/>
                    <a:pt x="12726" y="8951"/>
                    <a:pt x="12121" y="11384"/>
                  </a:cubicBezTo>
                  <a:cubicBezTo>
                    <a:pt x="11516" y="13816"/>
                    <a:pt x="11516" y="15178"/>
                    <a:pt x="13158" y="16151"/>
                  </a:cubicBezTo>
                  <a:cubicBezTo>
                    <a:pt x="14800" y="17124"/>
                    <a:pt x="18083" y="17708"/>
                    <a:pt x="21366" y="1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011619" y="4901765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840"/>
                    <a:pt x="12240" y="10080"/>
                    <a:pt x="15840" y="6480"/>
                  </a:cubicBezTo>
                  <a:cubicBezTo>
                    <a:pt x="19440" y="2880"/>
                    <a:pt x="205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157669" y="4787465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629"/>
                    <a:pt x="2618" y="9257"/>
                    <a:pt x="6218" y="12857"/>
                  </a:cubicBezTo>
                  <a:cubicBezTo>
                    <a:pt x="9818" y="16457"/>
                    <a:pt x="15709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7368920" y="4793815"/>
              <a:ext cx="224550" cy="53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8" fill="norm" stroke="1" extrusionOk="0">
                  <a:moveTo>
                    <a:pt x="2239" y="0"/>
                  </a:moveTo>
                  <a:cubicBezTo>
                    <a:pt x="1439" y="340"/>
                    <a:pt x="639" y="680"/>
                    <a:pt x="239" y="1531"/>
                  </a:cubicBezTo>
                  <a:cubicBezTo>
                    <a:pt x="-161" y="2381"/>
                    <a:pt x="-161" y="3742"/>
                    <a:pt x="1039" y="4805"/>
                  </a:cubicBezTo>
                  <a:cubicBezTo>
                    <a:pt x="2239" y="5868"/>
                    <a:pt x="4639" y="6633"/>
                    <a:pt x="7139" y="6591"/>
                  </a:cubicBezTo>
                  <a:cubicBezTo>
                    <a:pt x="9639" y="6548"/>
                    <a:pt x="12239" y="5698"/>
                    <a:pt x="13739" y="4975"/>
                  </a:cubicBezTo>
                  <a:cubicBezTo>
                    <a:pt x="15239" y="4252"/>
                    <a:pt x="15639" y="3657"/>
                    <a:pt x="15939" y="3146"/>
                  </a:cubicBezTo>
                  <a:cubicBezTo>
                    <a:pt x="16239" y="2636"/>
                    <a:pt x="16439" y="2211"/>
                    <a:pt x="16539" y="2211"/>
                  </a:cubicBezTo>
                  <a:cubicBezTo>
                    <a:pt x="16639" y="2211"/>
                    <a:pt x="16639" y="2636"/>
                    <a:pt x="17239" y="4209"/>
                  </a:cubicBezTo>
                  <a:cubicBezTo>
                    <a:pt x="17839" y="5783"/>
                    <a:pt x="19039" y="8504"/>
                    <a:pt x="19939" y="11268"/>
                  </a:cubicBezTo>
                  <a:cubicBezTo>
                    <a:pt x="20839" y="14031"/>
                    <a:pt x="21439" y="16838"/>
                    <a:pt x="21139" y="18624"/>
                  </a:cubicBezTo>
                  <a:cubicBezTo>
                    <a:pt x="20839" y="20409"/>
                    <a:pt x="19639" y="21175"/>
                    <a:pt x="17539" y="21387"/>
                  </a:cubicBezTo>
                  <a:cubicBezTo>
                    <a:pt x="15439" y="21600"/>
                    <a:pt x="12439" y="21260"/>
                    <a:pt x="10739" y="20239"/>
                  </a:cubicBezTo>
                  <a:cubicBezTo>
                    <a:pt x="9039" y="19219"/>
                    <a:pt x="8639" y="17518"/>
                    <a:pt x="8239" y="15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672019" y="4635065"/>
              <a:ext cx="13295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0" y="0"/>
                  </a:moveTo>
                  <a:cubicBezTo>
                    <a:pt x="5481" y="2143"/>
                    <a:pt x="10961" y="4286"/>
                    <a:pt x="14991" y="6814"/>
                  </a:cubicBezTo>
                  <a:cubicBezTo>
                    <a:pt x="19021" y="9343"/>
                    <a:pt x="21600" y="12257"/>
                    <a:pt x="19504" y="14786"/>
                  </a:cubicBezTo>
                  <a:cubicBezTo>
                    <a:pt x="17409" y="17314"/>
                    <a:pt x="10639" y="19457"/>
                    <a:pt x="38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110169" y="4463662"/>
              <a:ext cx="195525" cy="66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1" fill="norm" stroke="1" extrusionOk="0">
                  <a:moveTo>
                    <a:pt x="19510" y="6190"/>
                  </a:moveTo>
                  <a:cubicBezTo>
                    <a:pt x="20206" y="4470"/>
                    <a:pt x="20903" y="2750"/>
                    <a:pt x="21252" y="1718"/>
                  </a:cubicBezTo>
                  <a:cubicBezTo>
                    <a:pt x="21600" y="686"/>
                    <a:pt x="21600" y="343"/>
                    <a:pt x="20439" y="136"/>
                  </a:cubicBezTo>
                  <a:cubicBezTo>
                    <a:pt x="19277" y="-70"/>
                    <a:pt x="16955" y="-139"/>
                    <a:pt x="14284" y="652"/>
                  </a:cubicBezTo>
                  <a:cubicBezTo>
                    <a:pt x="11613" y="1443"/>
                    <a:pt x="8594" y="3094"/>
                    <a:pt x="6387" y="5192"/>
                  </a:cubicBezTo>
                  <a:cubicBezTo>
                    <a:pt x="4181" y="7290"/>
                    <a:pt x="2787" y="9836"/>
                    <a:pt x="1858" y="12450"/>
                  </a:cubicBezTo>
                  <a:cubicBezTo>
                    <a:pt x="929" y="15064"/>
                    <a:pt x="465" y="17746"/>
                    <a:pt x="232" y="19260"/>
                  </a:cubicBezTo>
                  <a:cubicBezTo>
                    <a:pt x="0" y="20773"/>
                    <a:pt x="0" y="21117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002219" y="4935216"/>
              <a:ext cx="304801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1074"/>
                  </a:moveTo>
                  <a:cubicBezTo>
                    <a:pt x="0" y="17147"/>
                    <a:pt x="0" y="13219"/>
                    <a:pt x="375" y="10274"/>
                  </a:cubicBezTo>
                  <a:cubicBezTo>
                    <a:pt x="750" y="7329"/>
                    <a:pt x="1500" y="5365"/>
                    <a:pt x="3900" y="3401"/>
                  </a:cubicBezTo>
                  <a:cubicBezTo>
                    <a:pt x="6300" y="1438"/>
                    <a:pt x="10350" y="-526"/>
                    <a:pt x="13575" y="129"/>
                  </a:cubicBezTo>
                  <a:cubicBezTo>
                    <a:pt x="16800" y="783"/>
                    <a:pt x="19200" y="4056"/>
                    <a:pt x="21600" y="7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300669" y="5016065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625"/>
                    <a:pt x="10080" y="11250"/>
                    <a:pt x="13680" y="14850"/>
                  </a:cubicBezTo>
                  <a:cubicBezTo>
                    <a:pt x="17280" y="18450"/>
                    <a:pt x="19440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307019" y="5039804"/>
              <a:ext cx="215901" cy="23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50"/>
                  </a:moveTo>
                  <a:cubicBezTo>
                    <a:pt x="20329" y="-41"/>
                    <a:pt x="19059" y="-232"/>
                    <a:pt x="17365" y="819"/>
                  </a:cubicBezTo>
                  <a:cubicBezTo>
                    <a:pt x="15671" y="1871"/>
                    <a:pt x="13553" y="4164"/>
                    <a:pt x="10800" y="7318"/>
                  </a:cubicBezTo>
                  <a:cubicBezTo>
                    <a:pt x="8047" y="10472"/>
                    <a:pt x="4659" y="14487"/>
                    <a:pt x="2753" y="16972"/>
                  </a:cubicBezTo>
                  <a:cubicBezTo>
                    <a:pt x="847" y="19456"/>
                    <a:pt x="424" y="20412"/>
                    <a:pt x="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535619" y="5187515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757869" y="4939865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5829"/>
                    <a:pt x="7513" y="11657"/>
                    <a:pt x="11113" y="15257"/>
                  </a:cubicBezTo>
                  <a:cubicBezTo>
                    <a:pt x="14713" y="18857"/>
                    <a:pt x="18157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863232" y="4956595"/>
              <a:ext cx="100515" cy="29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60" fill="norm" stroke="1" extrusionOk="0">
                  <a:moveTo>
                    <a:pt x="20375" y="2020"/>
                  </a:moveTo>
                  <a:cubicBezTo>
                    <a:pt x="20816" y="940"/>
                    <a:pt x="21257" y="-140"/>
                    <a:pt x="20596" y="14"/>
                  </a:cubicBezTo>
                  <a:cubicBezTo>
                    <a:pt x="19935" y="169"/>
                    <a:pt x="18171" y="1557"/>
                    <a:pt x="15306" y="3949"/>
                  </a:cubicBezTo>
                  <a:cubicBezTo>
                    <a:pt x="12441" y="6340"/>
                    <a:pt x="8473" y="9734"/>
                    <a:pt x="5828" y="12203"/>
                  </a:cubicBezTo>
                  <a:cubicBezTo>
                    <a:pt x="3184" y="14671"/>
                    <a:pt x="1861" y="16214"/>
                    <a:pt x="979" y="17371"/>
                  </a:cubicBezTo>
                  <a:cubicBezTo>
                    <a:pt x="98" y="18529"/>
                    <a:pt x="-343" y="19300"/>
                    <a:pt x="318" y="19917"/>
                  </a:cubicBezTo>
                  <a:cubicBezTo>
                    <a:pt x="979" y="20534"/>
                    <a:pt x="2743" y="20997"/>
                    <a:pt x="4506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105478" y="4673165"/>
              <a:ext cx="12864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20837" y="0"/>
                  </a:moveTo>
                  <a:cubicBezTo>
                    <a:pt x="17066" y="600"/>
                    <a:pt x="13294" y="1200"/>
                    <a:pt x="9351" y="3000"/>
                  </a:cubicBezTo>
                  <a:cubicBezTo>
                    <a:pt x="5408" y="4800"/>
                    <a:pt x="1294" y="7800"/>
                    <a:pt x="266" y="10680"/>
                  </a:cubicBezTo>
                  <a:cubicBezTo>
                    <a:pt x="-763" y="13560"/>
                    <a:pt x="1294" y="16320"/>
                    <a:pt x="4723" y="18120"/>
                  </a:cubicBezTo>
                  <a:cubicBezTo>
                    <a:pt x="8151" y="19920"/>
                    <a:pt x="12951" y="20760"/>
                    <a:pt x="177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316669" y="4819215"/>
              <a:ext cx="13243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486" y="2475"/>
                  </a:cubicBezTo>
                  <a:cubicBezTo>
                    <a:pt x="7543" y="4950"/>
                    <a:pt x="9943" y="9900"/>
                    <a:pt x="10457" y="12825"/>
                  </a:cubicBezTo>
                  <a:cubicBezTo>
                    <a:pt x="10971" y="15750"/>
                    <a:pt x="9600" y="16650"/>
                    <a:pt x="7886" y="17325"/>
                  </a:cubicBezTo>
                  <a:cubicBezTo>
                    <a:pt x="6171" y="18000"/>
                    <a:pt x="4114" y="18450"/>
                    <a:pt x="3257" y="18113"/>
                  </a:cubicBezTo>
                  <a:cubicBezTo>
                    <a:pt x="2400" y="17775"/>
                    <a:pt x="2743" y="16650"/>
                    <a:pt x="5314" y="14063"/>
                  </a:cubicBezTo>
                  <a:cubicBezTo>
                    <a:pt x="7886" y="11475"/>
                    <a:pt x="12686" y="7425"/>
                    <a:pt x="15771" y="4837"/>
                  </a:cubicBezTo>
                  <a:cubicBezTo>
                    <a:pt x="18857" y="2250"/>
                    <a:pt x="20229" y="1125"/>
                    <a:pt x="20914" y="1125"/>
                  </a:cubicBezTo>
                  <a:cubicBezTo>
                    <a:pt x="21600" y="1125"/>
                    <a:pt x="21600" y="2250"/>
                    <a:pt x="21086" y="5175"/>
                  </a:cubicBezTo>
                  <a:cubicBezTo>
                    <a:pt x="20571" y="8100"/>
                    <a:pt x="19543" y="12825"/>
                    <a:pt x="19371" y="15862"/>
                  </a:cubicBezTo>
                  <a:cubicBezTo>
                    <a:pt x="19200" y="18900"/>
                    <a:pt x="19886" y="20250"/>
                    <a:pt x="20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494469" y="5003365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690096" y="4850965"/>
              <a:ext cx="145863" cy="40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2" fill="norm" stroke="1" extrusionOk="0">
                  <a:moveTo>
                    <a:pt x="1104" y="0"/>
                  </a:moveTo>
                  <a:cubicBezTo>
                    <a:pt x="487" y="1244"/>
                    <a:pt x="-130" y="2488"/>
                    <a:pt x="24" y="3336"/>
                  </a:cubicBezTo>
                  <a:cubicBezTo>
                    <a:pt x="179" y="4184"/>
                    <a:pt x="1104" y="4637"/>
                    <a:pt x="4190" y="4637"/>
                  </a:cubicBezTo>
                  <a:cubicBezTo>
                    <a:pt x="7276" y="4637"/>
                    <a:pt x="12521" y="4184"/>
                    <a:pt x="15916" y="3562"/>
                  </a:cubicBezTo>
                  <a:cubicBezTo>
                    <a:pt x="19310" y="2940"/>
                    <a:pt x="20853" y="2149"/>
                    <a:pt x="21161" y="2036"/>
                  </a:cubicBezTo>
                  <a:cubicBezTo>
                    <a:pt x="21470" y="1923"/>
                    <a:pt x="20544" y="2488"/>
                    <a:pt x="19927" y="4354"/>
                  </a:cubicBezTo>
                  <a:cubicBezTo>
                    <a:pt x="19310" y="6220"/>
                    <a:pt x="19001" y="9386"/>
                    <a:pt x="19310" y="11931"/>
                  </a:cubicBezTo>
                  <a:cubicBezTo>
                    <a:pt x="19619" y="14475"/>
                    <a:pt x="20544" y="16398"/>
                    <a:pt x="21007" y="17868"/>
                  </a:cubicBezTo>
                  <a:cubicBezTo>
                    <a:pt x="21470" y="19338"/>
                    <a:pt x="21470" y="20356"/>
                    <a:pt x="19619" y="20921"/>
                  </a:cubicBezTo>
                  <a:cubicBezTo>
                    <a:pt x="17767" y="21487"/>
                    <a:pt x="14064" y="21600"/>
                    <a:pt x="11904" y="21261"/>
                  </a:cubicBezTo>
                  <a:cubicBezTo>
                    <a:pt x="9744" y="20921"/>
                    <a:pt x="9127" y="20130"/>
                    <a:pt x="8510" y="19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913569" y="4732027"/>
              <a:ext cx="122163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272" fill="norm" stroke="1" extrusionOk="0">
                  <a:moveTo>
                    <a:pt x="0" y="606"/>
                  </a:moveTo>
                  <a:cubicBezTo>
                    <a:pt x="3600" y="139"/>
                    <a:pt x="7200" y="-328"/>
                    <a:pt x="10980" y="314"/>
                  </a:cubicBezTo>
                  <a:cubicBezTo>
                    <a:pt x="14760" y="956"/>
                    <a:pt x="18720" y="2708"/>
                    <a:pt x="20160" y="5393"/>
                  </a:cubicBezTo>
                  <a:cubicBezTo>
                    <a:pt x="21600" y="8078"/>
                    <a:pt x="20520" y="11698"/>
                    <a:pt x="16920" y="14500"/>
                  </a:cubicBezTo>
                  <a:cubicBezTo>
                    <a:pt x="13320" y="17302"/>
                    <a:pt x="7200" y="19287"/>
                    <a:pt x="108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322086" y="4613715"/>
              <a:ext cx="416984" cy="48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9429" y="16301"/>
                  </a:moveTo>
                  <a:cubicBezTo>
                    <a:pt x="9101" y="14998"/>
                    <a:pt x="8772" y="13694"/>
                    <a:pt x="8059" y="12903"/>
                  </a:cubicBezTo>
                  <a:cubicBezTo>
                    <a:pt x="7346" y="12112"/>
                    <a:pt x="6250" y="11832"/>
                    <a:pt x="4879" y="12763"/>
                  </a:cubicBezTo>
                  <a:cubicBezTo>
                    <a:pt x="3509" y="13694"/>
                    <a:pt x="1864" y="15836"/>
                    <a:pt x="987" y="17232"/>
                  </a:cubicBezTo>
                  <a:cubicBezTo>
                    <a:pt x="110" y="18629"/>
                    <a:pt x="0" y="19281"/>
                    <a:pt x="0" y="19839"/>
                  </a:cubicBezTo>
                  <a:cubicBezTo>
                    <a:pt x="0" y="20398"/>
                    <a:pt x="110" y="20863"/>
                    <a:pt x="493" y="21143"/>
                  </a:cubicBezTo>
                  <a:cubicBezTo>
                    <a:pt x="877" y="21422"/>
                    <a:pt x="1535" y="21515"/>
                    <a:pt x="2741" y="20770"/>
                  </a:cubicBezTo>
                  <a:cubicBezTo>
                    <a:pt x="3947" y="20025"/>
                    <a:pt x="5702" y="18443"/>
                    <a:pt x="7401" y="16068"/>
                  </a:cubicBezTo>
                  <a:cubicBezTo>
                    <a:pt x="9101" y="13694"/>
                    <a:pt x="10745" y="10529"/>
                    <a:pt x="11677" y="7875"/>
                  </a:cubicBezTo>
                  <a:cubicBezTo>
                    <a:pt x="12609" y="5222"/>
                    <a:pt x="12828" y="3081"/>
                    <a:pt x="12774" y="1824"/>
                  </a:cubicBezTo>
                  <a:cubicBezTo>
                    <a:pt x="12719" y="567"/>
                    <a:pt x="12390" y="194"/>
                    <a:pt x="11896" y="55"/>
                  </a:cubicBezTo>
                  <a:cubicBezTo>
                    <a:pt x="11403" y="-85"/>
                    <a:pt x="10745" y="8"/>
                    <a:pt x="9923" y="753"/>
                  </a:cubicBezTo>
                  <a:cubicBezTo>
                    <a:pt x="9101" y="1498"/>
                    <a:pt x="8114" y="2894"/>
                    <a:pt x="7456" y="5175"/>
                  </a:cubicBezTo>
                  <a:cubicBezTo>
                    <a:pt x="6798" y="7456"/>
                    <a:pt x="6469" y="10622"/>
                    <a:pt x="6579" y="12717"/>
                  </a:cubicBezTo>
                  <a:cubicBezTo>
                    <a:pt x="6688" y="14812"/>
                    <a:pt x="7237" y="15836"/>
                    <a:pt x="7785" y="16348"/>
                  </a:cubicBezTo>
                  <a:cubicBezTo>
                    <a:pt x="8333" y="16860"/>
                    <a:pt x="8881" y="16860"/>
                    <a:pt x="9375" y="16348"/>
                  </a:cubicBezTo>
                  <a:cubicBezTo>
                    <a:pt x="9868" y="15836"/>
                    <a:pt x="10307" y="14812"/>
                    <a:pt x="10636" y="14067"/>
                  </a:cubicBezTo>
                  <a:cubicBezTo>
                    <a:pt x="10964" y="13322"/>
                    <a:pt x="11184" y="12856"/>
                    <a:pt x="11677" y="12391"/>
                  </a:cubicBezTo>
                  <a:cubicBezTo>
                    <a:pt x="12171" y="11925"/>
                    <a:pt x="12938" y="11460"/>
                    <a:pt x="13431" y="11506"/>
                  </a:cubicBezTo>
                  <a:cubicBezTo>
                    <a:pt x="13925" y="11553"/>
                    <a:pt x="14144" y="12112"/>
                    <a:pt x="14254" y="13182"/>
                  </a:cubicBezTo>
                  <a:cubicBezTo>
                    <a:pt x="14363" y="14253"/>
                    <a:pt x="14363" y="15836"/>
                    <a:pt x="14254" y="17046"/>
                  </a:cubicBezTo>
                  <a:cubicBezTo>
                    <a:pt x="14144" y="18256"/>
                    <a:pt x="13925" y="19094"/>
                    <a:pt x="13925" y="19234"/>
                  </a:cubicBezTo>
                  <a:cubicBezTo>
                    <a:pt x="13925" y="19374"/>
                    <a:pt x="14144" y="18815"/>
                    <a:pt x="14966" y="17791"/>
                  </a:cubicBezTo>
                  <a:cubicBezTo>
                    <a:pt x="15789" y="16767"/>
                    <a:pt x="17214" y="15277"/>
                    <a:pt x="18091" y="14299"/>
                  </a:cubicBezTo>
                  <a:cubicBezTo>
                    <a:pt x="18969" y="13322"/>
                    <a:pt x="19297" y="12856"/>
                    <a:pt x="19188" y="12763"/>
                  </a:cubicBezTo>
                  <a:cubicBezTo>
                    <a:pt x="19078" y="12670"/>
                    <a:pt x="18530" y="12949"/>
                    <a:pt x="18037" y="13927"/>
                  </a:cubicBezTo>
                  <a:cubicBezTo>
                    <a:pt x="17543" y="14905"/>
                    <a:pt x="17105" y="16581"/>
                    <a:pt x="17708" y="17884"/>
                  </a:cubicBezTo>
                  <a:cubicBezTo>
                    <a:pt x="18311" y="19187"/>
                    <a:pt x="19955" y="20118"/>
                    <a:pt x="21600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878769" y="506051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992524" y="4584568"/>
              <a:ext cx="371098" cy="85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9" fill="norm" stroke="1" extrusionOk="0">
                  <a:moveTo>
                    <a:pt x="10282" y="11186"/>
                  </a:moveTo>
                  <a:cubicBezTo>
                    <a:pt x="9062" y="10661"/>
                    <a:pt x="7841" y="10135"/>
                    <a:pt x="6316" y="9925"/>
                  </a:cubicBezTo>
                  <a:cubicBezTo>
                    <a:pt x="4790" y="9715"/>
                    <a:pt x="2960" y="9820"/>
                    <a:pt x="1801" y="10398"/>
                  </a:cubicBezTo>
                  <a:cubicBezTo>
                    <a:pt x="641" y="10976"/>
                    <a:pt x="153" y="12027"/>
                    <a:pt x="31" y="12684"/>
                  </a:cubicBezTo>
                  <a:cubicBezTo>
                    <a:pt x="-91" y="13341"/>
                    <a:pt x="153" y="13604"/>
                    <a:pt x="580" y="13735"/>
                  </a:cubicBezTo>
                  <a:cubicBezTo>
                    <a:pt x="1007" y="13867"/>
                    <a:pt x="1617" y="13867"/>
                    <a:pt x="2838" y="13420"/>
                  </a:cubicBezTo>
                  <a:cubicBezTo>
                    <a:pt x="4058" y="12973"/>
                    <a:pt x="5889" y="12080"/>
                    <a:pt x="7597" y="10950"/>
                  </a:cubicBezTo>
                  <a:cubicBezTo>
                    <a:pt x="9306" y="9820"/>
                    <a:pt x="10892" y="8453"/>
                    <a:pt x="12417" y="7008"/>
                  </a:cubicBezTo>
                  <a:cubicBezTo>
                    <a:pt x="13943" y="5563"/>
                    <a:pt x="15407" y="4039"/>
                    <a:pt x="16262" y="3067"/>
                  </a:cubicBezTo>
                  <a:cubicBezTo>
                    <a:pt x="17116" y="2094"/>
                    <a:pt x="17360" y="1674"/>
                    <a:pt x="17482" y="1253"/>
                  </a:cubicBezTo>
                  <a:cubicBezTo>
                    <a:pt x="17604" y="833"/>
                    <a:pt x="17604" y="413"/>
                    <a:pt x="17238" y="176"/>
                  </a:cubicBezTo>
                  <a:cubicBezTo>
                    <a:pt x="16872" y="-60"/>
                    <a:pt x="16140" y="-113"/>
                    <a:pt x="14675" y="360"/>
                  </a:cubicBezTo>
                  <a:cubicBezTo>
                    <a:pt x="13211" y="833"/>
                    <a:pt x="11014" y="1832"/>
                    <a:pt x="9367" y="3277"/>
                  </a:cubicBezTo>
                  <a:cubicBezTo>
                    <a:pt x="7719" y="4722"/>
                    <a:pt x="6621" y="6614"/>
                    <a:pt x="6072" y="7849"/>
                  </a:cubicBezTo>
                  <a:cubicBezTo>
                    <a:pt x="5523" y="9084"/>
                    <a:pt x="5523" y="9662"/>
                    <a:pt x="5950" y="10109"/>
                  </a:cubicBezTo>
                  <a:cubicBezTo>
                    <a:pt x="6377" y="10556"/>
                    <a:pt x="7231" y="10871"/>
                    <a:pt x="8573" y="10845"/>
                  </a:cubicBezTo>
                  <a:cubicBezTo>
                    <a:pt x="9916" y="10818"/>
                    <a:pt x="11746" y="10451"/>
                    <a:pt x="12906" y="10135"/>
                  </a:cubicBezTo>
                  <a:cubicBezTo>
                    <a:pt x="14065" y="9820"/>
                    <a:pt x="14553" y="9557"/>
                    <a:pt x="14614" y="9583"/>
                  </a:cubicBezTo>
                  <a:cubicBezTo>
                    <a:pt x="14675" y="9610"/>
                    <a:pt x="14309" y="9925"/>
                    <a:pt x="14126" y="10214"/>
                  </a:cubicBezTo>
                  <a:cubicBezTo>
                    <a:pt x="13943" y="10503"/>
                    <a:pt x="13943" y="10766"/>
                    <a:pt x="14065" y="11029"/>
                  </a:cubicBezTo>
                  <a:cubicBezTo>
                    <a:pt x="14187" y="11291"/>
                    <a:pt x="14431" y="11554"/>
                    <a:pt x="14858" y="11659"/>
                  </a:cubicBezTo>
                  <a:cubicBezTo>
                    <a:pt x="15285" y="11764"/>
                    <a:pt x="15895" y="11712"/>
                    <a:pt x="16750" y="11528"/>
                  </a:cubicBezTo>
                  <a:cubicBezTo>
                    <a:pt x="17604" y="11344"/>
                    <a:pt x="18702" y="11029"/>
                    <a:pt x="19556" y="10897"/>
                  </a:cubicBezTo>
                  <a:cubicBezTo>
                    <a:pt x="20411" y="10766"/>
                    <a:pt x="21021" y="10818"/>
                    <a:pt x="21265" y="11344"/>
                  </a:cubicBezTo>
                  <a:cubicBezTo>
                    <a:pt x="21509" y="11869"/>
                    <a:pt x="21387" y="12868"/>
                    <a:pt x="21082" y="14313"/>
                  </a:cubicBezTo>
                  <a:cubicBezTo>
                    <a:pt x="20777" y="15759"/>
                    <a:pt x="20289" y="17651"/>
                    <a:pt x="19251" y="18938"/>
                  </a:cubicBezTo>
                  <a:cubicBezTo>
                    <a:pt x="18214" y="20226"/>
                    <a:pt x="16628" y="20909"/>
                    <a:pt x="15163" y="21198"/>
                  </a:cubicBezTo>
                  <a:cubicBezTo>
                    <a:pt x="13699" y="21487"/>
                    <a:pt x="12356" y="21382"/>
                    <a:pt x="11990" y="20699"/>
                  </a:cubicBezTo>
                  <a:cubicBezTo>
                    <a:pt x="11624" y="20015"/>
                    <a:pt x="12234" y="18754"/>
                    <a:pt x="12845" y="17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4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34725" y="1856956"/>
              <a:ext cx="404795" cy="1254109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700" y="2459557"/>
              <a:ext cx="319933" cy="504950"/>
            </a:xfrm>
            <a:prstGeom prst="rect">
              <a:avLst/>
            </a:prstGeom>
            <a:effectLst/>
          </p:spPr>
        </p:pic>
        <p:pic>
          <p:nvPicPr>
            <p:cNvPr id="94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2400" y="2185054"/>
              <a:ext cx="255220" cy="363091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4269" y="2183965"/>
              <a:ext cx="273051" cy="177801"/>
            </a:xfrm>
            <a:prstGeom prst="rect">
              <a:avLst/>
            </a:prstGeom>
            <a:effectLst/>
          </p:spPr>
        </p:pic>
        <p:pic>
          <p:nvPicPr>
            <p:cNvPr id="95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5670" y="2120465"/>
              <a:ext cx="55450" cy="374651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8796" y="2266515"/>
              <a:ext cx="39324" cy="190501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1919" y="2031565"/>
              <a:ext cx="158751" cy="88901"/>
            </a:xfrm>
            <a:prstGeom prst="rect">
              <a:avLst/>
            </a:prstGeom>
            <a:effectLst/>
          </p:spPr>
        </p:pic>
        <p:pic>
          <p:nvPicPr>
            <p:cNvPr id="95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43627" y="1964577"/>
              <a:ext cx="144993" cy="300694"/>
            </a:xfrm>
            <a:prstGeom prst="rect">
              <a:avLst/>
            </a:prstGeom>
            <a:effectLst/>
          </p:spPr>
        </p:pic>
        <p:pic>
          <p:nvPicPr>
            <p:cNvPr id="96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98524" y="1834715"/>
              <a:ext cx="217096" cy="444501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01642" y="1802965"/>
              <a:ext cx="153678" cy="158751"/>
            </a:xfrm>
            <a:prstGeom prst="rect">
              <a:avLst/>
            </a:prstGeom>
            <a:effectLst/>
          </p:spPr>
        </p:pic>
        <p:pic>
          <p:nvPicPr>
            <p:cNvPr id="964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5469" y="1822015"/>
              <a:ext cx="133351" cy="196851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85937" y="1548965"/>
              <a:ext cx="375783" cy="152401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47102" y="1387770"/>
              <a:ext cx="106668" cy="542196"/>
            </a:xfrm>
            <a:prstGeom prst="rect">
              <a:avLst/>
            </a:prstGeom>
            <a:effectLst/>
          </p:spPr>
        </p:pic>
        <p:pic>
          <p:nvPicPr>
            <p:cNvPr id="97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447935" y="3991407"/>
              <a:ext cx="318585" cy="884958"/>
            </a:xfrm>
            <a:prstGeom prst="rect">
              <a:avLst/>
            </a:prstGeom>
            <a:effectLst/>
          </p:spPr>
        </p:pic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2572" y="4513063"/>
              <a:ext cx="395508" cy="501442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29025" y="4224167"/>
              <a:ext cx="261145" cy="333615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56819" y="4200002"/>
              <a:ext cx="266701" cy="279575"/>
            </a:xfrm>
            <a:prstGeom prst="rect">
              <a:avLst/>
            </a:prstGeom>
            <a:effectLst/>
          </p:spPr>
        </p:pic>
        <p:pic>
          <p:nvPicPr>
            <p:cNvPr id="97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23939" y="4266765"/>
              <a:ext cx="356731" cy="196851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71111" y="4138313"/>
              <a:ext cx="139709" cy="396958"/>
            </a:xfrm>
            <a:prstGeom prst="rect">
              <a:avLst/>
            </a:prstGeom>
            <a:effectLst/>
          </p:spPr>
        </p:pic>
        <p:pic>
          <p:nvPicPr>
            <p:cNvPr id="98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61619" y="4292165"/>
              <a:ext cx="95251" cy="190501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73662" y="4057215"/>
              <a:ext cx="227658" cy="89464"/>
            </a:xfrm>
            <a:prstGeom prst="rect">
              <a:avLst/>
            </a:prstGeom>
            <a:effectLst/>
          </p:spPr>
        </p:pic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3357" y="3978752"/>
              <a:ext cx="188613" cy="302260"/>
            </a:xfrm>
            <a:prstGeom prst="rect">
              <a:avLst/>
            </a:prstGeom>
            <a:effectLst/>
          </p:spPr>
        </p:pic>
        <p:pic>
          <p:nvPicPr>
            <p:cNvPr id="98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24859" y="3850750"/>
              <a:ext cx="292361" cy="327116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72769" y="3771465"/>
              <a:ext cx="114301" cy="158751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57435" y="3796865"/>
              <a:ext cx="131235" cy="162238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44219" y="3587315"/>
              <a:ext cx="279401" cy="127001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252504" y="3494395"/>
              <a:ext cx="101266" cy="308821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404569" y="3453965"/>
              <a:ext cx="146051" cy="177801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442669" y="3384115"/>
              <a:ext cx="139701" cy="241301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501520" y="3359894"/>
              <a:ext cx="233250" cy="62321"/>
            </a:xfrm>
            <a:prstGeom prst="rect">
              <a:avLst/>
            </a:prstGeom>
            <a:effectLst/>
          </p:spPr>
        </p:pic>
        <p:pic>
          <p:nvPicPr>
            <p:cNvPr id="100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666202" y="3263465"/>
              <a:ext cx="151118" cy="3365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" name="Drawing"/>
          <p:cNvGrpSpPr/>
          <p:nvPr/>
        </p:nvGrpSpPr>
        <p:grpSpPr>
          <a:xfrm>
            <a:off x="1315091" y="1260005"/>
            <a:ext cx="10624790" cy="6734645"/>
            <a:chOff x="0" y="0"/>
            <a:chExt cx="10624789" cy="6734644"/>
          </a:xfrm>
        </p:grpSpPr>
        <p:sp>
          <p:nvSpPr>
            <p:cNvPr id="1008" name="Line"/>
            <p:cNvSpPr/>
            <p:nvPr/>
          </p:nvSpPr>
          <p:spPr>
            <a:xfrm>
              <a:off x="488324" y="29044"/>
              <a:ext cx="336535" cy="53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6" fill="norm" stroke="1" extrusionOk="0">
                  <a:moveTo>
                    <a:pt x="12149" y="0"/>
                  </a:moveTo>
                  <a:cubicBezTo>
                    <a:pt x="10799" y="2806"/>
                    <a:pt x="9449" y="5613"/>
                    <a:pt x="7964" y="8206"/>
                  </a:cubicBezTo>
                  <a:cubicBezTo>
                    <a:pt x="6479" y="10800"/>
                    <a:pt x="4859" y="13181"/>
                    <a:pt x="3577" y="15094"/>
                  </a:cubicBezTo>
                  <a:cubicBezTo>
                    <a:pt x="2294" y="17008"/>
                    <a:pt x="1349" y="18454"/>
                    <a:pt x="742" y="19431"/>
                  </a:cubicBezTo>
                  <a:cubicBezTo>
                    <a:pt x="134" y="20409"/>
                    <a:pt x="-136" y="20920"/>
                    <a:pt x="67" y="21217"/>
                  </a:cubicBezTo>
                  <a:cubicBezTo>
                    <a:pt x="269" y="21515"/>
                    <a:pt x="944" y="21600"/>
                    <a:pt x="3442" y="21515"/>
                  </a:cubicBezTo>
                  <a:cubicBezTo>
                    <a:pt x="5939" y="21430"/>
                    <a:pt x="10259" y="21175"/>
                    <a:pt x="13567" y="20792"/>
                  </a:cubicBezTo>
                  <a:cubicBezTo>
                    <a:pt x="16874" y="20409"/>
                    <a:pt x="19169" y="19899"/>
                    <a:pt x="21464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82008" y="403694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57603" y="264479"/>
              <a:ext cx="43456" cy="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819" fill="norm" stroke="1" extrusionOk="0">
                  <a:moveTo>
                    <a:pt x="8375" y="20819"/>
                  </a:moveTo>
                  <a:cubicBezTo>
                    <a:pt x="6412" y="17643"/>
                    <a:pt x="4448" y="14466"/>
                    <a:pt x="2484" y="10337"/>
                  </a:cubicBezTo>
                  <a:cubicBezTo>
                    <a:pt x="521" y="6207"/>
                    <a:pt x="-1443" y="1125"/>
                    <a:pt x="1502" y="172"/>
                  </a:cubicBezTo>
                  <a:cubicBezTo>
                    <a:pt x="4448" y="-781"/>
                    <a:pt x="12302" y="2395"/>
                    <a:pt x="20157" y="5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83608" y="365118"/>
              <a:ext cx="152401" cy="21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7"/>
                  </a:moveTo>
                  <a:cubicBezTo>
                    <a:pt x="300" y="5499"/>
                    <a:pt x="600" y="10952"/>
                    <a:pt x="900" y="14307"/>
                  </a:cubicBezTo>
                  <a:cubicBezTo>
                    <a:pt x="1200" y="17662"/>
                    <a:pt x="1500" y="18920"/>
                    <a:pt x="1650" y="18816"/>
                  </a:cubicBezTo>
                  <a:cubicBezTo>
                    <a:pt x="1800" y="18711"/>
                    <a:pt x="1800" y="17243"/>
                    <a:pt x="1950" y="14202"/>
                  </a:cubicBezTo>
                  <a:cubicBezTo>
                    <a:pt x="2100" y="11161"/>
                    <a:pt x="2400" y="6548"/>
                    <a:pt x="3900" y="3821"/>
                  </a:cubicBezTo>
                  <a:cubicBezTo>
                    <a:pt x="5400" y="1095"/>
                    <a:pt x="8100" y="256"/>
                    <a:pt x="10350" y="47"/>
                  </a:cubicBezTo>
                  <a:cubicBezTo>
                    <a:pt x="12600" y="-163"/>
                    <a:pt x="14400" y="256"/>
                    <a:pt x="15900" y="2773"/>
                  </a:cubicBezTo>
                  <a:cubicBezTo>
                    <a:pt x="17400" y="5289"/>
                    <a:pt x="18600" y="9903"/>
                    <a:pt x="19500" y="13363"/>
                  </a:cubicBezTo>
                  <a:cubicBezTo>
                    <a:pt x="20400" y="16823"/>
                    <a:pt x="21000" y="19130"/>
                    <a:pt x="2160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218558" y="335659"/>
              <a:ext cx="165101" cy="22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9428"/>
                  </a:moveTo>
                  <a:cubicBezTo>
                    <a:pt x="831" y="10228"/>
                    <a:pt x="1662" y="11028"/>
                    <a:pt x="3046" y="11228"/>
                  </a:cubicBezTo>
                  <a:cubicBezTo>
                    <a:pt x="4431" y="11428"/>
                    <a:pt x="6369" y="11028"/>
                    <a:pt x="8308" y="9528"/>
                  </a:cubicBezTo>
                  <a:cubicBezTo>
                    <a:pt x="10246" y="8028"/>
                    <a:pt x="12185" y="5428"/>
                    <a:pt x="13154" y="3628"/>
                  </a:cubicBezTo>
                  <a:cubicBezTo>
                    <a:pt x="14123" y="1828"/>
                    <a:pt x="14123" y="828"/>
                    <a:pt x="13431" y="328"/>
                  </a:cubicBezTo>
                  <a:cubicBezTo>
                    <a:pt x="12738" y="-172"/>
                    <a:pt x="11354" y="-172"/>
                    <a:pt x="9692" y="828"/>
                  </a:cubicBezTo>
                  <a:cubicBezTo>
                    <a:pt x="8031" y="1828"/>
                    <a:pt x="6092" y="3828"/>
                    <a:pt x="4708" y="6928"/>
                  </a:cubicBezTo>
                  <a:cubicBezTo>
                    <a:pt x="3323" y="10028"/>
                    <a:pt x="2492" y="14228"/>
                    <a:pt x="3323" y="16928"/>
                  </a:cubicBezTo>
                  <a:cubicBezTo>
                    <a:pt x="4154" y="19628"/>
                    <a:pt x="6646" y="20828"/>
                    <a:pt x="9969" y="21128"/>
                  </a:cubicBezTo>
                  <a:cubicBezTo>
                    <a:pt x="13292" y="21428"/>
                    <a:pt x="17446" y="20828"/>
                    <a:pt x="21600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387639" y="323270"/>
              <a:ext cx="224620" cy="23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4" fill="norm" stroke="1" extrusionOk="0">
                  <a:moveTo>
                    <a:pt x="10521" y="12063"/>
                  </a:moveTo>
                  <a:cubicBezTo>
                    <a:pt x="10521" y="8950"/>
                    <a:pt x="10521" y="5836"/>
                    <a:pt x="10420" y="3793"/>
                  </a:cubicBezTo>
                  <a:cubicBezTo>
                    <a:pt x="10319" y="1750"/>
                    <a:pt x="10117" y="777"/>
                    <a:pt x="9512" y="290"/>
                  </a:cubicBezTo>
                  <a:cubicBezTo>
                    <a:pt x="8906" y="-196"/>
                    <a:pt x="7897" y="-196"/>
                    <a:pt x="6282" y="1263"/>
                  </a:cubicBezTo>
                  <a:cubicBezTo>
                    <a:pt x="4667" y="2723"/>
                    <a:pt x="2446" y="5642"/>
                    <a:pt x="1235" y="8755"/>
                  </a:cubicBezTo>
                  <a:cubicBezTo>
                    <a:pt x="24" y="11869"/>
                    <a:pt x="-178" y="15177"/>
                    <a:pt x="125" y="17123"/>
                  </a:cubicBezTo>
                  <a:cubicBezTo>
                    <a:pt x="428" y="19069"/>
                    <a:pt x="1235" y="19653"/>
                    <a:pt x="2143" y="19653"/>
                  </a:cubicBezTo>
                  <a:cubicBezTo>
                    <a:pt x="3052" y="19653"/>
                    <a:pt x="4061" y="19069"/>
                    <a:pt x="5373" y="17123"/>
                  </a:cubicBezTo>
                  <a:cubicBezTo>
                    <a:pt x="6686" y="15177"/>
                    <a:pt x="8301" y="11869"/>
                    <a:pt x="9411" y="9631"/>
                  </a:cubicBezTo>
                  <a:cubicBezTo>
                    <a:pt x="10521" y="7393"/>
                    <a:pt x="11127" y="6226"/>
                    <a:pt x="11429" y="6226"/>
                  </a:cubicBezTo>
                  <a:cubicBezTo>
                    <a:pt x="11732" y="6226"/>
                    <a:pt x="11732" y="7393"/>
                    <a:pt x="12843" y="9923"/>
                  </a:cubicBezTo>
                  <a:cubicBezTo>
                    <a:pt x="13953" y="12453"/>
                    <a:pt x="16173" y="16345"/>
                    <a:pt x="17788" y="18485"/>
                  </a:cubicBezTo>
                  <a:cubicBezTo>
                    <a:pt x="19403" y="20626"/>
                    <a:pt x="20413" y="21015"/>
                    <a:pt x="21422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612258" y="306715"/>
              <a:ext cx="222251" cy="22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4363"/>
                  </a:moveTo>
                  <a:cubicBezTo>
                    <a:pt x="411" y="3163"/>
                    <a:pt x="823" y="1963"/>
                    <a:pt x="1749" y="1863"/>
                  </a:cubicBezTo>
                  <a:cubicBezTo>
                    <a:pt x="2674" y="1763"/>
                    <a:pt x="4114" y="2763"/>
                    <a:pt x="6274" y="5163"/>
                  </a:cubicBezTo>
                  <a:cubicBezTo>
                    <a:pt x="8434" y="7563"/>
                    <a:pt x="11314" y="11363"/>
                    <a:pt x="12857" y="13763"/>
                  </a:cubicBezTo>
                  <a:cubicBezTo>
                    <a:pt x="14400" y="16163"/>
                    <a:pt x="14606" y="17163"/>
                    <a:pt x="14503" y="18363"/>
                  </a:cubicBezTo>
                  <a:cubicBezTo>
                    <a:pt x="14400" y="19563"/>
                    <a:pt x="13989" y="20963"/>
                    <a:pt x="12960" y="21163"/>
                  </a:cubicBezTo>
                  <a:cubicBezTo>
                    <a:pt x="11931" y="21363"/>
                    <a:pt x="10286" y="20363"/>
                    <a:pt x="9669" y="17663"/>
                  </a:cubicBezTo>
                  <a:cubicBezTo>
                    <a:pt x="9051" y="14963"/>
                    <a:pt x="9463" y="10563"/>
                    <a:pt x="10903" y="7263"/>
                  </a:cubicBezTo>
                  <a:cubicBezTo>
                    <a:pt x="12343" y="3963"/>
                    <a:pt x="14811" y="1763"/>
                    <a:pt x="16766" y="763"/>
                  </a:cubicBezTo>
                  <a:cubicBezTo>
                    <a:pt x="18720" y="-237"/>
                    <a:pt x="20160" y="-37"/>
                    <a:pt x="21600" y="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894521" y="359244"/>
              <a:ext cx="352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200"/>
                    <a:pt x="-1623" y="2400"/>
                    <a:pt x="777" y="6000"/>
                  </a:cubicBezTo>
                  <a:cubicBezTo>
                    <a:pt x="3177" y="9600"/>
                    <a:pt x="11577" y="156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916786" y="225894"/>
              <a:ext cx="320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15120"/>
                    <a:pt x="-1176" y="8640"/>
                    <a:pt x="174" y="5040"/>
                  </a:cubicBezTo>
                  <a:cubicBezTo>
                    <a:pt x="1524" y="1440"/>
                    <a:pt x="10974" y="720"/>
                    <a:pt x="20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071575" y="79844"/>
              <a:ext cx="80434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9663" y="0"/>
                  </a:moveTo>
                  <a:cubicBezTo>
                    <a:pt x="6821" y="1322"/>
                    <a:pt x="3979" y="2645"/>
                    <a:pt x="2274" y="5455"/>
                  </a:cubicBezTo>
                  <a:cubicBezTo>
                    <a:pt x="568" y="8265"/>
                    <a:pt x="0" y="12563"/>
                    <a:pt x="0" y="15318"/>
                  </a:cubicBezTo>
                  <a:cubicBezTo>
                    <a:pt x="0" y="18073"/>
                    <a:pt x="568" y="19286"/>
                    <a:pt x="1705" y="20167"/>
                  </a:cubicBezTo>
                  <a:cubicBezTo>
                    <a:pt x="2842" y="21049"/>
                    <a:pt x="4547" y="21600"/>
                    <a:pt x="7958" y="21545"/>
                  </a:cubicBezTo>
                  <a:cubicBezTo>
                    <a:pt x="11368" y="21490"/>
                    <a:pt x="16484" y="20829"/>
                    <a:pt x="21600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005958" y="296965"/>
              <a:ext cx="341725" cy="58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00" fill="norm" stroke="1" extrusionOk="0">
                  <a:moveTo>
                    <a:pt x="0" y="2262"/>
                  </a:moveTo>
                  <a:cubicBezTo>
                    <a:pt x="2120" y="1724"/>
                    <a:pt x="4240" y="1186"/>
                    <a:pt x="6096" y="802"/>
                  </a:cubicBezTo>
                  <a:cubicBezTo>
                    <a:pt x="7951" y="417"/>
                    <a:pt x="9541" y="187"/>
                    <a:pt x="10667" y="71"/>
                  </a:cubicBezTo>
                  <a:cubicBezTo>
                    <a:pt x="11794" y="-44"/>
                    <a:pt x="12456" y="-44"/>
                    <a:pt x="12589" y="263"/>
                  </a:cubicBezTo>
                  <a:cubicBezTo>
                    <a:pt x="12721" y="571"/>
                    <a:pt x="12324" y="1186"/>
                    <a:pt x="11993" y="1878"/>
                  </a:cubicBezTo>
                  <a:cubicBezTo>
                    <a:pt x="11661" y="2570"/>
                    <a:pt x="11396" y="3338"/>
                    <a:pt x="11661" y="3915"/>
                  </a:cubicBezTo>
                  <a:cubicBezTo>
                    <a:pt x="11926" y="4491"/>
                    <a:pt x="12721" y="4876"/>
                    <a:pt x="13450" y="4914"/>
                  </a:cubicBezTo>
                  <a:cubicBezTo>
                    <a:pt x="14179" y="4952"/>
                    <a:pt x="14842" y="4645"/>
                    <a:pt x="15372" y="4261"/>
                  </a:cubicBezTo>
                  <a:cubicBezTo>
                    <a:pt x="15902" y="3876"/>
                    <a:pt x="16299" y="3415"/>
                    <a:pt x="16763" y="3031"/>
                  </a:cubicBezTo>
                  <a:cubicBezTo>
                    <a:pt x="17227" y="2646"/>
                    <a:pt x="17757" y="2339"/>
                    <a:pt x="18088" y="2377"/>
                  </a:cubicBezTo>
                  <a:cubicBezTo>
                    <a:pt x="18420" y="2416"/>
                    <a:pt x="18552" y="2800"/>
                    <a:pt x="19016" y="4453"/>
                  </a:cubicBezTo>
                  <a:cubicBezTo>
                    <a:pt x="19480" y="6105"/>
                    <a:pt x="20275" y="9026"/>
                    <a:pt x="20805" y="11755"/>
                  </a:cubicBezTo>
                  <a:cubicBezTo>
                    <a:pt x="21335" y="14484"/>
                    <a:pt x="21600" y="17021"/>
                    <a:pt x="21202" y="18673"/>
                  </a:cubicBezTo>
                  <a:cubicBezTo>
                    <a:pt x="20805" y="20326"/>
                    <a:pt x="19745" y="21095"/>
                    <a:pt x="18486" y="21325"/>
                  </a:cubicBezTo>
                  <a:cubicBezTo>
                    <a:pt x="17227" y="21556"/>
                    <a:pt x="15769" y="21249"/>
                    <a:pt x="14510" y="20441"/>
                  </a:cubicBezTo>
                  <a:cubicBezTo>
                    <a:pt x="13252" y="19634"/>
                    <a:pt x="12191" y="18328"/>
                    <a:pt x="11131" y="17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862641" y="52327"/>
              <a:ext cx="438718" cy="84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2" fill="norm" stroke="1" extrusionOk="0">
                  <a:moveTo>
                    <a:pt x="7433" y="7506"/>
                  </a:moveTo>
                  <a:cubicBezTo>
                    <a:pt x="6713" y="6912"/>
                    <a:pt x="5993" y="6318"/>
                    <a:pt x="5325" y="5994"/>
                  </a:cubicBezTo>
                  <a:cubicBezTo>
                    <a:pt x="4656" y="5670"/>
                    <a:pt x="4039" y="5616"/>
                    <a:pt x="3010" y="6426"/>
                  </a:cubicBezTo>
                  <a:cubicBezTo>
                    <a:pt x="1982" y="7236"/>
                    <a:pt x="542" y="8910"/>
                    <a:pt x="130" y="9990"/>
                  </a:cubicBezTo>
                  <a:cubicBezTo>
                    <a:pt x="-281" y="11070"/>
                    <a:pt x="336" y="11556"/>
                    <a:pt x="1210" y="11691"/>
                  </a:cubicBezTo>
                  <a:cubicBezTo>
                    <a:pt x="2085" y="11826"/>
                    <a:pt x="3216" y="11610"/>
                    <a:pt x="4039" y="10881"/>
                  </a:cubicBezTo>
                  <a:cubicBezTo>
                    <a:pt x="4862" y="10152"/>
                    <a:pt x="5376" y="8910"/>
                    <a:pt x="5530" y="8154"/>
                  </a:cubicBezTo>
                  <a:cubicBezTo>
                    <a:pt x="5685" y="7398"/>
                    <a:pt x="5479" y="7128"/>
                    <a:pt x="5633" y="6858"/>
                  </a:cubicBezTo>
                  <a:cubicBezTo>
                    <a:pt x="5788" y="6588"/>
                    <a:pt x="6302" y="6318"/>
                    <a:pt x="7485" y="5508"/>
                  </a:cubicBezTo>
                  <a:cubicBezTo>
                    <a:pt x="8668" y="4698"/>
                    <a:pt x="10519" y="3348"/>
                    <a:pt x="11805" y="2430"/>
                  </a:cubicBezTo>
                  <a:cubicBezTo>
                    <a:pt x="13090" y="1512"/>
                    <a:pt x="13810" y="1026"/>
                    <a:pt x="14273" y="648"/>
                  </a:cubicBezTo>
                  <a:cubicBezTo>
                    <a:pt x="14736" y="270"/>
                    <a:pt x="14942" y="0"/>
                    <a:pt x="14942" y="0"/>
                  </a:cubicBezTo>
                  <a:cubicBezTo>
                    <a:pt x="14942" y="0"/>
                    <a:pt x="14736" y="270"/>
                    <a:pt x="14068" y="1404"/>
                  </a:cubicBezTo>
                  <a:cubicBezTo>
                    <a:pt x="13399" y="2538"/>
                    <a:pt x="12268" y="4536"/>
                    <a:pt x="11290" y="6615"/>
                  </a:cubicBezTo>
                  <a:cubicBezTo>
                    <a:pt x="10313" y="8694"/>
                    <a:pt x="9490" y="10854"/>
                    <a:pt x="8925" y="12825"/>
                  </a:cubicBezTo>
                  <a:cubicBezTo>
                    <a:pt x="8359" y="14796"/>
                    <a:pt x="8050" y="16578"/>
                    <a:pt x="7896" y="17847"/>
                  </a:cubicBezTo>
                  <a:cubicBezTo>
                    <a:pt x="7742" y="19116"/>
                    <a:pt x="7742" y="19872"/>
                    <a:pt x="7793" y="20439"/>
                  </a:cubicBezTo>
                  <a:cubicBezTo>
                    <a:pt x="7845" y="21006"/>
                    <a:pt x="7948" y="21384"/>
                    <a:pt x="8205" y="21492"/>
                  </a:cubicBezTo>
                  <a:cubicBezTo>
                    <a:pt x="8462" y="21600"/>
                    <a:pt x="8873" y="21438"/>
                    <a:pt x="9696" y="20601"/>
                  </a:cubicBezTo>
                  <a:cubicBezTo>
                    <a:pt x="10519" y="19764"/>
                    <a:pt x="11753" y="18252"/>
                    <a:pt x="12422" y="17037"/>
                  </a:cubicBezTo>
                  <a:cubicBezTo>
                    <a:pt x="13090" y="15822"/>
                    <a:pt x="13193" y="14904"/>
                    <a:pt x="12988" y="14283"/>
                  </a:cubicBezTo>
                  <a:cubicBezTo>
                    <a:pt x="12782" y="13662"/>
                    <a:pt x="12268" y="13338"/>
                    <a:pt x="12268" y="13095"/>
                  </a:cubicBezTo>
                  <a:cubicBezTo>
                    <a:pt x="12268" y="12852"/>
                    <a:pt x="12782" y="12690"/>
                    <a:pt x="14376" y="12312"/>
                  </a:cubicBezTo>
                  <a:cubicBezTo>
                    <a:pt x="15970" y="11934"/>
                    <a:pt x="18645" y="11340"/>
                    <a:pt x="21319" y="1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671775" y="63176"/>
              <a:ext cx="239184" cy="50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507"/>
                  </a:moveTo>
                  <a:cubicBezTo>
                    <a:pt x="21218" y="971"/>
                    <a:pt x="20835" y="436"/>
                    <a:pt x="19784" y="168"/>
                  </a:cubicBezTo>
                  <a:cubicBezTo>
                    <a:pt x="18733" y="-100"/>
                    <a:pt x="17012" y="-100"/>
                    <a:pt x="14432" y="569"/>
                  </a:cubicBezTo>
                  <a:cubicBezTo>
                    <a:pt x="11851" y="1239"/>
                    <a:pt x="8411" y="2578"/>
                    <a:pt x="5926" y="4452"/>
                  </a:cubicBezTo>
                  <a:cubicBezTo>
                    <a:pt x="3441" y="6326"/>
                    <a:pt x="1912" y="8736"/>
                    <a:pt x="1051" y="11414"/>
                  </a:cubicBezTo>
                  <a:cubicBezTo>
                    <a:pt x="191" y="14092"/>
                    <a:pt x="0" y="17037"/>
                    <a:pt x="0" y="18733"/>
                  </a:cubicBezTo>
                  <a:cubicBezTo>
                    <a:pt x="0" y="20429"/>
                    <a:pt x="191" y="20875"/>
                    <a:pt x="765" y="21143"/>
                  </a:cubicBezTo>
                  <a:cubicBezTo>
                    <a:pt x="1338" y="21411"/>
                    <a:pt x="2294" y="21500"/>
                    <a:pt x="4970" y="21188"/>
                  </a:cubicBezTo>
                  <a:cubicBezTo>
                    <a:pt x="7646" y="20875"/>
                    <a:pt x="12042" y="20161"/>
                    <a:pt x="14910" y="19536"/>
                  </a:cubicBezTo>
                  <a:cubicBezTo>
                    <a:pt x="17777" y="18912"/>
                    <a:pt x="19115" y="18376"/>
                    <a:pt x="20453" y="17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695058" y="36559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890103" y="340194"/>
              <a:ext cx="1859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07" y="0"/>
                  </a:moveTo>
                  <a:cubicBezTo>
                    <a:pt x="-35" y="1286"/>
                    <a:pt x="-278" y="2571"/>
                    <a:pt x="814" y="4371"/>
                  </a:cubicBezTo>
                  <a:cubicBezTo>
                    <a:pt x="1906" y="6171"/>
                    <a:pt x="4333" y="8486"/>
                    <a:pt x="7974" y="11443"/>
                  </a:cubicBezTo>
                  <a:cubicBezTo>
                    <a:pt x="11614" y="14400"/>
                    <a:pt x="16468" y="18000"/>
                    <a:pt x="2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980808" y="371944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400" y="1227"/>
                  </a:cubicBezTo>
                  <a:cubicBezTo>
                    <a:pt x="11700" y="2455"/>
                    <a:pt x="8550" y="4909"/>
                    <a:pt x="6075" y="8509"/>
                  </a:cubicBezTo>
                  <a:cubicBezTo>
                    <a:pt x="3600" y="12109"/>
                    <a:pt x="1800" y="16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105179" y="298101"/>
              <a:ext cx="149733" cy="49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16" fill="norm" stroke="1" extrusionOk="0">
                  <a:moveTo>
                    <a:pt x="2143" y="8339"/>
                  </a:moveTo>
                  <a:cubicBezTo>
                    <a:pt x="1551" y="10880"/>
                    <a:pt x="960" y="13421"/>
                    <a:pt x="516" y="16053"/>
                  </a:cubicBezTo>
                  <a:cubicBezTo>
                    <a:pt x="72" y="18685"/>
                    <a:pt x="-224" y="21408"/>
                    <a:pt x="220" y="21090"/>
                  </a:cubicBezTo>
                  <a:cubicBezTo>
                    <a:pt x="664" y="20773"/>
                    <a:pt x="1847" y="17415"/>
                    <a:pt x="3031" y="14147"/>
                  </a:cubicBezTo>
                  <a:cubicBezTo>
                    <a:pt x="4214" y="10880"/>
                    <a:pt x="5398" y="7704"/>
                    <a:pt x="6286" y="5753"/>
                  </a:cubicBezTo>
                  <a:cubicBezTo>
                    <a:pt x="7173" y="3801"/>
                    <a:pt x="7765" y="3075"/>
                    <a:pt x="8505" y="2258"/>
                  </a:cubicBezTo>
                  <a:cubicBezTo>
                    <a:pt x="9244" y="1442"/>
                    <a:pt x="10132" y="534"/>
                    <a:pt x="11316" y="171"/>
                  </a:cubicBezTo>
                  <a:cubicBezTo>
                    <a:pt x="12499" y="-192"/>
                    <a:pt x="13979" y="-10"/>
                    <a:pt x="15902" y="1033"/>
                  </a:cubicBezTo>
                  <a:cubicBezTo>
                    <a:pt x="17825" y="2077"/>
                    <a:pt x="20192" y="3983"/>
                    <a:pt x="20784" y="5843"/>
                  </a:cubicBezTo>
                  <a:cubicBezTo>
                    <a:pt x="21376" y="7704"/>
                    <a:pt x="20192" y="9519"/>
                    <a:pt x="17086" y="10744"/>
                  </a:cubicBezTo>
                  <a:cubicBezTo>
                    <a:pt x="13979" y="11969"/>
                    <a:pt x="8949" y="12605"/>
                    <a:pt x="3918" y="1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393558" y="327668"/>
              <a:ext cx="215901" cy="24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7185"/>
                  </a:moveTo>
                  <a:cubicBezTo>
                    <a:pt x="847" y="7923"/>
                    <a:pt x="1694" y="8662"/>
                    <a:pt x="4129" y="8292"/>
                  </a:cubicBezTo>
                  <a:cubicBezTo>
                    <a:pt x="6565" y="7923"/>
                    <a:pt x="10588" y="6446"/>
                    <a:pt x="12706" y="5246"/>
                  </a:cubicBezTo>
                  <a:cubicBezTo>
                    <a:pt x="14824" y="4046"/>
                    <a:pt x="15035" y="3123"/>
                    <a:pt x="15141" y="2200"/>
                  </a:cubicBezTo>
                  <a:cubicBezTo>
                    <a:pt x="15247" y="1277"/>
                    <a:pt x="15247" y="354"/>
                    <a:pt x="13976" y="77"/>
                  </a:cubicBezTo>
                  <a:cubicBezTo>
                    <a:pt x="12706" y="-200"/>
                    <a:pt x="10165" y="169"/>
                    <a:pt x="8153" y="2846"/>
                  </a:cubicBezTo>
                  <a:cubicBezTo>
                    <a:pt x="6141" y="5523"/>
                    <a:pt x="4659" y="10508"/>
                    <a:pt x="4129" y="13923"/>
                  </a:cubicBezTo>
                  <a:cubicBezTo>
                    <a:pt x="3600" y="17338"/>
                    <a:pt x="4024" y="19185"/>
                    <a:pt x="5824" y="20200"/>
                  </a:cubicBezTo>
                  <a:cubicBezTo>
                    <a:pt x="7624" y="21215"/>
                    <a:pt x="10800" y="21400"/>
                    <a:pt x="13659" y="20938"/>
                  </a:cubicBezTo>
                  <a:cubicBezTo>
                    <a:pt x="16518" y="20477"/>
                    <a:pt x="19059" y="19369"/>
                    <a:pt x="21600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673086" y="361221"/>
              <a:ext cx="145923" cy="19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773" fill="norm" stroke="1" extrusionOk="0">
                  <a:moveTo>
                    <a:pt x="16410" y="474"/>
                  </a:moveTo>
                  <a:cubicBezTo>
                    <a:pt x="14888" y="15"/>
                    <a:pt x="13367" y="-445"/>
                    <a:pt x="10629" y="819"/>
                  </a:cubicBezTo>
                  <a:cubicBezTo>
                    <a:pt x="7891" y="2083"/>
                    <a:pt x="3936" y="5070"/>
                    <a:pt x="1807" y="8517"/>
                  </a:cubicBezTo>
                  <a:cubicBezTo>
                    <a:pt x="-323" y="11964"/>
                    <a:pt x="-627" y="15870"/>
                    <a:pt x="1198" y="18168"/>
                  </a:cubicBezTo>
                  <a:cubicBezTo>
                    <a:pt x="3024" y="20466"/>
                    <a:pt x="6979" y="21155"/>
                    <a:pt x="10629" y="20581"/>
                  </a:cubicBezTo>
                  <a:cubicBezTo>
                    <a:pt x="14280" y="20006"/>
                    <a:pt x="17627" y="18168"/>
                    <a:pt x="20973" y="16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898611" y="86194"/>
              <a:ext cx="104548" cy="47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9" fill="norm" stroke="1" extrusionOk="0">
                  <a:moveTo>
                    <a:pt x="16153" y="0"/>
                  </a:moveTo>
                  <a:cubicBezTo>
                    <a:pt x="13993" y="95"/>
                    <a:pt x="11833" y="190"/>
                    <a:pt x="9673" y="1332"/>
                  </a:cubicBezTo>
                  <a:cubicBezTo>
                    <a:pt x="7513" y="2474"/>
                    <a:pt x="5353" y="4663"/>
                    <a:pt x="3625" y="7470"/>
                  </a:cubicBezTo>
                  <a:cubicBezTo>
                    <a:pt x="1897" y="10277"/>
                    <a:pt x="601" y="13702"/>
                    <a:pt x="169" y="16033"/>
                  </a:cubicBezTo>
                  <a:cubicBezTo>
                    <a:pt x="-263" y="18365"/>
                    <a:pt x="169" y="19602"/>
                    <a:pt x="1033" y="20411"/>
                  </a:cubicBezTo>
                  <a:cubicBezTo>
                    <a:pt x="1897" y="21219"/>
                    <a:pt x="3193" y="21600"/>
                    <a:pt x="6433" y="21505"/>
                  </a:cubicBezTo>
                  <a:cubicBezTo>
                    <a:pt x="9673" y="21410"/>
                    <a:pt x="14857" y="20839"/>
                    <a:pt x="17665" y="20268"/>
                  </a:cubicBezTo>
                  <a:cubicBezTo>
                    <a:pt x="20473" y="19697"/>
                    <a:pt x="20905" y="19126"/>
                    <a:pt x="21337" y="18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876158" y="327494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088600" y="-1"/>
              <a:ext cx="378109" cy="50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3" fill="norm" stroke="1" extrusionOk="0">
                  <a:moveTo>
                    <a:pt x="8836" y="15821"/>
                  </a:moveTo>
                  <a:cubicBezTo>
                    <a:pt x="8476" y="15379"/>
                    <a:pt x="8116" y="14936"/>
                    <a:pt x="7336" y="14626"/>
                  </a:cubicBezTo>
                  <a:cubicBezTo>
                    <a:pt x="6556" y="14317"/>
                    <a:pt x="5356" y="14139"/>
                    <a:pt x="4036" y="14936"/>
                  </a:cubicBezTo>
                  <a:cubicBezTo>
                    <a:pt x="2716" y="15733"/>
                    <a:pt x="1276" y="17503"/>
                    <a:pt x="556" y="18610"/>
                  </a:cubicBezTo>
                  <a:cubicBezTo>
                    <a:pt x="-164" y="19717"/>
                    <a:pt x="-164" y="20159"/>
                    <a:pt x="436" y="20602"/>
                  </a:cubicBezTo>
                  <a:cubicBezTo>
                    <a:pt x="1036" y="21044"/>
                    <a:pt x="2236" y="21487"/>
                    <a:pt x="3496" y="20956"/>
                  </a:cubicBezTo>
                  <a:cubicBezTo>
                    <a:pt x="4756" y="20425"/>
                    <a:pt x="6076" y="18920"/>
                    <a:pt x="6916" y="17990"/>
                  </a:cubicBezTo>
                  <a:cubicBezTo>
                    <a:pt x="7756" y="17061"/>
                    <a:pt x="8116" y="16707"/>
                    <a:pt x="8296" y="16795"/>
                  </a:cubicBezTo>
                  <a:cubicBezTo>
                    <a:pt x="8476" y="16884"/>
                    <a:pt x="8476" y="17415"/>
                    <a:pt x="8476" y="17902"/>
                  </a:cubicBezTo>
                  <a:cubicBezTo>
                    <a:pt x="8476" y="18389"/>
                    <a:pt x="8476" y="18831"/>
                    <a:pt x="8716" y="19318"/>
                  </a:cubicBezTo>
                  <a:cubicBezTo>
                    <a:pt x="8956" y="19805"/>
                    <a:pt x="9436" y="20336"/>
                    <a:pt x="9976" y="20602"/>
                  </a:cubicBezTo>
                  <a:cubicBezTo>
                    <a:pt x="10516" y="20867"/>
                    <a:pt x="11116" y="20867"/>
                    <a:pt x="11956" y="20248"/>
                  </a:cubicBezTo>
                  <a:cubicBezTo>
                    <a:pt x="12796" y="19628"/>
                    <a:pt x="13876" y="18389"/>
                    <a:pt x="14836" y="16308"/>
                  </a:cubicBezTo>
                  <a:cubicBezTo>
                    <a:pt x="15796" y="14228"/>
                    <a:pt x="16636" y="11307"/>
                    <a:pt x="17296" y="8607"/>
                  </a:cubicBezTo>
                  <a:cubicBezTo>
                    <a:pt x="17956" y="5907"/>
                    <a:pt x="18436" y="3428"/>
                    <a:pt x="18736" y="1923"/>
                  </a:cubicBezTo>
                  <a:cubicBezTo>
                    <a:pt x="19036" y="418"/>
                    <a:pt x="19156" y="-113"/>
                    <a:pt x="19096" y="20"/>
                  </a:cubicBezTo>
                  <a:cubicBezTo>
                    <a:pt x="19036" y="153"/>
                    <a:pt x="18796" y="949"/>
                    <a:pt x="18436" y="2808"/>
                  </a:cubicBezTo>
                  <a:cubicBezTo>
                    <a:pt x="18076" y="4667"/>
                    <a:pt x="17596" y="7589"/>
                    <a:pt x="17416" y="10554"/>
                  </a:cubicBezTo>
                  <a:cubicBezTo>
                    <a:pt x="17236" y="13520"/>
                    <a:pt x="17356" y="16530"/>
                    <a:pt x="17596" y="18300"/>
                  </a:cubicBezTo>
                  <a:cubicBezTo>
                    <a:pt x="17836" y="20071"/>
                    <a:pt x="18196" y="20602"/>
                    <a:pt x="18676" y="20912"/>
                  </a:cubicBezTo>
                  <a:cubicBezTo>
                    <a:pt x="19156" y="21221"/>
                    <a:pt x="19756" y="21310"/>
                    <a:pt x="20236" y="21133"/>
                  </a:cubicBezTo>
                  <a:cubicBezTo>
                    <a:pt x="20716" y="20956"/>
                    <a:pt x="21076" y="20513"/>
                    <a:pt x="21256" y="19849"/>
                  </a:cubicBezTo>
                  <a:cubicBezTo>
                    <a:pt x="21436" y="19185"/>
                    <a:pt x="21436" y="18300"/>
                    <a:pt x="21436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323338" y="238594"/>
              <a:ext cx="251321" cy="25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4" fill="norm" stroke="1" extrusionOk="0">
                  <a:moveTo>
                    <a:pt x="4632" y="7498"/>
                  </a:moveTo>
                  <a:cubicBezTo>
                    <a:pt x="3732" y="7319"/>
                    <a:pt x="2832" y="7140"/>
                    <a:pt x="1842" y="6873"/>
                  </a:cubicBezTo>
                  <a:cubicBezTo>
                    <a:pt x="852" y="6605"/>
                    <a:pt x="-228" y="6248"/>
                    <a:pt x="42" y="5891"/>
                  </a:cubicBezTo>
                  <a:cubicBezTo>
                    <a:pt x="312" y="5534"/>
                    <a:pt x="1932" y="5177"/>
                    <a:pt x="4452" y="4909"/>
                  </a:cubicBezTo>
                  <a:cubicBezTo>
                    <a:pt x="6972" y="4641"/>
                    <a:pt x="10392" y="4463"/>
                    <a:pt x="12552" y="4374"/>
                  </a:cubicBezTo>
                  <a:cubicBezTo>
                    <a:pt x="14712" y="4284"/>
                    <a:pt x="15612" y="4284"/>
                    <a:pt x="16332" y="6337"/>
                  </a:cubicBezTo>
                  <a:cubicBezTo>
                    <a:pt x="17052" y="8390"/>
                    <a:pt x="17592" y="12496"/>
                    <a:pt x="17862" y="15084"/>
                  </a:cubicBezTo>
                  <a:cubicBezTo>
                    <a:pt x="18132" y="17673"/>
                    <a:pt x="18132" y="18744"/>
                    <a:pt x="18222" y="19726"/>
                  </a:cubicBezTo>
                  <a:cubicBezTo>
                    <a:pt x="18312" y="20707"/>
                    <a:pt x="18492" y="21600"/>
                    <a:pt x="18582" y="21421"/>
                  </a:cubicBezTo>
                  <a:cubicBezTo>
                    <a:pt x="18672" y="21243"/>
                    <a:pt x="18672" y="19993"/>
                    <a:pt x="18852" y="16780"/>
                  </a:cubicBezTo>
                  <a:cubicBezTo>
                    <a:pt x="19032" y="13567"/>
                    <a:pt x="19392" y="8390"/>
                    <a:pt x="19842" y="5266"/>
                  </a:cubicBezTo>
                  <a:cubicBezTo>
                    <a:pt x="20292" y="2142"/>
                    <a:pt x="20832" y="1071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618844" y="320161"/>
              <a:ext cx="120915" cy="21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501" fill="norm" stroke="1" extrusionOk="0">
                  <a:moveTo>
                    <a:pt x="20914" y="706"/>
                  </a:moveTo>
                  <a:cubicBezTo>
                    <a:pt x="18717" y="94"/>
                    <a:pt x="16521" y="-517"/>
                    <a:pt x="12860" y="706"/>
                  </a:cubicBezTo>
                  <a:cubicBezTo>
                    <a:pt x="9199" y="1928"/>
                    <a:pt x="4073" y="4985"/>
                    <a:pt x="1694" y="8347"/>
                  </a:cubicBezTo>
                  <a:cubicBezTo>
                    <a:pt x="-686" y="11709"/>
                    <a:pt x="-320" y="15377"/>
                    <a:pt x="1328" y="17721"/>
                  </a:cubicBezTo>
                  <a:cubicBezTo>
                    <a:pt x="2975" y="20064"/>
                    <a:pt x="5904" y="21083"/>
                    <a:pt x="9016" y="20166"/>
                  </a:cubicBezTo>
                  <a:cubicBezTo>
                    <a:pt x="12128" y="19249"/>
                    <a:pt x="15422" y="16396"/>
                    <a:pt x="17436" y="12728"/>
                  </a:cubicBezTo>
                  <a:cubicBezTo>
                    <a:pt x="19450" y="9060"/>
                    <a:pt x="20182" y="4577"/>
                    <a:pt x="20914" y="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758808" y="312516"/>
              <a:ext cx="196851" cy="24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753"/>
                  </a:moveTo>
                  <a:cubicBezTo>
                    <a:pt x="929" y="199"/>
                    <a:pt x="1858" y="-355"/>
                    <a:pt x="2671" y="291"/>
                  </a:cubicBezTo>
                  <a:cubicBezTo>
                    <a:pt x="3484" y="937"/>
                    <a:pt x="4181" y="2783"/>
                    <a:pt x="4529" y="5276"/>
                  </a:cubicBezTo>
                  <a:cubicBezTo>
                    <a:pt x="4877" y="7768"/>
                    <a:pt x="4877" y="10907"/>
                    <a:pt x="4877" y="12937"/>
                  </a:cubicBezTo>
                  <a:cubicBezTo>
                    <a:pt x="4877" y="14968"/>
                    <a:pt x="4877" y="15891"/>
                    <a:pt x="4645" y="15799"/>
                  </a:cubicBezTo>
                  <a:cubicBezTo>
                    <a:pt x="4413" y="15707"/>
                    <a:pt x="3948" y="14599"/>
                    <a:pt x="4645" y="12199"/>
                  </a:cubicBezTo>
                  <a:cubicBezTo>
                    <a:pt x="5342" y="9799"/>
                    <a:pt x="7200" y="6107"/>
                    <a:pt x="8710" y="3891"/>
                  </a:cubicBezTo>
                  <a:cubicBezTo>
                    <a:pt x="10219" y="1676"/>
                    <a:pt x="11381" y="937"/>
                    <a:pt x="12542" y="568"/>
                  </a:cubicBezTo>
                  <a:cubicBezTo>
                    <a:pt x="13703" y="199"/>
                    <a:pt x="14865" y="199"/>
                    <a:pt x="16374" y="937"/>
                  </a:cubicBezTo>
                  <a:cubicBezTo>
                    <a:pt x="17884" y="1676"/>
                    <a:pt x="19742" y="3153"/>
                    <a:pt x="20671" y="6660"/>
                  </a:cubicBezTo>
                  <a:cubicBezTo>
                    <a:pt x="21600" y="10168"/>
                    <a:pt x="21600" y="15707"/>
                    <a:pt x="21600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583869" y="90789"/>
              <a:ext cx="165540" cy="44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39" fill="norm" stroke="1" extrusionOk="0">
                  <a:moveTo>
                    <a:pt x="21116" y="3156"/>
                  </a:moveTo>
                  <a:cubicBezTo>
                    <a:pt x="21116" y="2542"/>
                    <a:pt x="21116" y="1927"/>
                    <a:pt x="20981" y="1364"/>
                  </a:cubicBezTo>
                  <a:cubicBezTo>
                    <a:pt x="20846" y="801"/>
                    <a:pt x="20576" y="289"/>
                    <a:pt x="19766" y="85"/>
                  </a:cubicBezTo>
                  <a:cubicBezTo>
                    <a:pt x="18956" y="-120"/>
                    <a:pt x="17606" y="-18"/>
                    <a:pt x="15176" y="1108"/>
                  </a:cubicBezTo>
                  <a:cubicBezTo>
                    <a:pt x="12746" y="2235"/>
                    <a:pt x="9236" y="4384"/>
                    <a:pt x="6266" y="6944"/>
                  </a:cubicBezTo>
                  <a:cubicBezTo>
                    <a:pt x="3296" y="9503"/>
                    <a:pt x="866" y="12471"/>
                    <a:pt x="191" y="14980"/>
                  </a:cubicBezTo>
                  <a:cubicBezTo>
                    <a:pt x="-484" y="17488"/>
                    <a:pt x="596" y="19535"/>
                    <a:pt x="3971" y="20507"/>
                  </a:cubicBezTo>
                  <a:cubicBezTo>
                    <a:pt x="7346" y="21480"/>
                    <a:pt x="13016" y="21378"/>
                    <a:pt x="18686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889959" y="175094"/>
              <a:ext cx="221400" cy="3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8" fill="norm" stroke="1" extrusionOk="0">
                  <a:moveTo>
                    <a:pt x="6088" y="0"/>
                  </a:moveTo>
                  <a:cubicBezTo>
                    <a:pt x="5060" y="259"/>
                    <a:pt x="4031" y="517"/>
                    <a:pt x="3208" y="1875"/>
                  </a:cubicBezTo>
                  <a:cubicBezTo>
                    <a:pt x="2386" y="3234"/>
                    <a:pt x="1768" y="5691"/>
                    <a:pt x="1254" y="8731"/>
                  </a:cubicBezTo>
                  <a:cubicBezTo>
                    <a:pt x="740" y="11770"/>
                    <a:pt x="328" y="15392"/>
                    <a:pt x="123" y="17590"/>
                  </a:cubicBezTo>
                  <a:cubicBezTo>
                    <a:pt x="-83" y="19789"/>
                    <a:pt x="-83" y="20565"/>
                    <a:pt x="534" y="21018"/>
                  </a:cubicBezTo>
                  <a:cubicBezTo>
                    <a:pt x="1151" y="21471"/>
                    <a:pt x="2386" y="21600"/>
                    <a:pt x="5986" y="21083"/>
                  </a:cubicBezTo>
                  <a:cubicBezTo>
                    <a:pt x="9586" y="20565"/>
                    <a:pt x="15551" y="19401"/>
                    <a:pt x="21517" y="18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156988" y="219184"/>
              <a:ext cx="193494" cy="29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18" fill="norm" stroke="1" extrusionOk="0">
                  <a:moveTo>
                    <a:pt x="17987" y="3729"/>
                  </a:moveTo>
                  <a:cubicBezTo>
                    <a:pt x="17290" y="2341"/>
                    <a:pt x="16594" y="952"/>
                    <a:pt x="15665" y="335"/>
                  </a:cubicBezTo>
                  <a:cubicBezTo>
                    <a:pt x="14736" y="-282"/>
                    <a:pt x="13574" y="-128"/>
                    <a:pt x="11484" y="1492"/>
                  </a:cubicBezTo>
                  <a:cubicBezTo>
                    <a:pt x="9394" y="3112"/>
                    <a:pt x="6374" y="6198"/>
                    <a:pt x="4284" y="8975"/>
                  </a:cubicBezTo>
                  <a:cubicBezTo>
                    <a:pt x="2194" y="11752"/>
                    <a:pt x="1032" y="14221"/>
                    <a:pt x="452" y="16072"/>
                  </a:cubicBezTo>
                  <a:cubicBezTo>
                    <a:pt x="-129" y="17924"/>
                    <a:pt x="-129" y="19158"/>
                    <a:pt x="336" y="20007"/>
                  </a:cubicBezTo>
                  <a:cubicBezTo>
                    <a:pt x="800" y="20855"/>
                    <a:pt x="1729" y="21318"/>
                    <a:pt x="3471" y="21318"/>
                  </a:cubicBezTo>
                  <a:cubicBezTo>
                    <a:pt x="5213" y="21318"/>
                    <a:pt x="7768" y="20855"/>
                    <a:pt x="10903" y="19004"/>
                  </a:cubicBezTo>
                  <a:cubicBezTo>
                    <a:pt x="14039" y="17152"/>
                    <a:pt x="17755" y="13912"/>
                    <a:pt x="19613" y="11367"/>
                  </a:cubicBezTo>
                  <a:cubicBezTo>
                    <a:pt x="21471" y="8821"/>
                    <a:pt x="21471" y="6969"/>
                    <a:pt x="20890" y="5504"/>
                  </a:cubicBezTo>
                  <a:cubicBezTo>
                    <a:pt x="20310" y="4038"/>
                    <a:pt x="19148" y="2958"/>
                    <a:pt x="17987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517758" y="143381"/>
              <a:ext cx="247651" cy="38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3500"/>
                  </a:moveTo>
                  <a:cubicBezTo>
                    <a:pt x="20677" y="2450"/>
                    <a:pt x="19754" y="1399"/>
                    <a:pt x="18092" y="757"/>
                  </a:cubicBezTo>
                  <a:cubicBezTo>
                    <a:pt x="16431" y="115"/>
                    <a:pt x="14031" y="-119"/>
                    <a:pt x="11815" y="56"/>
                  </a:cubicBezTo>
                  <a:cubicBezTo>
                    <a:pt x="9600" y="231"/>
                    <a:pt x="7569" y="815"/>
                    <a:pt x="5908" y="2158"/>
                  </a:cubicBezTo>
                  <a:cubicBezTo>
                    <a:pt x="4246" y="3500"/>
                    <a:pt x="2954" y="5602"/>
                    <a:pt x="2031" y="8287"/>
                  </a:cubicBezTo>
                  <a:cubicBezTo>
                    <a:pt x="1108" y="10973"/>
                    <a:pt x="554" y="14242"/>
                    <a:pt x="277" y="16169"/>
                  </a:cubicBezTo>
                  <a:cubicBezTo>
                    <a:pt x="0" y="18095"/>
                    <a:pt x="0" y="18679"/>
                    <a:pt x="0" y="19263"/>
                  </a:cubicBezTo>
                  <a:cubicBezTo>
                    <a:pt x="0" y="19846"/>
                    <a:pt x="0" y="20430"/>
                    <a:pt x="462" y="20839"/>
                  </a:cubicBezTo>
                  <a:cubicBezTo>
                    <a:pt x="923" y="21247"/>
                    <a:pt x="1846" y="21481"/>
                    <a:pt x="4246" y="21364"/>
                  </a:cubicBezTo>
                  <a:cubicBezTo>
                    <a:pt x="6646" y="21247"/>
                    <a:pt x="10523" y="20780"/>
                    <a:pt x="13385" y="20313"/>
                  </a:cubicBezTo>
                  <a:cubicBezTo>
                    <a:pt x="16246" y="19846"/>
                    <a:pt x="18092" y="19379"/>
                    <a:pt x="19938" y="18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568558" y="371944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847958" y="136994"/>
              <a:ext cx="17732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fill="norm" stroke="1" extrusionOk="0">
                  <a:moveTo>
                    <a:pt x="15464" y="0"/>
                  </a:moveTo>
                  <a:cubicBezTo>
                    <a:pt x="16691" y="1620"/>
                    <a:pt x="17918" y="3240"/>
                    <a:pt x="19145" y="5535"/>
                  </a:cubicBezTo>
                  <a:cubicBezTo>
                    <a:pt x="20373" y="7830"/>
                    <a:pt x="21600" y="10800"/>
                    <a:pt x="19145" y="13500"/>
                  </a:cubicBezTo>
                  <a:cubicBezTo>
                    <a:pt x="16691" y="16200"/>
                    <a:pt x="10555" y="18630"/>
                    <a:pt x="6750" y="19935"/>
                  </a:cubicBezTo>
                  <a:cubicBezTo>
                    <a:pt x="2945" y="21240"/>
                    <a:pt x="1473" y="214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66108" y="924394"/>
              <a:ext cx="7632701" cy="1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0"/>
                  </a:moveTo>
                  <a:cubicBezTo>
                    <a:pt x="228" y="1440"/>
                    <a:pt x="455" y="2880"/>
                    <a:pt x="668" y="3960"/>
                  </a:cubicBezTo>
                  <a:cubicBezTo>
                    <a:pt x="881" y="5040"/>
                    <a:pt x="1078" y="5760"/>
                    <a:pt x="1309" y="6480"/>
                  </a:cubicBezTo>
                  <a:cubicBezTo>
                    <a:pt x="1539" y="7200"/>
                    <a:pt x="1803" y="7920"/>
                    <a:pt x="2040" y="8280"/>
                  </a:cubicBezTo>
                  <a:cubicBezTo>
                    <a:pt x="2276" y="8640"/>
                    <a:pt x="2486" y="8640"/>
                    <a:pt x="2701" y="8640"/>
                  </a:cubicBezTo>
                  <a:cubicBezTo>
                    <a:pt x="2917" y="8640"/>
                    <a:pt x="3139" y="8640"/>
                    <a:pt x="3369" y="8640"/>
                  </a:cubicBezTo>
                  <a:cubicBezTo>
                    <a:pt x="3600" y="8640"/>
                    <a:pt x="3840" y="8640"/>
                    <a:pt x="4025" y="8640"/>
                  </a:cubicBezTo>
                  <a:cubicBezTo>
                    <a:pt x="4211" y="8640"/>
                    <a:pt x="4343" y="8640"/>
                    <a:pt x="4481" y="8640"/>
                  </a:cubicBezTo>
                  <a:cubicBezTo>
                    <a:pt x="4618" y="8640"/>
                    <a:pt x="4762" y="8640"/>
                    <a:pt x="4900" y="8640"/>
                  </a:cubicBezTo>
                  <a:cubicBezTo>
                    <a:pt x="5038" y="8640"/>
                    <a:pt x="5169" y="8640"/>
                    <a:pt x="5319" y="8640"/>
                  </a:cubicBezTo>
                  <a:cubicBezTo>
                    <a:pt x="5469" y="8640"/>
                    <a:pt x="5637" y="8640"/>
                    <a:pt x="5789" y="8640"/>
                  </a:cubicBezTo>
                  <a:cubicBezTo>
                    <a:pt x="5942" y="8640"/>
                    <a:pt x="6080" y="8640"/>
                    <a:pt x="6233" y="8640"/>
                  </a:cubicBezTo>
                  <a:cubicBezTo>
                    <a:pt x="6385" y="8640"/>
                    <a:pt x="6553" y="8640"/>
                    <a:pt x="6709" y="8640"/>
                  </a:cubicBezTo>
                  <a:cubicBezTo>
                    <a:pt x="6865" y="8640"/>
                    <a:pt x="7008" y="8640"/>
                    <a:pt x="7176" y="8640"/>
                  </a:cubicBezTo>
                  <a:cubicBezTo>
                    <a:pt x="7344" y="8640"/>
                    <a:pt x="7535" y="8640"/>
                    <a:pt x="7712" y="8460"/>
                  </a:cubicBezTo>
                  <a:cubicBezTo>
                    <a:pt x="7889" y="8280"/>
                    <a:pt x="8051" y="7920"/>
                    <a:pt x="8218" y="7740"/>
                  </a:cubicBezTo>
                  <a:cubicBezTo>
                    <a:pt x="8386" y="7560"/>
                    <a:pt x="8560" y="7560"/>
                    <a:pt x="8724" y="7560"/>
                  </a:cubicBezTo>
                  <a:cubicBezTo>
                    <a:pt x="8889" y="7560"/>
                    <a:pt x="9045" y="7560"/>
                    <a:pt x="9213" y="7560"/>
                  </a:cubicBezTo>
                  <a:cubicBezTo>
                    <a:pt x="9380" y="7560"/>
                    <a:pt x="9560" y="7560"/>
                    <a:pt x="9737" y="7560"/>
                  </a:cubicBezTo>
                  <a:cubicBezTo>
                    <a:pt x="9913" y="7560"/>
                    <a:pt x="10087" y="7560"/>
                    <a:pt x="10261" y="7560"/>
                  </a:cubicBezTo>
                  <a:cubicBezTo>
                    <a:pt x="10435" y="7560"/>
                    <a:pt x="10608" y="7560"/>
                    <a:pt x="10776" y="7560"/>
                  </a:cubicBezTo>
                  <a:cubicBezTo>
                    <a:pt x="10944" y="7560"/>
                    <a:pt x="11105" y="7560"/>
                    <a:pt x="11279" y="7560"/>
                  </a:cubicBezTo>
                  <a:cubicBezTo>
                    <a:pt x="11453" y="7560"/>
                    <a:pt x="11639" y="7560"/>
                    <a:pt x="11818" y="7560"/>
                  </a:cubicBezTo>
                  <a:cubicBezTo>
                    <a:pt x="11998" y="7560"/>
                    <a:pt x="12172" y="7560"/>
                    <a:pt x="12351" y="7560"/>
                  </a:cubicBezTo>
                  <a:cubicBezTo>
                    <a:pt x="12531" y="7560"/>
                    <a:pt x="12717" y="7560"/>
                    <a:pt x="12894" y="7560"/>
                  </a:cubicBezTo>
                  <a:cubicBezTo>
                    <a:pt x="13070" y="7560"/>
                    <a:pt x="13238" y="7560"/>
                    <a:pt x="13418" y="7740"/>
                  </a:cubicBezTo>
                  <a:cubicBezTo>
                    <a:pt x="13597" y="7920"/>
                    <a:pt x="13789" y="8280"/>
                    <a:pt x="13975" y="8460"/>
                  </a:cubicBezTo>
                  <a:cubicBezTo>
                    <a:pt x="14160" y="8640"/>
                    <a:pt x="14340" y="8640"/>
                    <a:pt x="14526" y="8820"/>
                  </a:cubicBezTo>
                  <a:cubicBezTo>
                    <a:pt x="14711" y="9000"/>
                    <a:pt x="14903" y="9360"/>
                    <a:pt x="15083" y="9720"/>
                  </a:cubicBezTo>
                  <a:cubicBezTo>
                    <a:pt x="15263" y="10080"/>
                    <a:pt x="15430" y="10440"/>
                    <a:pt x="15610" y="10800"/>
                  </a:cubicBezTo>
                  <a:cubicBezTo>
                    <a:pt x="15790" y="11160"/>
                    <a:pt x="15981" y="11520"/>
                    <a:pt x="16167" y="11880"/>
                  </a:cubicBezTo>
                  <a:cubicBezTo>
                    <a:pt x="16353" y="12240"/>
                    <a:pt x="16532" y="12600"/>
                    <a:pt x="16712" y="12960"/>
                  </a:cubicBezTo>
                  <a:cubicBezTo>
                    <a:pt x="16892" y="13320"/>
                    <a:pt x="17072" y="13680"/>
                    <a:pt x="17239" y="14040"/>
                  </a:cubicBezTo>
                  <a:cubicBezTo>
                    <a:pt x="17407" y="14400"/>
                    <a:pt x="17563" y="14760"/>
                    <a:pt x="17724" y="15300"/>
                  </a:cubicBezTo>
                  <a:cubicBezTo>
                    <a:pt x="17886" y="15840"/>
                    <a:pt x="18054" y="16560"/>
                    <a:pt x="18207" y="17100"/>
                  </a:cubicBezTo>
                  <a:cubicBezTo>
                    <a:pt x="18359" y="17640"/>
                    <a:pt x="18497" y="18000"/>
                    <a:pt x="18641" y="18360"/>
                  </a:cubicBezTo>
                  <a:cubicBezTo>
                    <a:pt x="18785" y="18720"/>
                    <a:pt x="18934" y="19080"/>
                    <a:pt x="19135" y="19440"/>
                  </a:cubicBezTo>
                  <a:cubicBezTo>
                    <a:pt x="19336" y="19800"/>
                    <a:pt x="19587" y="20160"/>
                    <a:pt x="19815" y="20520"/>
                  </a:cubicBezTo>
                  <a:cubicBezTo>
                    <a:pt x="20043" y="20880"/>
                    <a:pt x="20246" y="21240"/>
                    <a:pt x="20513" y="21420"/>
                  </a:cubicBezTo>
                  <a:cubicBezTo>
                    <a:pt x="20779" y="21600"/>
                    <a:pt x="21109" y="21600"/>
                    <a:pt x="21301" y="21420"/>
                  </a:cubicBezTo>
                  <a:cubicBezTo>
                    <a:pt x="21492" y="21240"/>
                    <a:pt x="21546" y="2088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40758" y="1108544"/>
              <a:ext cx="611505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97"/>
                  </a:moveTo>
                  <a:cubicBezTo>
                    <a:pt x="277" y="19880"/>
                    <a:pt x="553" y="20262"/>
                    <a:pt x="815" y="20549"/>
                  </a:cubicBezTo>
                  <a:cubicBezTo>
                    <a:pt x="1077" y="20835"/>
                    <a:pt x="1323" y="21027"/>
                    <a:pt x="1604" y="21218"/>
                  </a:cubicBezTo>
                  <a:cubicBezTo>
                    <a:pt x="1884" y="21409"/>
                    <a:pt x="2198" y="21600"/>
                    <a:pt x="2479" y="21600"/>
                  </a:cubicBezTo>
                  <a:cubicBezTo>
                    <a:pt x="2759" y="21600"/>
                    <a:pt x="3006" y="21409"/>
                    <a:pt x="3264" y="21027"/>
                  </a:cubicBezTo>
                  <a:cubicBezTo>
                    <a:pt x="3521" y="20644"/>
                    <a:pt x="3791" y="20071"/>
                    <a:pt x="4064" y="19497"/>
                  </a:cubicBezTo>
                  <a:cubicBezTo>
                    <a:pt x="4336" y="18924"/>
                    <a:pt x="4613" y="18350"/>
                    <a:pt x="4916" y="17777"/>
                  </a:cubicBezTo>
                  <a:cubicBezTo>
                    <a:pt x="5219" y="17204"/>
                    <a:pt x="5548" y="16630"/>
                    <a:pt x="5862" y="16057"/>
                  </a:cubicBezTo>
                  <a:cubicBezTo>
                    <a:pt x="6176" y="15483"/>
                    <a:pt x="6475" y="14910"/>
                    <a:pt x="6714" y="14432"/>
                  </a:cubicBezTo>
                  <a:cubicBezTo>
                    <a:pt x="6953" y="13954"/>
                    <a:pt x="7133" y="13572"/>
                    <a:pt x="7305" y="13189"/>
                  </a:cubicBezTo>
                  <a:cubicBezTo>
                    <a:pt x="7477" y="12807"/>
                    <a:pt x="7641" y="12425"/>
                    <a:pt x="7813" y="12138"/>
                  </a:cubicBezTo>
                  <a:cubicBezTo>
                    <a:pt x="7985" y="11851"/>
                    <a:pt x="8164" y="11660"/>
                    <a:pt x="8340" y="11469"/>
                  </a:cubicBezTo>
                  <a:cubicBezTo>
                    <a:pt x="8516" y="11278"/>
                    <a:pt x="8688" y="11087"/>
                    <a:pt x="8856" y="10896"/>
                  </a:cubicBezTo>
                  <a:cubicBezTo>
                    <a:pt x="9024" y="10704"/>
                    <a:pt x="9189" y="10513"/>
                    <a:pt x="9361" y="10227"/>
                  </a:cubicBezTo>
                  <a:cubicBezTo>
                    <a:pt x="9533" y="9940"/>
                    <a:pt x="9712" y="9558"/>
                    <a:pt x="9892" y="9271"/>
                  </a:cubicBezTo>
                  <a:cubicBezTo>
                    <a:pt x="10071" y="8984"/>
                    <a:pt x="10250" y="8793"/>
                    <a:pt x="10422" y="8697"/>
                  </a:cubicBezTo>
                  <a:cubicBezTo>
                    <a:pt x="10594" y="8602"/>
                    <a:pt x="10759" y="8602"/>
                    <a:pt x="10935" y="8506"/>
                  </a:cubicBezTo>
                  <a:cubicBezTo>
                    <a:pt x="11110" y="8411"/>
                    <a:pt x="11297" y="8219"/>
                    <a:pt x="11488" y="8124"/>
                  </a:cubicBezTo>
                  <a:cubicBezTo>
                    <a:pt x="11679" y="8028"/>
                    <a:pt x="11873" y="8028"/>
                    <a:pt x="12052" y="8028"/>
                  </a:cubicBezTo>
                  <a:cubicBezTo>
                    <a:pt x="12232" y="8028"/>
                    <a:pt x="12396" y="8028"/>
                    <a:pt x="12662" y="8028"/>
                  </a:cubicBezTo>
                  <a:cubicBezTo>
                    <a:pt x="12927" y="8028"/>
                    <a:pt x="13293" y="8028"/>
                    <a:pt x="13641" y="8028"/>
                  </a:cubicBezTo>
                  <a:cubicBezTo>
                    <a:pt x="13989" y="8028"/>
                    <a:pt x="14318" y="8028"/>
                    <a:pt x="14643" y="8028"/>
                  </a:cubicBezTo>
                  <a:cubicBezTo>
                    <a:pt x="14968" y="8028"/>
                    <a:pt x="15290" y="8028"/>
                    <a:pt x="15607" y="8124"/>
                  </a:cubicBezTo>
                  <a:cubicBezTo>
                    <a:pt x="15925" y="8219"/>
                    <a:pt x="16239" y="8411"/>
                    <a:pt x="16531" y="8506"/>
                  </a:cubicBezTo>
                  <a:cubicBezTo>
                    <a:pt x="16822" y="8602"/>
                    <a:pt x="17092" y="8602"/>
                    <a:pt x="17368" y="8411"/>
                  </a:cubicBezTo>
                  <a:cubicBezTo>
                    <a:pt x="17645" y="8219"/>
                    <a:pt x="17929" y="7837"/>
                    <a:pt x="18191" y="7455"/>
                  </a:cubicBezTo>
                  <a:cubicBezTo>
                    <a:pt x="18452" y="7073"/>
                    <a:pt x="18692" y="6690"/>
                    <a:pt x="18961" y="6212"/>
                  </a:cubicBezTo>
                  <a:cubicBezTo>
                    <a:pt x="19230" y="5735"/>
                    <a:pt x="19529" y="5161"/>
                    <a:pt x="19839" y="4492"/>
                  </a:cubicBezTo>
                  <a:cubicBezTo>
                    <a:pt x="20150" y="3823"/>
                    <a:pt x="20471" y="3058"/>
                    <a:pt x="20766" y="2294"/>
                  </a:cubicBezTo>
                  <a:cubicBezTo>
                    <a:pt x="21062" y="1529"/>
                    <a:pt x="21331" y="7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254358" y="27034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260708" y="53069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-1" y="1757567"/>
              <a:ext cx="329560" cy="65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79" fill="norm" stroke="1" extrusionOk="0">
                  <a:moveTo>
                    <a:pt x="21558" y="995"/>
                  </a:moveTo>
                  <a:cubicBezTo>
                    <a:pt x="20312" y="649"/>
                    <a:pt x="19066" y="303"/>
                    <a:pt x="16712" y="130"/>
                  </a:cubicBezTo>
                  <a:cubicBezTo>
                    <a:pt x="14358" y="-43"/>
                    <a:pt x="10896" y="-43"/>
                    <a:pt x="8473" y="130"/>
                  </a:cubicBezTo>
                  <a:cubicBezTo>
                    <a:pt x="6050" y="303"/>
                    <a:pt x="4666" y="649"/>
                    <a:pt x="3696" y="1515"/>
                  </a:cubicBezTo>
                  <a:cubicBezTo>
                    <a:pt x="2727" y="2380"/>
                    <a:pt x="2173" y="3765"/>
                    <a:pt x="1758" y="5634"/>
                  </a:cubicBezTo>
                  <a:cubicBezTo>
                    <a:pt x="1343" y="7503"/>
                    <a:pt x="1066" y="9857"/>
                    <a:pt x="789" y="12107"/>
                  </a:cubicBezTo>
                  <a:cubicBezTo>
                    <a:pt x="512" y="14357"/>
                    <a:pt x="235" y="16503"/>
                    <a:pt x="96" y="17888"/>
                  </a:cubicBezTo>
                  <a:cubicBezTo>
                    <a:pt x="-42" y="19272"/>
                    <a:pt x="-42" y="19895"/>
                    <a:pt x="166" y="20415"/>
                  </a:cubicBezTo>
                  <a:cubicBezTo>
                    <a:pt x="373" y="20934"/>
                    <a:pt x="789" y="21349"/>
                    <a:pt x="2104" y="21453"/>
                  </a:cubicBezTo>
                  <a:cubicBezTo>
                    <a:pt x="3420" y="21557"/>
                    <a:pt x="5635" y="21349"/>
                    <a:pt x="8612" y="20865"/>
                  </a:cubicBezTo>
                  <a:cubicBezTo>
                    <a:pt x="11589" y="20380"/>
                    <a:pt x="15327" y="19619"/>
                    <a:pt x="19066" y="18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4758" y="2111844"/>
              <a:ext cx="292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8831"/>
                    <a:pt x="313" y="16062"/>
                    <a:pt x="2661" y="13292"/>
                  </a:cubicBezTo>
                  <a:cubicBezTo>
                    <a:pt x="5009" y="10523"/>
                    <a:pt x="9548" y="7754"/>
                    <a:pt x="13070" y="5538"/>
                  </a:cubicBezTo>
                  <a:cubicBezTo>
                    <a:pt x="16591" y="3323"/>
                    <a:pt x="19096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22175" y="1771907"/>
              <a:ext cx="321734" cy="6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160"/>
                  </a:moveTo>
                  <a:cubicBezTo>
                    <a:pt x="20321" y="671"/>
                    <a:pt x="19042" y="182"/>
                    <a:pt x="16768" y="42"/>
                  </a:cubicBezTo>
                  <a:cubicBezTo>
                    <a:pt x="14495" y="-98"/>
                    <a:pt x="11226" y="112"/>
                    <a:pt x="8882" y="671"/>
                  </a:cubicBezTo>
                  <a:cubicBezTo>
                    <a:pt x="6537" y="1230"/>
                    <a:pt x="5116" y="2139"/>
                    <a:pt x="4192" y="3886"/>
                  </a:cubicBezTo>
                  <a:cubicBezTo>
                    <a:pt x="3268" y="5634"/>
                    <a:pt x="2842" y="8220"/>
                    <a:pt x="2274" y="10702"/>
                  </a:cubicBezTo>
                  <a:cubicBezTo>
                    <a:pt x="1705" y="13184"/>
                    <a:pt x="995" y="15560"/>
                    <a:pt x="568" y="17098"/>
                  </a:cubicBezTo>
                  <a:cubicBezTo>
                    <a:pt x="142" y="18636"/>
                    <a:pt x="0" y="19335"/>
                    <a:pt x="0" y="19929"/>
                  </a:cubicBezTo>
                  <a:cubicBezTo>
                    <a:pt x="0" y="20523"/>
                    <a:pt x="142" y="21013"/>
                    <a:pt x="782" y="21257"/>
                  </a:cubicBezTo>
                  <a:cubicBezTo>
                    <a:pt x="1421" y="21502"/>
                    <a:pt x="2558" y="21502"/>
                    <a:pt x="5755" y="21152"/>
                  </a:cubicBezTo>
                  <a:cubicBezTo>
                    <a:pt x="8953" y="20803"/>
                    <a:pt x="14211" y="20104"/>
                    <a:pt x="19468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59150" y="1867808"/>
              <a:ext cx="329259" cy="41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14" fill="norm" stroke="1" extrusionOk="0">
                  <a:moveTo>
                    <a:pt x="769" y="2105"/>
                  </a:moveTo>
                  <a:cubicBezTo>
                    <a:pt x="353" y="1232"/>
                    <a:pt x="-62" y="359"/>
                    <a:pt x="7" y="87"/>
                  </a:cubicBezTo>
                  <a:cubicBezTo>
                    <a:pt x="76" y="-186"/>
                    <a:pt x="630" y="141"/>
                    <a:pt x="2084" y="1723"/>
                  </a:cubicBezTo>
                  <a:cubicBezTo>
                    <a:pt x="3538" y="3305"/>
                    <a:pt x="5892" y="6141"/>
                    <a:pt x="8800" y="9087"/>
                  </a:cubicBezTo>
                  <a:cubicBezTo>
                    <a:pt x="11707" y="12032"/>
                    <a:pt x="15169" y="15087"/>
                    <a:pt x="17384" y="17159"/>
                  </a:cubicBezTo>
                  <a:cubicBezTo>
                    <a:pt x="19600" y="19232"/>
                    <a:pt x="20569" y="20323"/>
                    <a:pt x="21538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050032" y="1877843"/>
              <a:ext cx="232027" cy="44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6" fill="norm" stroke="1" extrusionOk="0">
                  <a:moveTo>
                    <a:pt x="21525" y="863"/>
                  </a:moveTo>
                  <a:cubicBezTo>
                    <a:pt x="20936" y="460"/>
                    <a:pt x="20347" y="56"/>
                    <a:pt x="19561" y="5"/>
                  </a:cubicBezTo>
                  <a:cubicBezTo>
                    <a:pt x="18776" y="-45"/>
                    <a:pt x="17794" y="258"/>
                    <a:pt x="16420" y="1620"/>
                  </a:cubicBezTo>
                  <a:cubicBezTo>
                    <a:pt x="15045" y="2983"/>
                    <a:pt x="13278" y="5405"/>
                    <a:pt x="10627" y="8333"/>
                  </a:cubicBezTo>
                  <a:cubicBezTo>
                    <a:pt x="7976" y="11260"/>
                    <a:pt x="4441" y="14691"/>
                    <a:pt x="2478" y="16761"/>
                  </a:cubicBezTo>
                  <a:cubicBezTo>
                    <a:pt x="514" y="18830"/>
                    <a:pt x="121" y="19536"/>
                    <a:pt x="23" y="20142"/>
                  </a:cubicBezTo>
                  <a:cubicBezTo>
                    <a:pt x="-75" y="20748"/>
                    <a:pt x="121" y="21252"/>
                    <a:pt x="907" y="21404"/>
                  </a:cubicBezTo>
                  <a:cubicBezTo>
                    <a:pt x="1692" y="21555"/>
                    <a:pt x="3067" y="21353"/>
                    <a:pt x="4441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491608" y="2073744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800"/>
                    <a:pt x="8452" y="12000"/>
                    <a:pt x="12052" y="8400"/>
                  </a:cubicBezTo>
                  <a:cubicBezTo>
                    <a:pt x="15652" y="4800"/>
                    <a:pt x="1862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625599" y="1927694"/>
              <a:ext cx="1841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1062"/>
                    <a:pt x="6473" y="2125"/>
                    <a:pt x="2873" y="5075"/>
                  </a:cubicBezTo>
                  <a:cubicBezTo>
                    <a:pt x="-727" y="8026"/>
                    <a:pt x="-727" y="12866"/>
                    <a:pt x="1673" y="15934"/>
                  </a:cubicBezTo>
                  <a:cubicBezTo>
                    <a:pt x="4073" y="19003"/>
                    <a:pt x="8873" y="20302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999608" y="1749894"/>
              <a:ext cx="234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7" y="2724"/>
                    <a:pt x="3114" y="5449"/>
                    <a:pt x="6227" y="8854"/>
                  </a:cubicBezTo>
                  <a:cubicBezTo>
                    <a:pt x="9341" y="12259"/>
                    <a:pt x="14011" y="16346"/>
                    <a:pt x="16832" y="18584"/>
                  </a:cubicBezTo>
                  <a:cubicBezTo>
                    <a:pt x="19654" y="20822"/>
                    <a:pt x="20627" y="21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250168" y="1736317"/>
              <a:ext cx="187591" cy="53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6" fill="norm" stroke="1" extrusionOk="0">
                  <a:moveTo>
                    <a:pt x="21509" y="1829"/>
                  </a:moveTo>
                  <a:cubicBezTo>
                    <a:pt x="20538" y="1146"/>
                    <a:pt x="19567" y="463"/>
                    <a:pt x="18475" y="164"/>
                  </a:cubicBezTo>
                  <a:cubicBezTo>
                    <a:pt x="17383" y="-135"/>
                    <a:pt x="16170" y="-50"/>
                    <a:pt x="13985" y="633"/>
                  </a:cubicBezTo>
                  <a:cubicBezTo>
                    <a:pt x="11801" y="1316"/>
                    <a:pt x="8646" y="2597"/>
                    <a:pt x="6583" y="3622"/>
                  </a:cubicBezTo>
                  <a:cubicBezTo>
                    <a:pt x="4520" y="4646"/>
                    <a:pt x="3549" y="5414"/>
                    <a:pt x="2821" y="6994"/>
                  </a:cubicBezTo>
                  <a:cubicBezTo>
                    <a:pt x="2093" y="8573"/>
                    <a:pt x="1608" y="10964"/>
                    <a:pt x="1122" y="13354"/>
                  </a:cubicBezTo>
                  <a:cubicBezTo>
                    <a:pt x="637" y="15745"/>
                    <a:pt x="152" y="18135"/>
                    <a:pt x="30" y="19544"/>
                  </a:cubicBezTo>
                  <a:cubicBezTo>
                    <a:pt x="-91" y="20953"/>
                    <a:pt x="152" y="21380"/>
                    <a:pt x="758" y="21422"/>
                  </a:cubicBezTo>
                  <a:cubicBezTo>
                    <a:pt x="1365" y="21465"/>
                    <a:pt x="2336" y="21123"/>
                    <a:pt x="3307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444108" y="1648294"/>
              <a:ext cx="386916" cy="8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37" fill="norm" stroke="1" extrusionOk="0">
                  <a:moveTo>
                    <a:pt x="9509" y="648"/>
                  </a:moveTo>
                  <a:cubicBezTo>
                    <a:pt x="8804" y="540"/>
                    <a:pt x="8100" y="432"/>
                    <a:pt x="8159" y="324"/>
                  </a:cubicBezTo>
                  <a:cubicBezTo>
                    <a:pt x="8217" y="216"/>
                    <a:pt x="9039" y="108"/>
                    <a:pt x="11035" y="54"/>
                  </a:cubicBezTo>
                  <a:cubicBezTo>
                    <a:pt x="13030" y="0"/>
                    <a:pt x="16200" y="0"/>
                    <a:pt x="18078" y="0"/>
                  </a:cubicBezTo>
                  <a:cubicBezTo>
                    <a:pt x="19957" y="0"/>
                    <a:pt x="20543" y="0"/>
                    <a:pt x="20954" y="162"/>
                  </a:cubicBezTo>
                  <a:cubicBezTo>
                    <a:pt x="21365" y="324"/>
                    <a:pt x="21600" y="648"/>
                    <a:pt x="21365" y="1593"/>
                  </a:cubicBezTo>
                  <a:cubicBezTo>
                    <a:pt x="21130" y="2538"/>
                    <a:pt x="20426" y="4104"/>
                    <a:pt x="19428" y="5859"/>
                  </a:cubicBezTo>
                  <a:cubicBezTo>
                    <a:pt x="18430" y="7614"/>
                    <a:pt x="17139" y="9558"/>
                    <a:pt x="15965" y="11475"/>
                  </a:cubicBezTo>
                  <a:cubicBezTo>
                    <a:pt x="14791" y="13392"/>
                    <a:pt x="13735" y="15282"/>
                    <a:pt x="13207" y="16686"/>
                  </a:cubicBezTo>
                  <a:cubicBezTo>
                    <a:pt x="12678" y="18090"/>
                    <a:pt x="12678" y="19008"/>
                    <a:pt x="12620" y="19602"/>
                  </a:cubicBezTo>
                  <a:cubicBezTo>
                    <a:pt x="12561" y="20196"/>
                    <a:pt x="12443" y="20466"/>
                    <a:pt x="10800" y="20763"/>
                  </a:cubicBezTo>
                  <a:cubicBezTo>
                    <a:pt x="9157" y="21060"/>
                    <a:pt x="5987" y="21384"/>
                    <a:pt x="3933" y="21492"/>
                  </a:cubicBezTo>
                  <a:cubicBezTo>
                    <a:pt x="1878" y="21600"/>
                    <a:pt x="939" y="2149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358508" y="1972721"/>
              <a:ext cx="250095" cy="5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4" fill="norm" stroke="1" extrusionOk="0">
                  <a:moveTo>
                    <a:pt x="0" y="21354"/>
                  </a:moveTo>
                  <a:cubicBezTo>
                    <a:pt x="5445" y="14154"/>
                    <a:pt x="10891" y="6954"/>
                    <a:pt x="14067" y="3354"/>
                  </a:cubicBezTo>
                  <a:cubicBezTo>
                    <a:pt x="17244" y="-246"/>
                    <a:pt x="18151" y="-246"/>
                    <a:pt x="19059" y="204"/>
                  </a:cubicBezTo>
                  <a:cubicBezTo>
                    <a:pt x="19966" y="654"/>
                    <a:pt x="20874" y="1554"/>
                    <a:pt x="21237" y="3804"/>
                  </a:cubicBezTo>
                  <a:cubicBezTo>
                    <a:pt x="21600" y="6054"/>
                    <a:pt x="21418" y="9654"/>
                    <a:pt x="21237" y="13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364858" y="2194394"/>
              <a:ext cx="393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903" y="17280"/>
                    <a:pt x="5806" y="21600"/>
                    <a:pt x="9406" y="19440"/>
                  </a:cubicBezTo>
                  <a:cubicBezTo>
                    <a:pt x="13006" y="17280"/>
                    <a:pt x="17303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216766" y="1749337"/>
              <a:ext cx="317056" cy="54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0" fill="norm" stroke="1" extrusionOk="0">
                  <a:moveTo>
                    <a:pt x="20960" y="2533"/>
                  </a:moveTo>
                  <a:cubicBezTo>
                    <a:pt x="21246" y="2031"/>
                    <a:pt x="21532" y="1529"/>
                    <a:pt x="21389" y="1152"/>
                  </a:cubicBezTo>
                  <a:cubicBezTo>
                    <a:pt x="21246" y="775"/>
                    <a:pt x="20674" y="524"/>
                    <a:pt x="18528" y="315"/>
                  </a:cubicBezTo>
                  <a:cubicBezTo>
                    <a:pt x="16382" y="105"/>
                    <a:pt x="12663" y="-62"/>
                    <a:pt x="9945" y="22"/>
                  </a:cubicBezTo>
                  <a:cubicBezTo>
                    <a:pt x="7227" y="105"/>
                    <a:pt x="5511" y="440"/>
                    <a:pt x="4366" y="1361"/>
                  </a:cubicBezTo>
                  <a:cubicBezTo>
                    <a:pt x="3222" y="2282"/>
                    <a:pt x="2650" y="3789"/>
                    <a:pt x="2364" y="6133"/>
                  </a:cubicBezTo>
                  <a:cubicBezTo>
                    <a:pt x="2078" y="8478"/>
                    <a:pt x="2078" y="11659"/>
                    <a:pt x="1720" y="14045"/>
                  </a:cubicBezTo>
                  <a:cubicBezTo>
                    <a:pt x="1362" y="16431"/>
                    <a:pt x="647" y="18022"/>
                    <a:pt x="290" y="19026"/>
                  </a:cubicBezTo>
                  <a:cubicBezTo>
                    <a:pt x="-68" y="20031"/>
                    <a:pt x="-68" y="20450"/>
                    <a:pt x="147" y="20826"/>
                  </a:cubicBezTo>
                  <a:cubicBezTo>
                    <a:pt x="361" y="21203"/>
                    <a:pt x="790" y="21538"/>
                    <a:pt x="3007" y="21496"/>
                  </a:cubicBezTo>
                  <a:cubicBezTo>
                    <a:pt x="5225" y="21454"/>
                    <a:pt x="9230" y="21036"/>
                    <a:pt x="12234" y="20617"/>
                  </a:cubicBezTo>
                  <a:cubicBezTo>
                    <a:pt x="15238" y="20198"/>
                    <a:pt x="17241" y="19780"/>
                    <a:pt x="19243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242154" y="2086444"/>
              <a:ext cx="24665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28" y="21600"/>
                  </a:moveTo>
                  <a:cubicBezTo>
                    <a:pt x="1021" y="18000"/>
                    <a:pt x="-87" y="14400"/>
                    <a:pt x="5" y="12000"/>
                  </a:cubicBezTo>
                  <a:cubicBezTo>
                    <a:pt x="98" y="9600"/>
                    <a:pt x="1390" y="8400"/>
                    <a:pt x="5175" y="6600"/>
                  </a:cubicBezTo>
                  <a:cubicBezTo>
                    <a:pt x="8959" y="4800"/>
                    <a:pt x="15236" y="240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651750" y="1712219"/>
              <a:ext cx="287909" cy="59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2" fill="norm" stroke="1" extrusionOk="0">
                  <a:moveTo>
                    <a:pt x="21445" y="1594"/>
                  </a:moveTo>
                  <a:cubicBezTo>
                    <a:pt x="19868" y="1134"/>
                    <a:pt x="18292" y="674"/>
                    <a:pt x="16006" y="406"/>
                  </a:cubicBezTo>
                  <a:cubicBezTo>
                    <a:pt x="13719" y="138"/>
                    <a:pt x="10724" y="62"/>
                    <a:pt x="8832" y="23"/>
                  </a:cubicBezTo>
                  <a:cubicBezTo>
                    <a:pt x="6940" y="-15"/>
                    <a:pt x="6152" y="-15"/>
                    <a:pt x="5442" y="100"/>
                  </a:cubicBezTo>
                  <a:cubicBezTo>
                    <a:pt x="4733" y="215"/>
                    <a:pt x="4102" y="445"/>
                    <a:pt x="3708" y="1172"/>
                  </a:cubicBezTo>
                  <a:cubicBezTo>
                    <a:pt x="3314" y="1900"/>
                    <a:pt x="3156" y="3125"/>
                    <a:pt x="3077" y="5040"/>
                  </a:cubicBezTo>
                  <a:cubicBezTo>
                    <a:pt x="2998" y="6955"/>
                    <a:pt x="2998" y="9559"/>
                    <a:pt x="2525" y="12240"/>
                  </a:cubicBezTo>
                  <a:cubicBezTo>
                    <a:pt x="2052" y="14921"/>
                    <a:pt x="1106" y="17679"/>
                    <a:pt x="554" y="19249"/>
                  </a:cubicBezTo>
                  <a:cubicBezTo>
                    <a:pt x="3" y="20819"/>
                    <a:pt x="-155" y="21202"/>
                    <a:pt x="160" y="21394"/>
                  </a:cubicBezTo>
                  <a:cubicBezTo>
                    <a:pt x="476" y="21585"/>
                    <a:pt x="1264" y="21585"/>
                    <a:pt x="4417" y="21355"/>
                  </a:cubicBezTo>
                  <a:cubicBezTo>
                    <a:pt x="7571" y="21125"/>
                    <a:pt x="13089" y="20666"/>
                    <a:pt x="18607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977758" y="1902294"/>
              <a:ext cx="260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7" y="1929"/>
                    <a:pt x="4215" y="3857"/>
                    <a:pt x="7024" y="6750"/>
                  </a:cubicBezTo>
                  <a:cubicBezTo>
                    <a:pt x="9834" y="9643"/>
                    <a:pt x="13346" y="13500"/>
                    <a:pt x="15893" y="16136"/>
                  </a:cubicBezTo>
                  <a:cubicBezTo>
                    <a:pt x="18439" y="18771"/>
                    <a:pt x="20020" y="201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066658" y="1901071"/>
              <a:ext cx="209551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483"/>
                  </a:moveTo>
                  <a:cubicBezTo>
                    <a:pt x="20509" y="213"/>
                    <a:pt x="19418" y="-57"/>
                    <a:pt x="18436" y="10"/>
                  </a:cubicBezTo>
                  <a:cubicBezTo>
                    <a:pt x="17455" y="78"/>
                    <a:pt x="16582" y="483"/>
                    <a:pt x="14618" y="2508"/>
                  </a:cubicBezTo>
                  <a:cubicBezTo>
                    <a:pt x="12655" y="4533"/>
                    <a:pt x="9600" y="8178"/>
                    <a:pt x="6982" y="11621"/>
                  </a:cubicBezTo>
                  <a:cubicBezTo>
                    <a:pt x="4364" y="15063"/>
                    <a:pt x="2182" y="18303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329870" y="1700253"/>
              <a:ext cx="243513" cy="65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6" fill="norm" stroke="1" extrusionOk="0">
                  <a:moveTo>
                    <a:pt x="858" y="2662"/>
                  </a:moveTo>
                  <a:cubicBezTo>
                    <a:pt x="304" y="2177"/>
                    <a:pt x="-250" y="1693"/>
                    <a:pt x="119" y="1347"/>
                  </a:cubicBezTo>
                  <a:cubicBezTo>
                    <a:pt x="488" y="1000"/>
                    <a:pt x="1781" y="793"/>
                    <a:pt x="4642" y="585"/>
                  </a:cubicBezTo>
                  <a:cubicBezTo>
                    <a:pt x="7504" y="377"/>
                    <a:pt x="11935" y="170"/>
                    <a:pt x="14981" y="66"/>
                  </a:cubicBezTo>
                  <a:cubicBezTo>
                    <a:pt x="18027" y="-38"/>
                    <a:pt x="19688" y="-38"/>
                    <a:pt x="20519" y="204"/>
                  </a:cubicBezTo>
                  <a:cubicBezTo>
                    <a:pt x="21350" y="447"/>
                    <a:pt x="21350" y="931"/>
                    <a:pt x="21073" y="2454"/>
                  </a:cubicBezTo>
                  <a:cubicBezTo>
                    <a:pt x="20796" y="3977"/>
                    <a:pt x="20242" y="6539"/>
                    <a:pt x="19873" y="9239"/>
                  </a:cubicBezTo>
                  <a:cubicBezTo>
                    <a:pt x="19504" y="11939"/>
                    <a:pt x="19319" y="14777"/>
                    <a:pt x="19227" y="16543"/>
                  </a:cubicBezTo>
                  <a:cubicBezTo>
                    <a:pt x="19135" y="18308"/>
                    <a:pt x="19135" y="19000"/>
                    <a:pt x="19319" y="19658"/>
                  </a:cubicBezTo>
                  <a:cubicBezTo>
                    <a:pt x="19504" y="20316"/>
                    <a:pt x="19873" y="20939"/>
                    <a:pt x="19227" y="21250"/>
                  </a:cubicBezTo>
                  <a:cubicBezTo>
                    <a:pt x="18581" y="21562"/>
                    <a:pt x="16919" y="21562"/>
                    <a:pt x="14242" y="21181"/>
                  </a:cubicBezTo>
                  <a:cubicBezTo>
                    <a:pt x="11565" y="20800"/>
                    <a:pt x="7873" y="20039"/>
                    <a:pt x="4181" y="19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908945" y="2035644"/>
              <a:ext cx="3134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55" y="21600"/>
                  </a:moveTo>
                  <a:cubicBezTo>
                    <a:pt x="10" y="18600"/>
                    <a:pt x="-135" y="15600"/>
                    <a:pt x="227" y="13500"/>
                  </a:cubicBezTo>
                  <a:cubicBezTo>
                    <a:pt x="590" y="11400"/>
                    <a:pt x="1460" y="10200"/>
                    <a:pt x="3707" y="9000"/>
                  </a:cubicBezTo>
                  <a:cubicBezTo>
                    <a:pt x="5954" y="7800"/>
                    <a:pt x="9578" y="6600"/>
                    <a:pt x="12767" y="5100"/>
                  </a:cubicBezTo>
                  <a:cubicBezTo>
                    <a:pt x="15956" y="3600"/>
                    <a:pt x="18711" y="180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092681" y="1927694"/>
              <a:ext cx="2172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33"/>
                    <a:pt x="-1443" y="9067"/>
                    <a:pt x="1502" y="12667"/>
                  </a:cubicBezTo>
                  <a:cubicBezTo>
                    <a:pt x="4448" y="16267"/>
                    <a:pt x="12302" y="18933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464083" y="1767870"/>
              <a:ext cx="329776" cy="52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67" fill="norm" stroke="1" extrusionOk="0">
                  <a:moveTo>
                    <a:pt x="21572" y="1599"/>
                  </a:moveTo>
                  <a:cubicBezTo>
                    <a:pt x="18526" y="908"/>
                    <a:pt x="15480" y="217"/>
                    <a:pt x="12918" y="44"/>
                  </a:cubicBezTo>
                  <a:cubicBezTo>
                    <a:pt x="10357" y="-129"/>
                    <a:pt x="8280" y="217"/>
                    <a:pt x="6272" y="951"/>
                  </a:cubicBezTo>
                  <a:cubicBezTo>
                    <a:pt x="4264" y="1685"/>
                    <a:pt x="2326" y="2809"/>
                    <a:pt x="1287" y="4580"/>
                  </a:cubicBezTo>
                  <a:cubicBezTo>
                    <a:pt x="249" y="6351"/>
                    <a:pt x="110" y="8770"/>
                    <a:pt x="41" y="11233"/>
                  </a:cubicBezTo>
                  <a:cubicBezTo>
                    <a:pt x="-28" y="13695"/>
                    <a:pt x="-28" y="16201"/>
                    <a:pt x="180" y="17885"/>
                  </a:cubicBezTo>
                  <a:cubicBezTo>
                    <a:pt x="387" y="19570"/>
                    <a:pt x="803" y="20434"/>
                    <a:pt x="1841" y="20909"/>
                  </a:cubicBezTo>
                  <a:cubicBezTo>
                    <a:pt x="2880" y="21385"/>
                    <a:pt x="4541" y="21471"/>
                    <a:pt x="6687" y="21255"/>
                  </a:cubicBezTo>
                  <a:cubicBezTo>
                    <a:pt x="8834" y="21039"/>
                    <a:pt x="11464" y="20521"/>
                    <a:pt x="14095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442162" y="2067394"/>
              <a:ext cx="2373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368" y="21600"/>
                  </a:moveTo>
                  <a:cubicBezTo>
                    <a:pt x="604" y="19200"/>
                    <a:pt x="-161" y="16800"/>
                    <a:pt x="30" y="14800"/>
                  </a:cubicBezTo>
                  <a:cubicBezTo>
                    <a:pt x="221" y="12800"/>
                    <a:pt x="1368" y="11200"/>
                    <a:pt x="5096" y="8800"/>
                  </a:cubicBezTo>
                  <a:cubicBezTo>
                    <a:pt x="8823" y="6400"/>
                    <a:pt x="15131" y="320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03395" y="1720034"/>
              <a:ext cx="328614" cy="56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8" fill="norm" stroke="1" extrusionOk="0">
                  <a:moveTo>
                    <a:pt x="21496" y="1373"/>
                  </a:moveTo>
                  <a:cubicBezTo>
                    <a:pt x="18727" y="731"/>
                    <a:pt x="15958" y="89"/>
                    <a:pt x="13396" y="8"/>
                  </a:cubicBezTo>
                  <a:cubicBezTo>
                    <a:pt x="10834" y="-72"/>
                    <a:pt x="8481" y="410"/>
                    <a:pt x="6958" y="1534"/>
                  </a:cubicBezTo>
                  <a:cubicBezTo>
                    <a:pt x="5434" y="2658"/>
                    <a:pt x="4742" y="4425"/>
                    <a:pt x="4119" y="6593"/>
                  </a:cubicBezTo>
                  <a:cubicBezTo>
                    <a:pt x="3496" y="8761"/>
                    <a:pt x="2942" y="11330"/>
                    <a:pt x="2250" y="13659"/>
                  </a:cubicBezTo>
                  <a:cubicBezTo>
                    <a:pt x="1558" y="15987"/>
                    <a:pt x="727" y="18075"/>
                    <a:pt x="311" y="19320"/>
                  </a:cubicBezTo>
                  <a:cubicBezTo>
                    <a:pt x="-104" y="20564"/>
                    <a:pt x="-104" y="20966"/>
                    <a:pt x="311" y="21207"/>
                  </a:cubicBezTo>
                  <a:cubicBezTo>
                    <a:pt x="727" y="21448"/>
                    <a:pt x="1558" y="21528"/>
                    <a:pt x="4188" y="21448"/>
                  </a:cubicBezTo>
                  <a:cubicBezTo>
                    <a:pt x="6819" y="21367"/>
                    <a:pt x="11250" y="21127"/>
                    <a:pt x="15681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225658" y="1813425"/>
              <a:ext cx="215901" cy="23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4011"/>
                  </a:moveTo>
                  <a:cubicBezTo>
                    <a:pt x="0" y="2673"/>
                    <a:pt x="0" y="1335"/>
                    <a:pt x="635" y="571"/>
                  </a:cubicBezTo>
                  <a:cubicBezTo>
                    <a:pt x="1271" y="-194"/>
                    <a:pt x="2541" y="-385"/>
                    <a:pt x="4553" y="1240"/>
                  </a:cubicBezTo>
                  <a:cubicBezTo>
                    <a:pt x="6565" y="2865"/>
                    <a:pt x="9318" y="6305"/>
                    <a:pt x="12282" y="9937"/>
                  </a:cubicBezTo>
                  <a:cubicBezTo>
                    <a:pt x="15247" y="13569"/>
                    <a:pt x="18424" y="17392"/>
                    <a:pt x="21600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443675" y="1861763"/>
              <a:ext cx="175684" cy="44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359"/>
                  </a:moveTo>
                  <a:cubicBezTo>
                    <a:pt x="20299" y="739"/>
                    <a:pt x="18998" y="119"/>
                    <a:pt x="16916" y="15"/>
                  </a:cubicBezTo>
                  <a:cubicBezTo>
                    <a:pt x="14834" y="-88"/>
                    <a:pt x="11971" y="325"/>
                    <a:pt x="10280" y="1411"/>
                  </a:cubicBezTo>
                  <a:cubicBezTo>
                    <a:pt x="8588" y="2496"/>
                    <a:pt x="8067" y="4253"/>
                    <a:pt x="6896" y="6371"/>
                  </a:cubicBezTo>
                  <a:cubicBezTo>
                    <a:pt x="5725" y="8490"/>
                    <a:pt x="3904" y="10970"/>
                    <a:pt x="2472" y="13141"/>
                  </a:cubicBezTo>
                  <a:cubicBezTo>
                    <a:pt x="1041" y="15311"/>
                    <a:pt x="0" y="17171"/>
                    <a:pt x="0" y="18515"/>
                  </a:cubicBezTo>
                  <a:cubicBezTo>
                    <a:pt x="0" y="19858"/>
                    <a:pt x="1041" y="20685"/>
                    <a:pt x="2082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606658" y="1714724"/>
              <a:ext cx="282316" cy="76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77" fill="norm" stroke="1" extrusionOk="0">
                  <a:moveTo>
                    <a:pt x="5280" y="1349"/>
                  </a:moveTo>
                  <a:cubicBezTo>
                    <a:pt x="5280" y="991"/>
                    <a:pt x="5280" y="633"/>
                    <a:pt x="5680" y="395"/>
                  </a:cubicBezTo>
                  <a:cubicBezTo>
                    <a:pt x="6080" y="156"/>
                    <a:pt x="6880" y="37"/>
                    <a:pt x="9040" y="7"/>
                  </a:cubicBezTo>
                  <a:cubicBezTo>
                    <a:pt x="11200" y="-23"/>
                    <a:pt x="14720" y="37"/>
                    <a:pt x="17120" y="335"/>
                  </a:cubicBezTo>
                  <a:cubicBezTo>
                    <a:pt x="19520" y="633"/>
                    <a:pt x="20800" y="1170"/>
                    <a:pt x="21200" y="2185"/>
                  </a:cubicBezTo>
                  <a:cubicBezTo>
                    <a:pt x="21600" y="3199"/>
                    <a:pt x="21120" y="4691"/>
                    <a:pt x="20080" y="6511"/>
                  </a:cubicBezTo>
                  <a:cubicBezTo>
                    <a:pt x="19040" y="8331"/>
                    <a:pt x="17440" y="10479"/>
                    <a:pt x="16240" y="12507"/>
                  </a:cubicBezTo>
                  <a:cubicBezTo>
                    <a:pt x="15040" y="14536"/>
                    <a:pt x="14240" y="16446"/>
                    <a:pt x="13840" y="17579"/>
                  </a:cubicBezTo>
                  <a:cubicBezTo>
                    <a:pt x="13440" y="18713"/>
                    <a:pt x="13440" y="19071"/>
                    <a:pt x="13440" y="19399"/>
                  </a:cubicBezTo>
                  <a:cubicBezTo>
                    <a:pt x="13440" y="19727"/>
                    <a:pt x="13440" y="20026"/>
                    <a:pt x="11200" y="20384"/>
                  </a:cubicBezTo>
                  <a:cubicBezTo>
                    <a:pt x="8960" y="20742"/>
                    <a:pt x="4480" y="21159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9208" y="3188433"/>
              <a:ext cx="292101" cy="5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579"/>
                  </a:moveTo>
                  <a:cubicBezTo>
                    <a:pt x="18000" y="344"/>
                    <a:pt x="14400" y="108"/>
                    <a:pt x="11426" y="30"/>
                  </a:cubicBezTo>
                  <a:cubicBezTo>
                    <a:pt x="8452" y="-49"/>
                    <a:pt x="6104" y="30"/>
                    <a:pt x="4383" y="265"/>
                  </a:cubicBezTo>
                  <a:cubicBezTo>
                    <a:pt x="2661" y="501"/>
                    <a:pt x="1565" y="894"/>
                    <a:pt x="939" y="1718"/>
                  </a:cubicBezTo>
                  <a:cubicBezTo>
                    <a:pt x="313" y="2543"/>
                    <a:pt x="157" y="3800"/>
                    <a:pt x="78" y="6117"/>
                  </a:cubicBezTo>
                  <a:cubicBezTo>
                    <a:pt x="0" y="8434"/>
                    <a:pt x="0" y="11811"/>
                    <a:pt x="0" y="14364"/>
                  </a:cubicBezTo>
                  <a:cubicBezTo>
                    <a:pt x="0" y="16917"/>
                    <a:pt x="0" y="18645"/>
                    <a:pt x="0" y="19705"/>
                  </a:cubicBezTo>
                  <a:cubicBezTo>
                    <a:pt x="0" y="20766"/>
                    <a:pt x="0" y="21158"/>
                    <a:pt x="391" y="21355"/>
                  </a:cubicBezTo>
                  <a:cubicBezTo>
                    <a:pt x="783" y="21551"/>
                    <a:pt x="1565" y="21551"/>
                    <a:pt x="4226" y="21119"/>
                  </a:cubicBezTo>
                  <a:cubicBezTo>
                    <a:pt x="6887" y="20687"/>
                    <a:pt x="11426" y="19823"/>
                    <a:pt x="14322" y="19273"/>
                  </a:cubicBezTo>
                  <a:cubicBezTo>
                    <a:pt x="17217" y="18723"/>
                    <a:pt x="18470" y="18488"/>
                    <a:pt x="19722" y="18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26358" y="3508844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018"/>
                    <a:pt x="4629" y="12436"/>
                    <a:pt x="8229" y="8836"/>
                  </a:cubicBezTo>
                  <a:cubicBezTo>
                    <a:pt x="11829" y="5236"/>
                    <a:pt x="16714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40708" y="3096094"/>
              <a:ext cx="304801" cy="64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424"/>
                  </a:moveTo>
                  <a:cubicBezTo>
                    <a:pt x="17700" y="212"/>
                    <a:pt x="13800" y="0"/>
                    <a:pt x="10950" y="0"/>
                  </a:cubicBezTo>
                  <a:cubicBezTo>
                    <a:pt x="8100" y="0"/>
                    <a:pt x="6300" y="212"/>
                    <a:pt x="4875" y="459"/>
                  </a:cubicBezTo>
                  <a:cubicBezTo>
                    <a:pt x="3450" y="706"/>
                    <a:pt x="2400" y="988"/>
                    <a:pt x="1875" y="1588"/>
                  </a:cubicBezTo>
                  <a:cubicBezTo>
                    <a:pt x="1350" y="2188"/>
                    <a:pt x="1350" y="3106"/>
                    <a:pt x="1350" y="4765"/>
                  </a:cubicBezTo>
                  <a:cubicBezTo>
                    <a:pt x="1350" y="6424"/>
                    <a:pt x="1350" y="8824"/>
                    <a:pt x="1125" y="11118"/>
                  </a:cubicBezTo>
                  <a:cubicBezTo>
                    <a:pt x="900" y="13412"/>
                    <a:pt x="450" y="15600"/>
                    <a:pt x="225" y="17082"/>
                  </a:cubicBezTo>
                  <a:cubicBezTo>
                    <a:pt x="0" y="18565"/>
                    <a:pt x="0" y="19341"/>
                    <a:pt x="0" y="19976"/>
                  </a:cubicBezTo>
                  <a:cubicBezTo>
                    <a:pt x="0" y="20612"/>
                    <a:pt x="0" y="21106"/>
                    <a:pt x="375" y="21353"/>
                  </a:cubicBezTo>
                  <a:cubicBezTo>
                    <a:pt x="750" y="21600"/>
                    <a:pt x="1500" y="21600"/>
                    <a:pt x="4050" y="21459"/>
                  </a:cubicBezTo>
                  <a:cubicBezTo>
                    <a:pt x="6600" y="21318"/>
                    <a:pt x="10950" y="21035"/>
                    <a:pt x="13650" y="20929"/>
                  </a:cubicBezTo>
                  <a:cubicBezTo>
                    <a:pt x="16350" y="20824"/>
                    <a:pt x="17400" y="20894"/>
                    <a:pt x="1845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268875" y="3216744"/>
              <a:ext cx="489434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15318" y="0"/>
                  </a:moveTo>
                  <a:cubicBezTo>
                    <a:pt x="13927" y="498"/>
                    <a:pt x="12536" y="995"/>
                    <a:pt x="10821" y="1891"/>
                  </a:cubicBezTo>
                  <a:cubicBezTo>
                    <a:pt x="9106" y="2787"/>
                    <a:pt x="7067" y="4081"/>
                    <a:pt x="5537" y="5027"/>
                  </a:cubicBezTo>
                  <a:cubicBezTo>
                    <a:pt x="4008" y="5972"/>
                    <a:pt x="2988" y="6570"/>
                    <a:pt x="2200" y="7167"/>
                  </a:cubicBezTo>
                  <a:cubicBezTo>
                    <a:pt x="1412" y="7764"/>
                    <a:pt x="856" y="8361"/>
                    <a:pt x="763" y="8809"/>
                  </a:cubicBezTo>
                  <a:cubicBezTo>
                    <a:pt x="670" y="9257"/>
                    <a:pt x="1041" y="9556"/>
                    <a:pt x="2524" y="9805"/>
                  </a:cubicBezTo>
                  <a:cubicBezTo>
                    <a:pt x="4008" y="10053"/>
                    <a:pt x="6603" y="10253"/>
                    <a:pt x="8133" y="10352"/>
                  </a:cubicBezTo>
                  <a:cubicBezTo>
                    <a:pt x="9663" y="10452"/>
                    <a:pt x="10126" y="10452"/>
                    <a:pt x="10682" y="10452"/>
                  </a:cubicBezTo>
                  <a:cubicBezTo>
                    <a:pt x="11239" y="10452"/>
                    <a:pt x="11888" y="10452"/>
                    <a:pt x="11888" y="10800"/>
                  </a:cubicBezTo>
                  <a:cubicBezTo>
                    <a:pt x="11888" y="11148"/>
                    <a:pt x="11239" y="11845"/>
                    <a:pt x="9941" y="12890"/>
                  </a:cubicBezTo>
                  <a:cubicBezTo>
                    <a:pt x="8643" y="13935"/>
                    <a:pt x="6696" y="15329"/>
                    <a:pt x="5027" y="16524"/>
                  </a:cubicBezTo>
                  <a:cubicBezTo>
                    <a:pt x="3359" y="17718"/>
                    <a:pt x="1968" y="18713"/>
                    <a:pt x="1088" y="19460"/>
                  </a:cubicBezTo>
                  <a:cubicBezTo>
                    <a:pt x="207" y="20206"/>
                    <a:pt x="-164" y="20704"/>
                    <a:pt x="68" y="21053"/>
                  </a:cubicBezTo>
                  <a:cubicBezTo>
                    <a:pt x="300" y="21401"/>
                    <a:pt x="1134" y="21600"/>
                    <a:pt x="3312" y="21600"/>
                  </a:cubicBezTo>
                  <a:cubicBezTo>
                    <a:pt x="5491" y="21600"/>
                    <a:pt x="9014" y="21401"/>
                    <a:pt x="12258" y="21053"/>
                  </a:cubicBezTo>
                  <a:cubicBezTo>
                    <a:pt x="15503" y="20704"/>
                    <a:pt x="18469" y="20206"/>
                    <a:pt x="21436" y="19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971779" y="3197694"/>
              <a:ext cx="38343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561" y="617"/>
                  </a:moveTo>
                  <a:cubicBezTo>
                    <a:pt x="848" y="309"/>
                    <a:pt x="136" y="0"/>
                    <a:pt x="18" y="0"/>
                  </a:cubicBezTo>
                  <a:cubicBezTo>
                    <a:pt x="-101" y="0"/>
                    <a:pt x="374" y="309"/>
                    <a:pt x="1739" y="1491"/>
                  </a:cubicBezTo>
                  <a:cubicBezTo>
                    <a:pt x="3103" y="2674"/>
                    <a:pt x="5358" y="4731"/>
                    <a:pt x="7969" y="6994"/>
                  </a:cubicBezTo>
                  <a:cubicBezTo>
                    <a:pt x="10580" y="9257"/>
                    <a:pt x="13547" y="11726"/>
                    <a:pt x="15862" y="14194"/>
                  </a:cubicBezTo>
                  <a:cubicBezTo>
                    <a:pt x="18176" y="16663"/>
                    <a:pt x="19837" y="19131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067414" y="3136640"/>
              <a:ext cx="275095" cy="53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4" fill="norm" stroke="1" extrusionOk="0">
                  <a:moveTo>
                    <a:pt x="21429" y="2424"/>
                  </a:moveTo>
                  <a:cubicBezTo>
                    <a:pt x="21429" y="2004"/>
                    <a:pt x="21429" y="1584"/>
                    <a:pt x="21182" y="1122"/>
                  </a:cubicBezTo>
                  <a:cubicBezTo>
                    <a:pt x="20934" y="659"/>
                    <a:pt x="20440" y="155"/>
                    <a:pt x="19863" y="29"/>
                  </a:cubicBezTo>
                  <a:cubicBezTo>
                    <a:pt x="19285" y="-97"/>
                    <a:pt x="18626" y="155"/>
                    <a:pt x="17224" y="1458"/>
                  </a:cubicBezTo>
                  <a:cubicBezTo>
                    <a:pt x="15823" y="2761"/>
                    <a:pt x="13679" y="5114"/>
                    <a:pt x="11453" y="7677"/>
                  </a:cubicBezTo>
                  <a:cubicBezTo>
                    <a:pt x="9227" y="10241"/>
                    <a:pt x="6919" y="13014"/>
                    <a:pt x="5023" y="15157"/>
                  </a:cubicBezTo>
                  <a:cubicBezTo>
                    <a:pt x="3127" y="17301"/>
                    <a:pt x="1643" y="18814"/>
                    <a:pt x="818" y="19780"/>
                  </a:cubicBezTo>
                  <a:cubicBezTo>
                    <a:pt x="-6" y="20747"/>
                    <a:pt x="-171" y="21167"/>
                    <a:pt x="159" y="21335"/>
                  </a:cubicBezTo>
                  <a:cubicBezTo>
                    <a:pt x="489" y="21503"/>
                    <a:pt x="1313" y="21419"/>
                    <a:pt x="2137" y="21209"/>
                  </a:cubicBezTo>
                  <a:cubicBezTo>
                    <a:pt x="2962" y="20999"/>
                    <a:pt x="3786" y="20663"/>
                    <a:pt x="4611" y="20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475858" y="3527894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469500" y="3347891"/>
              <a:ext cx="75201" cy="6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931" fill="norm" stroke="1" extrusionOk="0">
                  <a:moveTo>
                    <a:pt x="10510" y="4905"/>
                  </a:moveTo>
                  <a:cubicBezTo>
                    <a:pt x="7591" y="5602"/>
                    <a:pt x="4672" y="6299"/>
                    <a:pt x="2629" y="8737"/>
                  </a:cubicBezTo>
                  <a:cubicBezTo>
                    <a:pt x="586" y="11176"/>
                    <a:pt x="-582" y="15357"/>
                    <a:pt x="294" y="17796"/>
                  </a:cubicBezTo>
                  <a:cubicBezTo>
                    <a:pt x="1169" y="20234"/>
                    <a:pt x="4088" y="20931"/>
                    <a:pt x="7007" y="20931"/>
                  </a:cubicBezTo>
                  <a:cubicBezTo>
                    <a:pt x="9926" y="20931"/>
                    <a:pt x="12845" y="20234"/>
                    <a:pt x="15180" y="18492"/>
                  </a:cubicBezTo>
                  <a:cubicBezTo>
                    <a:pt x="17515" y="16750"/>
                    <a:pt x="19267" y="13963"/>
                    <a:pt x="20142" y="10828"/>
                  </a:cubicBezTo>
                  <a:cubicBezTo>
                    <a:pt x="21018" y="7692"/>
                    <a:pt x="21018" y="4208"/>
                    <a:pt x="19559" y="2118"/>
                  </a:cubicBezTo>
                  <a:cubicBezTo>
                    <a:pt x="18099" y="28"/>
                    <a:pt x="15180" y="-669"/>
                    <a:pt x="12845" y="725"/>
                  </a:cubicBezTo>
                  <a:cubicBezTo>
                    <a:pt x="10510" y="2118"/>
                    <a:pt x="8759" y="5602"/>
                    <a:pt x="7007" y="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602858" y="3039501"/>
              <a:ext cx="273596" cy="84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63" fill="norm" stroke="1" extrusionOk="0">
                  <a:moveTo>
                    <a:pt x="3988" y="2416"/>
                  </a:moveTo>
                  <a:cubicBezTo>
                    <a:pt x="3489" y="2146"/>
                    <a:pt x="2991" y="1876"/>
                    <a:pt x="2658" y="1579"/>
                  </a:cubicBezTo>
                  <a:cubicBezTo>
                    <a:pt x="2326" y="1282"/>
                    <a:pt x="2160" y="958"/>
                    <a:pt x="2658" y="769"/>
                  </a:cubicBezTo>
                  <a:cubicBezTo>
                    <a:pt x="3157" y="580"/>
                    <a:pt x="4320" y="526"/>
                    <a:pt x="6646" y="445"/>
                  </a:cubicBezTo>
                  <a:cubicBezTo>
                    <a:pt x="8972" y="364"/>
                    <a:pt x="12462" y="256"/>
                    <a:pt x="14622" y="175"/>
                  </a:cubicBezTo>
                  <a:cubicBezTo>
                    <a:pt x="16782" y="94"/>
                    <a:pt x="17612" y="40"/>
                    <a:pt x="18443" y="13"/>
                  </a:cubicBezTo>
                  <a:cubicBezTo>
                    <a:pt x="19274" y="-14"/>
                    <a:pt x="20105" y="-14"/>
                    <a:pt x="20686" y="175"/>
                  </a:cubicBezTo>
                  <a:cubicBezTo>
                    <a:pt x="21268" y="364"/>
                    <a:pt x="21600" y="742"/>
                    <a:pt x="21434" y="1795"/>
                  </a:cubicBezTo>
                  <a:cubicBezTo>
                    <a:pt x="21268" y="2848"/>
                    <a:pt x="20603" y="4576"/>
                    <a:pt x="19938" y="6493"/>
                  </a:cubicBezTo>
                  <a:cubicBezTo>
                    <a:pt x="19274" y="8410"/>
                    <a:pt x="18609" y="10516"/>
                    <a:pt x="18194" y="12541"/>
                  </a:cubicBezTo>
                  <a:cubicBezTo>
                    <a:pt x="17778" y="14566"/>
                    <a:pt x="17612" y="16510"/>
                    <a:pt x="17612" y="17752"/>
                  </a:cubicBezTo>
                  <a:cubicBezTo>
                    <a:pt x="17612" y="18994"/>
                    <a:pt x="17778" y="19534"/>
                    <a:pt x="17945" y="20020"/>
                  </a:cubicBezTo>
                  <a:cubicBezTo>
                    <a:pt x="18111" y="20506"/>
                    <a:pt x="18277" y="20938"/>
                    <a:pt x="17695" y="21208"/>
                  </a:cubicBezTo>
                  <a:cubicBezTo>
                    <a:pt x="17114" y="21478"/>
                    <a:pt x="15785" y="21586"/>
                    <a:pt x="12711" y="21559"/>
                  </a:cubicBezTo>
                  <a:cubicBezTo>
                    <a:pt x="9637" y="21532"/>
                    <a:pt x="4818" y="21370"/>
                    <a:pt x="0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358258" y="3934294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359960" y="3814819"/>
              <a:ext cx="51106" cy="5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0056" fill="norm" stroke="1" extrusionOk="0">
                  <a:moveTo>
                    <a:pt x="11794" y="13457"/>
                  </a:moveTo>
                  <a:cubicBezTo>
                    <a:pt x="9301" y="10371"/>
                    <a:pt x="6809" y="7286"/>
                    <a:pt x="4317" y="7286"/>
                  </a:cubicBezTo>
                  <a:cubicBezTo>
                    <a:pt x="1824" y="7286"/>
                    <a:pt x="-668" y="10371"/>
                    <a:pt x="163" y="13457"/>
                  </a:cubicBezTo>
                  <a:cubicBezTo>
                    <a:pt x="994" y="16543"/>
                    <a:pt x="5147" y="19629"/>
                    <a:pt x="8886" y="20014"/>
                  </a:cubicBezTo>
                  <a:cubicBezTo>
                    <a:pt x="12624" y="20400"/>
                    <a:pt x="15947" y="18086"/>
                    <a:pt x="18024" y="13843"/>
                  </a:cubicBezTo>
                  <a:cubicBezTo>
                    <a:pt x="20101" y="9600"/>
                    <a:pt x="20932" y="3429"/>
                    <a:pt x="18855" y="1114"/>
                  </a:cubicBezTo>
                  <a:cubicBezTo>
                    <a:pt x="16778" y="-1200"/>
                    <a:pt x="11794" y="343"/>
                    <a:pt x="8886" y="3429"/>
                  </a:cubicBezTo>
                  <a:cubicBezTo>
                    <a:pt x="5978" y="6514"/>
                    <a:pt x="5147" y="11143"/>
                    <a:pt x="4317" y="15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491608" y="402319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529708" y="4099394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751958" y="3997794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390008" y="2962029"/>
              <a:ext cx="215901" cy="17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13360"/>
                  </a:moveTo>
                  <a:cubicBezTo>
                    <a:pt x="212" y="12059"/>
                    <a:pt x="424" y="10757"/>
                    <a:pt x="635" y="10757"/>
                  </a:cubicBezTo>
                  <a:cubicBezTo>
                    <a:pt x="847" y="10757"/>
                    <a:pt x="1059" y="12059"/>
                    <a:pt x="1165" y="13490"/>
                  </a:cubicBezTo>
                  <a:cubicBezTo>
                    <a:pt x="1271" y="14921"/>
                    <a:pt x="1271" y="16483"/>
                    <a:pt x="1271" y="17914"/>
                  </a:cubicBezTo>
                  <a:cubicBezTo>
                    <a:pt x="1271" y="19345"/>
                    <a:pt x="1271" y="20647"/>
                    <a:pt x="1165" y="20647"/>
                  </a:cubicBezTo>
                  <a:cubicBezTo>
                    <a:pt x="1059" y="20647"/>
                    <a:pt x="847" y="19345"/>
                    <a:pt x="953" y="16222"/>
                  </a:cubicBezTo>
                  <a:cubicBezTo>
                    <a:pt x="1059" y="13100"/>
                    <a:pt x="1482" y="8155"/>
                    <a:pt x="2647" y="4772"/>
                  </a:cubicBezTo>
                  <a:cubicBezTo>
                    <a:pt x="3812" y="1389"/>
                    <a:pt x="5718" y="-433"/>
                    <a:pt x="7941" y="87"/>
                  </a:cubicBezTo>
                  <a:cubicBezTo>
                    <a:pt x="10165" y="608"/>
                    <a:pt x="12706" y="3471"/>
                    <a:pt x="15035" y="7374"/>
                  </a:cubicBezTo>
                  <a:cubicBezTo>
                    <a:pt x="17365" y="11278"/>
                    <a:pt x="19482" y="16222"/>
                    <a:pt x="21600" y="2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650608" y="352154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680617" y="3623144"/>
              <a:ext cx="223992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45" fill="norm" stroke="1" extrusionOk="0">
                  <a:moveTo>
                    <a:pt x="1377" y="6171"/>
                  </a:moveTo>
                  <a:cubicBezTo>
                    <a:pt x="569" y="11314"/>
                    <a:pt x="-238" y="16457"/>
                    <a:pt x="65" y="19029"/>
                  </a:cubicBezTo>
                  <a:cubicBezTo>
                    <a:pt x="368" y="21600"/>
                    <a:pt x="1781" y="21600"/>
                    <a:pt x="5515" y="18000"/>
                  </a:cubicBezTo>
                  <a:cubicBezTo>
                    <a:pt x="9250" y="14400"/>
                    <a:pt x="15306" y="720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637267" y="3254844"/>
              <a:ext cx="562742" cy="5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7" fill="norm" stroke="1" extrusionOk="0">
                  <a:moveTo>
                    <a:pt x="21508" y="0"/>
                  </a:moveTo>
                  <a:cubicBezTo>
                    <a:pt x="20052" y="506"/>
                    <a:pt x="18596" y="1012"/>
                    <a:pt x="16533" y="1898"/>
                  </a:cubicBezTo>
                  <a:cubicBezTo>
                    <a:pt x="14470" y="2784"/>
                    <a:pt x="11800" y="4050"/>
                    <a:pt x="9495" y="5189"/>
                  </a:cubicBezTo>
                  <a:cubicBezTo>
                    <a:pt x="7189" y="6328"/>
                    <a:pt x="5247" y="7341"/>
                    <a:pt x="4074" y="8016"/>
                  </a:cubicBezTo>
                  <a:cubicBezTo>
                    <a:pt x="2901" y="8691"/>
                    <a:pt x="2497" y="9028"/>
                    <a:pt x="2537" y="9239"/>
                  </a:cubicBezTo>
                  <a:cubicBezTo>
                    <a:pt x="2578" y="9450"/>
                    <a:pt x="3063" y="9534"/>
                    <a:pt x="4600" y="9661"/>
                  </a:cubicBezTo>
                  <a:cubicBezTo>
                    <a:pt x="6137" y="9788"/>
                    <a:pt x="8726" y="9956"/>
                    <a:pt x="10304" y="10125"/>
                  </a:cubicBezTo>
                  <a:cubicBezTo>
                    <a:pt x="11881" y="10294"/>
                    <a:pt x="12447" y="10462"/>
                    <a:pt x="12933" y="10716"/>
                  </a:cubicBezTo>
                  <a:cubicBezTo>
                    <a:pt x="13418" y="10969"/>
                    <a:pt x="13823" y="11306"/>
                    <a:pt x="13742" y="11728"/>
                  </a:cubicBezTo>
                  <a:cubicBezTo>
                    <a:pt x="13661" y="12150"/>
                    <a:pt x="13095" y="12656"/>
                    <a:pt x="11517" y="13542"/>
                  </a:cubicBezTo>
                  <a:cubicBezTo>
                    <a:pt x="9939" y="14428"/>
                    <a:pt x="7351" y="15694"/>
                    <a:pt x="5328" y="16791"/>
                  </a:cubicBezTo>
                  <a:cubicBezTo>
                    <a:pt x="3306" y="17887"/>
                    <a:pt x="1850" y="18816"/>
                    <a:pt x="1000" y="19533"/>
                  </a:cubicBezTo>
                  <a:cubicBezTo>
                    <a:pt x="151" y="20250"/>
                    <a:pt x="-92" y="20756"/>
                    <a:pt x="29" y="21094"/>
                  </a:cubicBezTo>
                  <a:cubicBezTo>
                    <a:pt x="151" y="21431"/>
                    <a:pt x="636" y="21600"/>
                    <a:pt x="2173" y="21516"/>
                  </a:cubicBezTo>
                  <a:cubicBezTo>
                    <a:pt x="3710" y="21431"/>
                    <a:pt x="6299" y="21094"/>
                    <a:pt x="9090" y="20756"/>
                  </a:cubicBezTo>
                  <a:cubicBezTo>
                    <a:pt x="11881" y="20419"/>
                    <a:pt x="14874" y="20081"/>
                    <a:pt x="16614" y="19912"/>
                  </a:cubicBezTo>
                  <a:cubicBezTo>
                    <a:pt x="18353" y="19744"/>
                    <a:pt x="18838" y="19744"/>
                    <a:pt x="19283" y="19744"/>
                  </a:cubicBezTo>
                  <a:cubicBezTo>
                    <a:pt x="19728" y="19744"/>
                    <a:pt x="20133" y="19744"/>
                    <a:pt x="20375" y="19828"/>
                  </a:cubicBezTo>
                  <a:cubicBezTo>
                    <a:pt x="20618" y="19912"/>
                    <a:pt x="20699" y="20081"/>
                    <a:pt x="2078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717408" y="4048594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742808" y="392159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850758" y="397874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869808" y="407399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142858" y="396604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819008" y="2975224"/>
              <a:ext cx="184151" cy="24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9988"/>
                  </a:moveTo>
                  <a:cubicBezTo>
                    <a:pt x="497" y="12758"/>
                    <a:pt x="993" y="15527"/>
                    <a:pt x="1241" y="17558"/>
                  </a:cubicBezTo>
                  <a:cubicBezTo>
                    <a:pt x="1490" y="19588"/>
                    <a:pt x="1490" y="20881"/>
                    <a:pt x="1241" y="21065"/>
                  </a:cubicBezTo>
                  <a:cubicBezTo>
                    <a:pt x="993" y="21250"/>
                    <a:pt x="497" y="20327"/>
                    <a:pt x="993" y="17004"/>
                  </a:cubicBezTo>
                  <a:cubicBezTo>
                    <a:pt x="1490" y="13681"/>
                    <a:pt x="2979" y="7958"/>
                    <a:pt x="4221" y="4727"/>
                  </a:cubicBezTo>
                  <a:cubicBezTo>
                    <a:pt x="5462" y="1496"/>
                    <a:pt x="6455" y="758"/>
                    <a:pt x="7697" y="296"/>
                  </a:cubicBezTo>
                  <a:cubicBezTo>
                    <a:pt x="8938" y="-165"/>
                    <a:pt x="10428" y="-350"/>
                    <a:pt x="12662" y="1773"/>
                  </a:cubicBezTo>
                  <a:cubicBezTo>
                    <a:pt x="14897" y="3896"/>
                    <a:pt x="17876" y="8327"/>
                    <a:pt x="19490" y="11742"/>
                  </a:cubicBezTo>
                  <a:cubicBezTo>
                    <a:pt x="21103" y="15158"/>
                    <a:pt x="21352" y="17558"/>
                    <a:pt x="21600" y="19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511628" y="3163612"/>
              <a:ext cx="348781" cy="54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25" fill="norm" stroke="1" extrusionOk="0">
                  <a:moveTo>
                    <a:pt x="21571" y="2110"/>
                  </a:moveTo>
                  <a:cubicBezTo>
                    <a:pt x="21309" y="1690"/>
                    <a:pt x="21047" y="1270"/>
                    <a:pt x="20196" y="892"/>
                  </a:cubicBezTo>
                  <a:cubicBezTo>
                    <a:pt x="19346" y="513"/>
                    <a:pt x="17906" y="177"/>
                    <a:pt x="16007" y="51"/>
                  </a:cubicBezTo>
                  <a:cubicBezTo>
                    <a:pt x="14109" y="-75"/>
                    <a:pt x="11753" y="9"/>
                    <a:pt x="9593" y="597"/>
                  </a:cubicBezTo>
                  <a:cubicBezTo>
                    <a:pt x="7433" y="1186"/>
                    <a:pt x="5469" y="2278"/>
                    <a:pt x="4226" y="3791"/>
                  </a:cubicBezTo>
                  <a:cubicBezTo>
                    <a:pt x="2982" y="5304"/>
                    <a:pt x="2458" y="7237"/>
                    <a:pt x="1935" y="9548"/>
                  </a:cubicBezTo>
                  <a:cubicBezTo>
                    <a:pt x="1411" y="11860"/>
                    <a:pt x="887" y="14549"/>
                    <a:pt x="560" y="16314"/>
                  </a:cubicBezTo>
                  <a:cubicBezTo>
                    <a:pt x="233" y="18079"/>
                    <a:pt x="102" y="18920"/>
                    <a:pt x="36" y="19550"/>
                  </a:cubicBezTo>
                  <a:cubicBezTo>
                    <a:pt x="-29" y="20180"/>
                    <a:pt x="-29" y="20600"/>
                    <a:pt x="233" y="20937"/>
                  </a:cubicBezTo>
                  <a:cubicBezTo>
                    <a:pt x="495" y="21273"/>
                    <a:pt x="1018" y="21525"/>
                    <a:pt x="2720" y="21525"/>
                  </a:cubicBezTo>
                  <a:cubicBezTo>
                    <a:pt x="4422" y="21525"/>
                    <a:pt x="7302" y="21273"/>
                    <a:pt x="9396" y="20811"/>
                  </a:cubicBezTo>
                  <a:cubicBezTo>
                    <a:pt x="11491" y="20348"/>
                    <a:pt x="12800" y="19676"/>
                    <a:pt x="14109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549258" y="354059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429"/>
                    <a:pt x="5760" y="9257"/>
                    <a:pt x="9360" y="5657"/>
                  </a:cubicBezTo>
                  <a:cubicBezTo>
                    <a:pt x="12960" y="2057"/>
                    <a:pt x="172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921537" y="3169776"/>
              <a:ext cx="377022" cy="51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3" fill="norm" stroke="1" extrusionOk="0">
                  <a:moveTo>
                    <a:pt x="21494" y="4089"/>
                  </a:moveTo>
                  <a:cubicBezTo>
                    <a:pt x="21494" y="3203"/>
                    <a:pt x="21494" y="2318"/>
                    <a:pt x="21434" y="1654"/>
                  </a:cubicBezTo>
                  <a:cubicBezTo>
                    <a:pt x="21373" y="990"/>
                    <a:pt x="21253" y="548"/>
                    <a:pt x="20891" y="282"/>
                  </a:cubicBezTo>
                  <a:cubicBezTo>
                    <a:pt x="20529" y="17"/>
                    <a:pt x="19925" y="-72"/>
                    <a:pt x="17874" y="61"/>
                  </a:cubicBezTo>
                  <a:cubicBezTo>
                    <a:pt x="15822" y="194"/>
                    <a:pt x="12323" y="548"/>
                    <a:pt x="9246" y="1256"/>
                  </a:cubicBezTo>
                  <a:cubicBezTo>
                    <a:pt x="6169" y="1964"/>
                    <a:pt x="3514" y="3026"/>
                    <a:pt x="2126" y="4044"/>
                  </a:cubicBezTo>
                  <a:cubicBezTo>
                    <a:pt x="739" y="5062"/>
                    <a:pt x="618" y="6036"/>
                    <a:pt x="799" y="7718"/>
                  </a:cubicBezTo>
                  <a:cubicBezTo>
                    <a:pt x="980" y="9400"/>
                    <a:pt x="1463" y="11790"/>
                    <a:pt x="1523" y="13738"/>
                  </a:cubicBezTo>
                  <a:cubicBezTo>
                    <a:pt x="1583" y="15685"/>
                    <a:pt x="1221" y="17190"/>
                    <a:pt x="920" y="18164"/>
                  </a:cubicBezTo>
                  <a:cubicBezTo>
                    <a:pt x="618" y="19138"/>
                    <a:pt x="377" y="19580"/>
                    <a:pt x="196" y="20023"/>
                  </a:cubicBezTo>
                  <a:cubicBezTo>
                    <a:pt x="15" y="20466"/>
                    <a:pt x="-106" y="20908"/>
                    <a:pt x="135" y="21174"/>
                  </a:cubicBezTo>
                  <a:cubicBezTo>
                    <a:pt x="377" y="21439"/>
                    <a:pt x="980" y="21528"/>
                    <a:pt x="3454" y="21439"/>
                  </a:cubicBezTo>
                  <a:cubicBezTo>
                    <a:pt x="5928" y="21351"/>
                    <a:pt x="10272" y="21085"/>
                    <a:pt x="14616" y="2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298558" y="3292944"/>
              <a:ext cx="292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614"/>
                    <a:pt x="3757" y="3228"/>
                    <a:pt x="6261" y="5834"/>
                  </a:cubicBezTo>
                  <a:cubicBezTo>
                    <a:pt x="8765" y="8441"/>
                    <a:pt x="11896" y="12041"/>
                    <a:pt x="14557" y="14834"/>
                  </a:cubicBezTo>
                  <a:cubicBezTo>
                    <a:pt x="17217" y="17628"/>
                    <a:pt x="19409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354496" y="3278248"/>
              <a:ext cx="280613" cy="40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2" fill="norm" stroke="1" extrusionOk="0">
                  <a:moveTo>
                    <a:pt x="21531" y="105"/>
                  </a:moveTo>
                  <a:cubicBezTo>
                    <a:pt x="20719" y="-7"/>
                    <a:pt x="19907" y="-118"/>
                    <a:pt x="18770" y="272"/>
                  </a:cubicBezTo>
                  <a:cubicBezTo>
                    <a:pt x="17633" y="661"/>
                    <a:pt x="16172" y="1552"/>
                    <a:pt x="14060" y="3556"/>
                  </a:cubicBezTo>
                  <a:cubicBezTo>
                    <a:pt x="11949" y="5560"/>
                    <a:pt x="9188" y="8678"/>
                    <a:pt x="6833" y="11350"/>
                  </a:cubicBezTo>
                  <a:cubicBezTo>
                    <a:pt x="4478" y="14022"/>
                    <a:pt x="2529" y="16249"/>
                    <a:pt x="1393" y="17641"/>
                  </a:cubicBezTo>
                  <a:cubicBezTo>
                    <a:pt x="256" y="19033"/>
                    <a:pt x="-69" y="19589"/>
                    <a:pt x="12" y="20090"/>
                  </a:cubicBezTo>
                  <a:cubicBezTo>
                    <a:pt x="93" y="20591"/>
                    <a:pt x="581" y="21037"/>
                    <a:pt x="106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698608" y="362949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717113" y="3470744"/>
              <a:ext cx="66941" cy="6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75" fill="norm" stroke="1" extrusionOk="0">
                  <a:moveTo>
                    <a:pt x="11950" y="4050"/>
                  </a:moveTo>
                  <a:cubicBezTo>
                    <a:pt x="8678" y="4050"/>
                    <a:pt x="5405" y="4050"/>
                    <a:pt x="3114" y="5737"/>
                  </a:cubicBezTo>
                  <a:cubicBezTo>
                    <a:pt x="823" y="7425"/>
                    <a:pt x="-486" y="10800"/>
                    <a:pt x="169" y="13500"/>
                  </a:cubicBezTo>
                  <a:cubicBezTo>
                    <a:pt x="823" y="16200"/>
                    <a:pt x="3441" y="18225"/>
                    <a:pt x="6387" y="19575"/>
                  </a:cubicBezTo>
                  <a:cubicBezTo>
                    <a:pt x="9332" y="20925"/>
                    <a:pt x="12605" y="21600"/>
                    <a:pt x="15223" y="20588"/>
                  </a:cubicBezTo>
                  <a:cubicBezTo>
                    <a:pt x="17841" y="19575"/>
                    <a:pt x="19805" y="16875"/>
                    <a:pt x="20459" y="13500"/>
                  </a:cubicBezTo>
                  <a:cubicBezTo>
                    <a:pt x="21114" y="10125"/>
                    <a:pt x="20459" y="6075"/>
                    <a:pt x="18169" y="3712"/>
                  </a:cubicBezTo>
                  <a:cubicBezTo>
                    <a:pt x="15878" y="1350"/>
                    <a:pt x="11950" y="675"/>
                    <a:pt x="80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838308" y="3110531"/>
              <a:ext cx="207185" cy="6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6" fill="norm" stroke="1" extrusionOk="0">
                  <a:moveTo>
                    <a:pt x="1309" y="3885"/>
                  </a:moveTo>
                  <a:cubicBezTo>
                    <a:pt x="1091" y="3163"/>
                    <a:pt x="873" y="2441"/>
                    <a:pt x="1200" y="1784"/>
                  </a:cubicBezTo>
                  <a:cubicBezTo>
                    <a:pt x="1527" y="1128"/>
                    <a:pt x="2400" y="537"/>
                    <a:pt x="4691" y="241"/>
                  </a:cubicBezTo>
                  <a:cubicBezTo>
                    <a:pt x="6982" y="-54"/>
                    <a:pt x="10691" y="-54"/>
                    <a:pt x="13527" y="110"/>
                  </a:cubicBezTo>
                  <a:cubicBezTo>
                    <a:pt x="16364" y="274"/>
                    <a:pt x="18327" y="603"/>
                    <a:pt x="19636" y="1456"/>
                  </a:cubicBezTo>
                  <a:cubicBezTo>
                    <a:pt x="20945" y="2310"/>
                    <a:pt x="21600" y="3688"/>
                    <a:pt x="21273" y="5494"/>
                  </a:cubicBezTo>
                  <a:cubicBezTo>
                    <a:pt x="20945" y="7299"/>
                    <a:pt x="19636" y="9531"/>
                    <a:pt x="18436" y="11468"/>
                  </a:cubicBezTo>
                  <a:cubicBezTo>
                    <a:pt x="17236" y="13405"/>
                    <a:pt x="16145" y="15046"/>
                    <a:pt x="15491" y="16425"/>
                  </a:cubicBezTo>
                  <a:cubicBezTo>
                    <a:pt x="14836" y="17804"/>
                    <a:pt x="14618" y="18920"/>
                    <a:pt x="14509" y="19708"/>
                  </a:cubicBezTo>
                  <a:cubicBezTo>
                    <a:pt x="14400" y="20496"/>
                    <a:pt x="14400" y="20955"/>
                    <a:pt x="13855" y="21218"/>
                  </a:cubicBezTo>
                  <a:cubicBezTo>
                    <a:pt x="13309" y="21480"/>
                    <a:pt x="12218" y="21546"/>
                    <a:pt x="9818" y="21546"/>
                  </a:cubicBezTo>
                  <a:cubicBezTo>
                    <a:pt x="7418" y="21546"/>
                    <a:pt x="3709" y="21480"/>
                    <a:pt x="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28475" y="4811773"/>
              <a:ext cx="305128" cy="53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9" fill="norm" stroke="1" extrusionOk="0">
                  <a:moveTo>
                    <a:pt x="21302" y="1238"/>
                  </a:moveTo>
                  <a:cubicBezTo>
                    <a:pt x="21451" y="809"/>
                    <a:pt x="21600" y="381"/>
                    <a:pt x="21302" y="166"/>
                  </a:cubicBezTo>
                  <a:cubicBezTo>
                    <a:pt x="21004" y="-48"/>
                    <a:pt x="20259" y="-48"/>
                    <a:pt x="18025" y="123"/>
                  </a:cubicBezTo>
                  <a:cubicBezTo>
                    <a:pt x="15790" y="295"/>
                    <a:pt x="12066" y="638"/>
                    <a:pt x="9236" y="1323"/>
                  </a:cubicBezTo>
                  <a:cubicBezTo>
                    <a:pt x="6406" y="2009"/>
                    <a:pt x="4469" y="3038"/>
                    <a:pt x="3277" y="4838"/>
                  </a:cubicBezTo>
                  <a:cubicBezTo>
                    <a:pt x="2086" y="6638"/>
                    <a:pt x="1639" y="9209"/>
                    <a:pt x="1266" y="11695"/>
                  </a:cubicBezTo>
                  <a:cubicBezTo>
                    <a:pt x="894" y="14181"/>
                    <a:pt x="596" y="16581"/>
                    <a:pt x="372" y="17995"/>
                  </a:cubicBezTo>
                  <a:cubicBezTo>
                    <a:pt x="149" y="19409"/>
                    <a:pt x="0" y="19838"/>
                    <a:pt x="0" y="20266"/>
                  </a:cubicBezTo>
                  <a:cubicBezTo>
                    <a:pt x="0" y="20695"/>
                    <a:pt x="149" y="21123"/>
                    <a:pt x="670" y="21338"/>
                  </a:cubicBezTo>
                  <a:cubicBezTo>
                    <a:pt x="1192" y="21552"/>
                    <a:pt x="2086" y="21552"/>
                    <a:pt x="4543" y="21252"/>
                  </a:cubicBezTo>
                  <a:cubicBezTo>
                    <a:pt x="7001" y="20952"/>
                    <a:pt x="11023" y="20352"/>
                    <a:pt x="15046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7308" y="5077294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63156" y="4777200"/>
              <a:ext cx="293453" cy="55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1" fill="norm" stroke="1" extrusionOk="0">
                  <a:moveTo>
                    <a:pt x="21390" y="1548"/>
                  </a:moveTo>
                  <a:cubicBezTo>
                    <a:pt x="21236" y="1053"/>
                    <a:pt x="21081" y="559"/>
                    <a:pt x="20619" y="270"/>
                  </a:cubicBezTo>
                  <a:cubicBezTo>
                    <a:pt x="20156" y="-19"/>
                    <a:pt x="19384" y="-101"/>
                    <a:pt x="17379" y="146"/>
                  </a:cubicBezTo>
                  <a:cubicBezTo>
                    <a:pt x="15373" y="394"/>
                    <a:pt x="12133" y="971"/>
                    <a:pt x="9587" y="1672"/>
                  </a:cubicBezTo>
                  <a:cubicBezTo>
                    <a:pt x="7041" y="2372"/>
                    <a:pt x="5190" y="3197"/>
                    <a:pt x="4110" y="4887"/>
                  </a:cubicBezTo>
                  <a:cubicBezTo>
                    <a:pt x="3030" y="6577"/>
                    <a:pt x="2721" y="9133"/>
                    <a:pt x="2413" y="11482"/>
                  </a:cubicBezTo>
                  <a:cubicBezTo>
                    <a:pt x="2104" y="13832"/>
                    <a:pt x="1796" y="15975"/>
                    <a:pt x="1410" y="17459"/>
                  </a:cubicBezTo>
                  <a:cubicBezTo>
                    <a:pt x="1024" y="18943"/>
                    <a:pt x="561" y="19768"/>
                    <a:pt x="253" y="20386"/>
                  </a:cubicBezTo>
                  <a:cubicBezTo>
                    <a:pt x="-56" y="21004"/>
                    <a:pt x="-210" y="21417"/>
                    <a:pt x="561" y="21458"/>
                  </a:cubicBezTo>
                  <a:cubicBezTo>
                    <a:pt x="1333" y="21499"/>
                    <a:pt x="3030" y="21169"/>
                    <a:pt x="5730" y="20963"/>
                  </a:cubicBezTo>
                  <a:cubicBezTo>
                    <a:pt x="8430" y="20757"/>
                    <a:pt x="12133" y="20675"/>
                    <a:pt x="15836" y="20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16169" y="5063463"/>
              <a:ext cx="178806" cy="53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21" fill="norm" stroke="1" extrusionOk="0">
                  <a:moveTo>
                    <a:pt x="20572" y="4160"/>
                  </a:moveTo>
                  <a:cubicBezTo>
                    <a:pt x="20324" y="3046"/>
                    <a:pt x="20076" y="1931"/>
                    <a:pt x="18959" y="1160"/>
                  </a:cubicBezTo>
                  <a:cubicBezTo>
                    <a:pt x="17841" y="389"/>
                    <a:pt x="15855" y="-40"/>
                    <a:pt x="12876" y="3"/>
                  </a:cubicBezTo>
                  <a:cubicBezTo>
                    <a:pt x="9897" y="46"/>
                    <a:pt x="5924" y="560"/>
                    <a:pt x="3317" y="1460"/>
                  </a:cubicBezTo>
                  <a:cubicBezTo>
                    <a:pt x="710" y="2360"/>
                    <a:pt x="-531" y="3646"/>
                    <a:pt x="214" y="4417"/>
                  </a:cubicBezTo>
                  <a:cubicBezTo>
                    <a:pt x="959" y="5189"/>
                    <a:pt x="3690" y="5446"/>
                    <a:pt x="7041" y="5360"/>
                  </a:cubicBezTo>
                  <a:cubicBezTo>
                    <a:pt x="10393" y="5274"/>
                    <a:pt x="14366" y="4846"/>
                    <a:pt x="16848" y="4331"/>
                  </a:cubicBezTo>
                  <a:cubicBezTo>
                    <a:pt x="19331" y="3817"/>
                    <a:pt x="20324" y="3217"/>
                    <a:pt x="20572" y="3260"/>
                  </a:cubicBezTo>
                  <a:cubicBezTo>
                    <a:pt x="20821" y="3303"/>
                    <a:pt x="20324" y="3989"/>
                    <a:pt x="20324" y="5874"/>
                  </a:cubicBezTo>
                  <a:cubicBezTo>
                    <a:pt x="20324" y="7760"/>
                    <a:pt x="20821" y="10846"/>
                    <a:pt x="20945" y="13503"/>
                  </a:cubicBezTo>
                  <a:cubicBezTo>
                    <a:pt x="21069" y="16160"/>
                    <a:pt x="20821" y="18389"/>
                    <a:pt x="19455" y="19717"/>
                  </a:cubicBezTo>
                  <a:cubicBezTo>
                    <a:pt x="18090" y="21046"/>
                    <a:pt x="15607" y="21474"/>
                    <a:pt x="12752" y="21517"/>
                  </a:cubicBezTo>
                  <a:cubicBezTo>
                    <a:pt x="9897" y="21560"/>
                    <a:pt x="6669" y="21217"/>
                    <a:pt x="4683" y="20446"/>
                  </a:cubicBezTo>
                  <a:cubicBezTo>
                    <a:pt x="2697" y="19674"/>
                    <a:pt x="1952" y="18474"/>
                    <a:pt x="2572" y="17531"/>
                  </a:cubicBezTo>
                  <a:cubicBezTo>
                    <a:pt x="3193" y="16589"/>
                    <a:pt x="5179" y="15903"/>
                    <a:pt x="7166" y="15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267241" y="4885443"/>
              <a:ext cx="141818" cy="40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741"/>
                  </a:moveTo>
                  <a:cubicBezTo>
                    <a:pt x="20955" y="1184"/>
                    <a:pt x="20310" y="627"/>
                    <a:pt x="19182" y="293"/>
                  </a:cubicBezTo>
                  <a:cubicBezTo>
                    <a:pt x="18054" y="-41"/>
                    <a:pt x="16442" y="-152"/>
                    <a:pt x="14024" y="293"/>
                  </a:cubicBezTo>
                  <a:cubicBezTo>
                    <a:pt x="11606" y="739"/>
                    <a:pt x="8382" y="1741"/>
                    <a:pt x="5481" y="3578"/>
                  </a:cubicBezTo>
                  <a:cubicBezTo>
                    <a:pt x="2579" y="5415"/>
                    <a:pt x="0" y="8087"/>
                    <a:pt x="0" y="10648"/>
                  </a:cubicBezTo>
                  <a:cubicBezTo>
                    <a:pt x="0" y="13209"/>
                    <a:pt x="2579" y="15658"/>
                    <a:pt x="6609" y="17440"/>
                  </a:cubicBezTo>
                  <a:cubicBezTo>
                    <a:pt x="10639" y="19221"/>
                    <a:pt x="16119" y="20335"/>
                    <a:pt x="2160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478908" y="4986074"/>
              <a:ext cx="196851" cy="30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937"/>
                  </a:moveTo>
                  <a:cubicBezTo>
                    <a:pt x="232" y="902"/>
                    <a:pt x="465" y="-134"/>
                    <a:pt x="1045" y="14"/>
                  </a:cubicBezTo>
                  <a:cubicBezTo>
                    <a:pt x="1626" y="162"/>
                    <a:pt x="2555" y="1493"/>
                    <a:pt x="4529" y="3934"/>
                  </a:cubicBezTo>
                  <a:cubicBezTo>
                    <a:pt x="6503" y="6376"/>
                    <a:pt x="9523" y="9926"/>
                    <a:pt x="12542" y="13033"/>
                  </a:cubicBezTo>
                  <a:cubicBezTo>
                    <a:pt x="15561" y="16140"/>
                    <a:pt x="18581" y="18803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528048" y="5020144"/>
              <a:ext cx="17311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7120" y="2145"/>
                    <a:pt x="12956" y="4289"/>
                    <a:pt x="9313" y="7277"/>
                  </a:cubicBezTo>
                  <a:cubicBezTo>
                    <a:pt x="5670" y="10264"/>
                    <a:pt x="2547" y="14094"/>
                    <a:pt x="1115" y="16621"/>
                  </a:cubicBezTo>
                  <a:cubicBezTo>
                    <a:pt x="-316" y="19149"/>
                    <a:pt x="-56" y="20374"/>
                    <a:pt x="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802758" y="4867744"/>
              <a:ext cx="5505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4800" y="0"/>
                  </a:moveTo>
                  <a:cubicBezTo>
                    <a:pt x="10400" y="2657"/>
                    <a:pt x="16000" y="5314"/>
                    <a:pt x="18800" y="8143"/>
                  </a:cubicBezTo>
                  <a:cubicBezTo>
                    <a:pt x="21600" y="10971"/>
                    <a:pt x="21600" y="13971"/>
                    <a:pt x="18000" y="16243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063108" y="5164077"/>
              <a:ext cx="2984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96" y="12960"/>
                    <a:pt x="9191" y="5400"/>
                    <a:pt x="12791" y="2160"/>
                  </a:cubicBezTo>
                  <a:cubicBezTo>
                    <a:pt x="16391" y="-1080"/>
                    <a:pt x="18996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203898" y="5026494"/>
              <a:ext cx="370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1440"/>
                    <a:pt x="6582" y="2880"/>
                    <a:pt x="2982" y="5680"/>
                  </a:cubicBezTo>
                  <a:cubicBezTo>
                    <a:pt x="-618" y="8480"/>
                    <a:pt x="-618" y="12640"/>
                    <a:pt x="1182" y="15520"/>
                  </a:cubicBezTo>
                  <a:cubicBezTo>
                    <a:pt x="2982" y="18400"/>
                    <a:pt x="6582" y="20000"/>
                    <a:pt x="10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533008" y="4768159"/>
              <a:ext cx="298451" cy="5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2164"/>
                  </a:moveTo>
                  <a:cubicBezTo>
                    <a:pt x="4443" y="10644"/>
                    <a:pt x="8885" y="9124"/>
                    <a:pt x="11872" y="7644"/>
                  </a:cubicBezTo>
                  <a:cubicBezTo>
                    <a:pt x="14860" y="6164"/>
                    <a:pt x="16391" y="4724"/>
                    <a:pt x="17157" y="3644"/>
                  </a:cubicBezTo>
                  <a:cubicBezTo>
                    <a:pt x="17923" y="2564"/>
                    <a:pt x="17923" y="1844"/>
                    <a:pt x="17847" y="1284"/>
                  </a:cubicBezTo>
                  <a:cubicBezTo>
                    <a:pt x="17770" y="724"/>
                    <a:pt x="17617" y="324"/>
                    <a:pt x="17081" y="124"/>
                  </a:cubicBezTo>
                  <a:cubicBezTo>
                    <a:pt x="16545" y="-76"/>
                    <a:pt x="15626" y="-76"/>
                    <a:pt x="14323" y="444"/>
                  </a:cubicBezTo>
                  <a:cubicBezTo>
                    <a:pt x="13021" y="964"/>
                    <a:pt x="11336" y="2004"/>
                    <a:pt x="10340" y="3804"/>
                  </a:cubicBezTo>
                  <a:cubicBezTo>
                    <a:pt x="9345" y="5604"/>
                    <a:pt x="9038" y="8164"/>
                    <a:pt x="8885" y="10804"/>
                  </a:cubicBezTo>
                  <a:cubicBezTo>
                    <a:pt x="8732" y="13444"/>
                    <a:pt x="8732" y="16164"/>
                    <a:pt x="8732" y="17764"/>
                  </a:cubicBezTo>
                  <a:cubicBezTo>
                    <a:pt x="8732" y="19364"/>
                    <a:pt x="8732" y="19844"/>
                    <a:pt x="8655" y="20284"/>
                  </a:cubicBezTo>
                  <a:cubicBezTo>
                    <a:pt x="8579" y="20724"/>
                    <a:pt x="8426" y="21124"/>
                    <a:pt x="8196" y="21124"/>
                  </a:cubicBezTo>
                  <a:cubicBezTo>
                    <a:pt x="7966" y="21124"/>
                    <a:pt x="7660" y="20724"/>
                    <a:pt x="7966" y="20044"/>
                  </a:cubicBezTo>
                  <a:cubicBezTo>
                    <a:pt x="8272" y="19364"/>
                    <a:pt x="9191" y="18404"/>
                    <a:pt x="10034" y="17564"/>
                  </a:cubicBezTo>
                  <a:cubicBezTo>
                    <a:pt x="10877" y="16724"/>
                    <a:pt x="11643" y="16004"/>
                    <a:pt x="12409" y="15604"/>
                  </a:cubicBezTo>
                  <a:cubicBezTo>
                    <a:pt x="13174" y="15204"/>
                    <a:pt x="13940" y="15124"/>
                    <a:pt x="14706" y="15164"/>
                  </a:cubicBezTo>
                  <a:cubicBezTo>
                    <a:pt x="15472" y="15204"/>
                    <a:pt x="16238" y="15364"/>
                    <a:pt x="17081" y="15764"/>
                  </a:cubicBezTo>
                  <a:cubicBezTo>
                    <a:pt x="17923" y="16164"/>
                    <a:pt x="18843" y="16804"/>
                    <a:pt x="19609" y="17804"/>
                  </a:cubicBezTo>
                  <a:cubicBezTo>
                    <a:pt x="20374" y="18804"/>
                    <a:pt x="20987" y="20164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008993" y="4844460"/>
              <a:ext cx="178066" cy="50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7" fill="norm" stroke="1" extrusionOk="0">
                  <a:moveTo>
                    <a:pt x="21129" y="2632"/>
                  </a:moveTo>
                  <a:cubicBezTo>
                    <a:pt x="19873" y="1997"/>
                    <a:pt x="18617" y="1361"/>
                    <a:pt x="17236" y="862"/>
                  </a:cubicBezTo>
                  <a:cubicBezTo>
                    <a:pt x="15855" y="363"/>
                    <a:pt x="14348" y="0"/>
                    <a:pt x="13092" y="0"/>
                  </a:cubicBezTo>
                  <a:cubicBezTo>
                    <a:pt x="11836" y="0"/>
                    <a:pt x="10831" y="363"/>
                    <a:pt x="8696" y="1951"/>
                  </a:cubicBezTo>
                  <a:cubicBezTo>
                    <a:pt x="6562" y="3539"/>
                    <a:pt x="3296" y="6353"/>
                    <a:pt x="1538" y="9257"/>
                  </a:cubicBezTo>
                  <a:cubicBezTo>
                    <a:pt x="-220" y="12161"/>
                    <a:pt x="-471" y="15156"/>
                    <a:pt x="785" y="17244"/>
                  </a:cubicBezTo>
                  <a:cubicBezTo>
                    <a:pt x="2041" y="19331"/>
                    <a:pt x="4803" y="20511"/>
                    <a:pt x="7441" y="21055"/>
                  </a:cubicBezTo>
                  <a:cubicBezTo>
                    <a:pt x="10078" y="21600"/>
                    <a:pt x="12589" y="21509"/>
                    <a:pt x="15101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256908" y="4924894"/>
              <a:ext cx="234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4062"/>
                    <a:pt x="5449" y="8123"/>
                    <a:pt x="9049" y="11723"/>
                  </a:cubicBezTo>
                  <a:cubicBezTo>
                    <a:pt x="12649" y="15323"/>
                    <a:pt x="17124" y="18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488418" y="4948563"/>
              <a:ext cx="130441" cy="43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8" fill="norm" stroke="1" extrusionOk="0">
                  <a:moveTo>
                    <a:pt x="21469" y="1635"/>
                  </a:moveTo>
                  <a:cubicBezTo>
                    <a:pt x="20772" y="1015"/>
                    <a:pt x="20075" y="395"/>
                    <a:pt x="18682" y="136"/>
                  </a:cubicBezTo>
                  <a:cubicBezTo>
                    <a:pt x="17288" y="-122"/>
                    <a:pt x="15198" y="-19"/>
                    <a:pt x="12759" y="498"/>
                  </a:cubicBezTo>
                  <a:cubicBezTo>
                    <a:pt x="10321" y="1015"/>
                    <a:pt x="7534" y="1945"/>
                    <a:pt x="5443" y="3857"/>
                  </a:cubicBezTo>
                  <a:cubicBezTo>
                    <a:pt x="3353" y="5769"/>
                    <a:pt x="1959" y="8663"/>
                    <a:pt x="1088" y="11350"/>
                  </a:cubicBezTo>
                  <a:cubicBezTo>
                    <a:pt x="217" y="14037"/>
                    <a:pt x="-131" y="16517"/>
                    <a:pt x="43" y="18171"/>
                  </a:cubicBezTo>
                  <a:cubicBezTo>
                    <a:pt x="217" y="19824"/>
                    <a:pt x="914" y="20651"/>
                    <a:pt x="1611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663308" y="4886794"/>
              <a:ext cx="14500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0" y="0"/>
                  </a:moveTo>
                  <a:cubicBezTo>
                    <a:pt x="2738" y="277"/>
                    <a:pt x="5476" y="554"/>
                    <a:pt x="8975" y="1846"/>
                  </a:cubicBezTo>
                  <a:cubicBezTo>
                    <a:pt x="12473" y="3138"/>
                    <a:pt x="16732" y="5446"/>
                    <a:pt x="19014" y="8123"/>
                  </a:cubicBezTo>
                  <a:cubicBezTo>
                    <a:pt x="21296" y="10800"/>
                    <a:pt x="21600" y="13846"/>
                    <a:pt x="19014" y="16154"/>
                  </a:cubicBezTo>
                  <a:cubicBezTo>
                    <a:pt x="16428" y="18462"/>
                    <a:pt x="10952" y="20031"/>
                    <a:pt x="54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885558" y="4785988"/>
              <a:ext cx="239184" cy="68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2294" y="2375"/>
                  </a:moveTo>
                  <a:cubicBezTo>
                    <a:pt x="6117" y="1708"/>
                    <a:pt x="9940" y="1042"/>
                    <a:pt x="12520" y="642"/>
                  </a:cubicBezTo>
                  <a:cubicBezTo>
                    <a:pt x="15101" y="242"/>
                    <a:pt x="16439" y="108"/>
                    <a:pt x="17681" y="42"/>
                  </a:cubicBezTo>
                  <a:cubicBezTo>
                    <a:pt x="18924" y="-25"/>
                    <a:pt x="20071" y="-25"/>
                    <a:pt x="20740" y="142"/>
                  </a:cubicBezTo>
                  <a:cubicBezTo>
                    <a:pt x="21409" y="308"/>
                    <a:pt x="21600" y="642"/>
                    <a:pt x="21600" y="1842"/>
                  </a:cubicBezTo>
                  <a:cubicBezTo>
                    <a:pt x="21600" y="3042"/>
                    <a:pt x="21409" y="5108"/>
                    <a:pt x="20835" y="7208"/>
                  </a:cubicBezTo>
                  <a:cubicBezTo>
                    <a:pt x="20262" y="9308"/>
                    <a:pt x="19306" y="11442"/>
                    <a:pt x="18924" y="13542"/>
                  </a:cubicBezTo>
                  <a:cubicBezTo>
                    <a:pt x="18542" y="15642"/>
                    <a:pt x="18733" y="17708"/>
                    <a:pt x="18828" y="18975"/>
                  </a:cubicBezTo>
                  <a:cubicBezTo>
                    <a:pt x="18924" y="20242"/>
                    <a:pt x="18924" y="20708"/>
                    <a:pt x="18446" y="20975"/>
                  </a:cubicBezTo>
                  <a:cubicBezTo>
                    <a:pt x="17968" y="21242"/>
                    <a:pt x="17012" y="21308"/>
                    <a:pt x="13858" y="21375"/>
                  </a:cubicBezTo>
                  <a:cubicBezTo>
                    <a:pt x="10704" y="21442"/>
                    <a:pt x="5352" y="21508"/>
                    <a:pt x="0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666608" y="5128094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8000"/>
                    <a:pt x="9474" y="14400"/>
                    <a:pt x="13074" y="10800"/>
                  </a:cubicBezTo>
                  <a:cubicBezTo>
                    <a:pt x="16674" y="7200"/>
                    <a:pt x="191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736458" y="5283387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63" y="11375"/>
                    <a:pt x="12126" y="2735"/>
                    <a:pt x="15726" y="575"/>
                  </a:cubicBezTo>
                  <a:cubicBezTo>
                    <a:pt x="19326" y="-1585"/>
                    <a:pt x="2046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421118" y="4871977"/>
              <a:ext cx="388491" cy="47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2" fill="norm" stroke="1" extrusionOk="0">
                  <a:moveTo>
                    <a:pt x="21429" y="95"/>
                  </a:moveTo>
                  <a:cubicBezTo>
                    <a:pt x="17926" y="0"/>
                    <a:pt x="14424" y="-95"/>
                    <a:pt x="11213" y="190"/>
                  </a:cubicBezTo>
                  <a:cubicBezTo>
                    <a:pt x="8002" y="476"/>
                    <a:pt x="5083" y="1142"/>
                    <a:pt x="3157" y="1903"/>
                  </a:cubicBezTo>
                  <a:cubicBezTo>
                    <a:pt x="1230" y="2664"/>
                    <a:pt x="296" y="3521"/>
                    <a:pt x="63" y="4996"/>
                  </a:cubicBezTo>
                  <a:cubicBezTo>
                    <a:pt x="-171" y="6471"/>
                    <a:pt x="296" y="8564"/>
                    <a:pt x="646" y="10943"/>
                  </a:cubicBezTo>
                  <a:cubicBezTo>
                    <a:pt x="997" y="13322"/>
                    <a:pt x="1230" y="15986"/>
                    <a:pt x="1230" y="17651"/>
                  </a:cubicBezTo>
                  <a:cubicBezTo>
                    <a:pt x="1230" y="19316"/>
                    <a:pt x="997" y="19983"/>
                    <a:pt x="1055" y="20506"/>
                  </a:cubicBezTo>
                  <a:cubicBezTo>
                    <a:pt x="1113" y="21029"/>
                    <a:pt x="1464" y="21410"/>
                    <a:pt x="2690" y="21457"/>
                  </a:cubicBezTo>
                  <a:cubicBezTo>
                    <a:pt x="3915" y="21505"/>
                    <a:pt x="6017" y="21220"/>
                    <a:pt x="7944" y="20934"/>
                  </a:cubicBezTo>
                  <a:cubicBezTo>
                    <a:pt x="9870" y="20649"/>
                    <a:pt x="11621" y="20363"/>
                    <a:pt x="13373" y="20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428558" y="5147144"/>
              <a:ext cx="215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34" y="21600"/>
                  </a:moveTo>
                  <a:cubicBezTo>
                    <a:pt x="214" y="18600"/>
                    <a:pt x="-205" y="15600"/>
                    <a:pt x="110" y="13200"/>
                  </a:cubicBezTo>
                  <a:cubicBezTo>
                    <a:pt x="424" y="10800"/>
                    <a:pt x="1473" y="9000"/>
                    <a:pt x="5143" y="6900"/>
                  </a:cubicBezTo>
                  <a:cubicBezTo>
                    <a:pt x="8812" y="4800"/>
                    <a:pt x="15104" y="24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868457" y="4835994"/>
              <a:ext cx="372952" cy="48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9" fill="norm" stroke="1" extrusionOk="0">
                  <a:moveTo>
                    <a:pt x="21502" y="0"/>
                  </a:moveTo>
                  <a:cubicBezTo>
                    <a:pt x="17597" y="94"/>
                    <a:pt x="13692" y="189"/>
                    <a:pt x="10946" y="377"/>
                  </a:cubicBezTo>
                  <a:cubicBezTo>
                    <a:pt x="8200" y="566"/>
                    <a:pt x="6614" y="849"/>
                    <a:pt x="5333" y="1132"/>
                  </a:cubicBezTo>
                  <a:cubicBezTo>
                    <a:pt x="4051" y="1415"/>
                    <a:pt x="3075" y="1698"/>
                    <a:pt x="2526" y="2075"/>
                  </a:cubicBezTo>
                  <a:cubicBezTo>
                    <a:pt x="1977" y="2452"/>
                    <a:pt x="1855" y="2924"/>
                    <a:pt x="1733" y="4575"/>
                  </a:cubicBezTo>
                  <a:cubicBezTo>
                    <a:pt x="1610" y="6225"/>
                    <a:pt x="1488" y="9055"/>
                    <a:pt x="1305" y="11932"/>
                  </a:cubicBezTo>
                  <a:cubicBezTo>
                    <a:pt x="1122" y="14809"/>
                    <a:pt x="878" y="17733"/>
                    <a:pt x="573" y="19383"/>
                  </a:cubicBezTo>
                  <a:cubicBezTo>
                    <a:pt x="268" y="21034"/>
                    <a:pt x="-98" y="21411"/>
                    <a:pt x="24" y="21506"/>
                  </a:cubicBezTo>
                  <a:cubicBezTo>
                    <a:pt x="146" y="21600"/>
                    <a:pt x="756" y="21411"/>
                    <a:pt x="2648" y="20940"/>
                  </a:cubicBezTo>
                  <a:cubicBezTo>
                    <a:pt x="4539" y="20468"/>
                    <a:pt x="7712" y="19714"/>
                    <a:pt x="10885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224336" y="5077327"/>
              <a:ext cx="201223" cy="55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68" fill="norm" stroke="1" extrusionOk="0">
                  <a:moveTo>
                    <a:pt x="21169" y="3626"/>
                  </a:moveTo>
                  <a:cubicBezTo>
                    <a:pt x="17606" y="2256"/>
                    <a:pt x="14043" y="885"/>
                    <a:pt x="11148" y="321"/>
                  </a:cubicBezTo>
                  <a:cubicBezTo>
                    <a:pt x="8254" y="-243"/>
                    <a:pt x="6027" y="-1"/>
                    <a:pt x="4245" y="563"/>
                  </a:cubicBezTo>
                  <a:cubicBezTo>
                    <a:pt x="2464" y="1127"/>
                    <a:pt x="1128" y="2014"/>
                    <a:pt x="794" y="2820"/>
                  </a:cubicBezTo>
                  <a:cubicBezTo>
                    <a:pt x="460" y="3626"/>
                    <a:pt x="1128" y="4351"/>
                    <a:pt x="2798" y="4754"/>
                  </a:cubicBezTo>
                  <a:cubicBezTo>
                    <a:pt x="4468" y="5157"/>
                    <a:pt x="7140" y="5238"/>
                    <a:pt x="9256" y="5157"/>
                  </a:cubicBezTo>
                  <a:cubicBezTo>
                    <a:pt x="11371" y="5076"/>
                    <a:pt x="12930" y="4835"/>
                    <a:pt x="14266" y="4673"/>
                  </a:cubicBezTo>
                  <a:cubicBezTo>
                    <a:pt x="15602" y="4512"/>
                    <a:pt x="16715" y="4432"/>
                    <a:pt x="17495" y="5278"/>
                  </a:cubicBezTo>
                  <a:cubicBezTo>
                    <a:pt x="18274" y="6124"/>
                    <a:pt x="18720" y="7897"/>
                    <a:pt x="19165" y="9993"/>
                  </a:cubicBezTo>
                  <a:cubicBezTo>
                    <a:pt x="19610" y="12088"/>
                    <a:pt x="20056" y="14506"/>
                    <a:pt x="19388" y="16400"/>
                  </a:cubicBezTo>
                  <a:cubicBezTo>
                    <a:pt x="18720" y="18294"/>
                    <a:pt x="16938" y="19664"/>
                    <a:pt x="14823" y="20430"/>
                  </a:cubicBezTo>
                  <a:cubicBezTo>
                    <a:pt x="12707" y="21196"/>
                    <a:pt x="10258" y="21357"/>
                    <a:pt x="7585" y="20954"/>
                  </a:cubicBezTo>
                  <a:cubicBezTo>
                    <a:pt x="4913" y="20551"/>
                    <a:pt x="2018" y="19584"/>
                    <a:pt x="794" y="18335"/>
                  </a:cubicBezTo>
                  <a:cubicBezTo>
                    <a:pt x="-431" y="17085"/>
                    <a:pt x="14" y="15554"/>
                    <a:pt x="460" y="14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614953" y="4910999"/>
              <a:ext cx="210656" cy="39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22" fill="norm" stroke="1" extrusionOk="0">
                  <a:moveTo>
                    <a:pt x="21497" y="408"/>
                  </a:moveTo>
                  <a:cubicBezTo>
                    <a:pt x="18257" y="65"/>
                    <a:pt x="15017" y="-278"/>
                    <a:pt x="11993" y="351"/>
                  </a:cubicBezTo>
                  <a:cubicBezTo>
                    <a:pt x="8969" y="979"/>
                    <a:pt x="6161" y="2579"/>
                    <a:pt x="3893" y="4922"/>
                  </a:cubicBezTo>
                  <a:cubicBezTo>
                    <a:pt x="1625" y="7265"/>
                    <a:pt x="-103" y="10351"/>
                    <a:pt x="5" y="13036"/>
                  </a:cubicBezTo>
                  <a:cubicBezTo>
                    <a:pt x="113" y="15722"/>
                    <a:pt x="2057" y="18008"/>
                    <a:pt x="4757" y="19322"/>
                  </a:cubicBezTo>
                  <a:cubicBezTo>
                    <a:pt x="7457" y="20636"/>
                    <a:pt x="10913" y="20979"/>
                    <a:pt x="14369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927208" y="4956644"/>
              <a:ext cx="184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4042"/>
                    <a:pt x="4469" y="8084"/>
                    <a:pt x="8069" y="11684"/>
                  </a:cubicBezTo>
                  <a:cubicBezTo>
                    <a:pt x="11669" y="15284"/>
                    <a:pt x="16634" y="184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908158" y="4986398"/>
              <a:ext cx="228601" cy="3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26"/>
                  </a:moveTo>
                  <a:cubicBezTo>
                    <a:pt x="20600" y="-8"/>
                    <a:pt x="19600" y="-142"/>
                    <a:pt x="18300" y="328"/>
                  </a:cubicBezTo>
                  <a:cubicBezTo>
                    <a:pt x="17000" y="797"/>
                    <a:pt x="15400" y="1870"/>
                    <a:pt x="12700" y="4218"/>
                  </a:cubicBezTo>
                  <a:cubicBezTo>
                    <a:pt x="10000" y="6566"/>
                    <a:pt x="6200" y="10188"/>
                    <a:pt x="3900" y="13274"/>
                  </a:cubicBezTo>
                  <a:cubicBezTo>
                    <a:pt x="1600" y="16360"/>
                    <a:pt x="800" y="18909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174858" y="4931244"/>
              <a:ext cx="11829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15641" y="0"/>
                  </a:moveTo>
                  <a:cubicBezTo>
                    <a:pt x="17131" y="2323"/>
                    <a:pt x="18621" y="4645"/>
                    <a:pt x="19738" y="7432"/>
                  </a:cubicBezTo>
                  <a:cubicBezTo>
                    <a:pt x="20855" y="10219"/>
                    <a:pt x="21600" y="13471"/>
                    <a:pt x="19366" y="15910"/>
                  </a:cubicBezTo>
                  <a:cubicBezTo>
                    <a:pt x="17131" y="18348"/>
                    <a:pt x="11917" y="19974"/>
                    <a:pt x="8193" y="20787"/>
                  </a:cubicBezTo>
                  <a:cubicBezTo>
                    <a:pt x="4469" y="21600"/>
                    <a:pt x="223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314558" y="4823851"/>
              <a:ext cx="262292" cy="56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79" fill="norm" stroke="1" extrusionOk="0">
                  <a:moveTo>
                    <a:pt x="4147" y="1678"/>
                  </a:moveTo>
                  <a:cubicBezTo>
                    <a:pt x="7949" y="1112"/>
                    <a:pt x="11750" y="545"/>
                    <a:pt x="14170" y="262"/>
                  </a:cubicBezTo>
                  <a:cubicBezTo>
                    <a:pt x="16589" y="-21"/>
                    <a:pt x="17626" y="-21"/>
                    <a:pt x="18576" y="19"/>
                  </a:cubicBezTo>
                  <a:cubicBezTo>
                    <a:pt x="19526" y="60"/>
                    <a:pt x="20390" y="141"/>
                    <a:pt x="20909" y="424"/>
                  </a:cubicBezTo>
                  <a:cubicBezTo>
                    <a:pt x="21427" y="707"/>
                    <a:pt x="21600" y="1192"/>
                    <a:pt x="21168" y="2770"/>
                  </a:cubicBezTo>
                  <a:cubicBezTo>
                    <a:pt x="20736" y="4348"/>
                    <a:pt x="19699" y="7017"/>
                    <a:pt x="18403" y="9566"/>
                  </a:cubicBezTo>
                  <a:cubicBezTo>
                    <a:pt x="17107" y="12114"/>
                    <a:pt x="15552" y="14541"/>
                    <a:pt x="14774" y="16078"/>
                  </a:cubicBezTo>
                  <a:cubicBezTo>
                    <a:pt x="13997" y="17615"/>
                    <a:pt x="13997" y="18262"/>
                    <a:pt x="14256" y="18950"/>
                  </a:cubicBezTo>
                  <a:cubicBezTo>
                    <a:pt x="14515" y="19637"/>
                    <a:pt x="15034" y="20366"/>
                    <a:pt x="13738" y="20810"/>
                  </a:cubicBezTo>
                  <a:cubicBezTo>
                    <a:pt x="12442" y="21255"/>
                    <a:pt x="9331" y="21417"/>
                    <a:pt x="6739" y="21498"/>
                  </a:cubicBezTo>
                  <a:cubicBezTo>
                    <a:pt x="4147" y="21579"/>
                    <a:pt x="2074" y="21579"/>
                    <a:pt x="0" y="21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898758" y="515349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013928" y="5001094"/>
              <a:ext cx="4993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5197" y="0"/>
                  </a:moveTo>
                  <a:cubicBezTo>
                    <a:pt x="9149" y="1412"/>
                    <a:pt x="3101" y="2824"/>
                    <a:pt x="941" y="5576"/>
                  </a:cubicBezTo>
                  <a:cubicBezTo>
                    <a:pt x="-1219" y="8329"/>
                    <a:pt x="509" y="12424"/>
                    <a:pt x="4397" y="15318"/>
                  </a:cubicBezTo>
                  <a:cubicBezTo>
                    <a:pt x="8285" y="18212"/>
                    <a:pt x="14333" y="19906"/>
                    <a:pt x="203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372843" y="4827926"/>
              <a:ext cx="369615" cy="45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2" fill="norm" stroke="1" extrusionOk="0">
                  <a:moveTo>
                    <a:pt x="20744" y="3053"/>
                  </a:moveTo>
                  <a:cubicBezTo>
                    <a:pt x="20989" y="2557"/>
                    <a:pt x="21235" y="2062"/>
                    <a:pt x="21357" y="1566"/>
                  </a:cubicBezTo>
                  <a:cubicBezTo>
                    <a:pt x="21480" y="1071"/>
                    <a:pt x="21480" y="576"/>
                    <a:pt x="21112" y="278"/>
                  </a:cubicBezTo>
                  <a:cubicBezTo>
                    <a:pt x="20744" y="-19"/>
                    <a:pt x="20007" y="-118"/>
                    <a:pt x="17737" y="179"/>
                  </a:cubicBezTo>
                  <a:cubicBezTo>
                    <a:pt x="15466" y="476"/>
                    <a:pt x="11662" y="1170"/>
                    <a:pt x="8839" y="2012"/>
                  </a:cubicBezTo>
                  <a:cubicBezTo>
                    <a:pt x="6016" y="2854"/>
                    <a:pt x="4175" y="3845"/>
                    <a:pt x="3010" y="5381"/>
                  </a:cubicBezTo>
                  <a:cubicBezTo>
                    <a:pt x="1844" y="6917"/>
                    <a:pt x="1353" y="8998"/>
                    <a:pt x="985" y="11227"/>
                  </a:cubicBezTo>
                  <a:cubicBezTo>
                    <a:pt x="616" y="13456"/>
                    <a:pt x="371" y="15834"/>
                    <a:pt x="187" y="17370"/>
                  </a:cubicBezTo>
                  <a:cubicBezTo>
                    <a:pt x="3" y="18906"/>
                    <a:pt x="-120" y="19599"/>
                    <a:pt x="187" y="20045"/>
                  </a:cubicBezTo>
                  <a:cubicBezTo>
                    <a:pt x="494" y="20491"/>
                    <a:pt x="1230" y="20689"/>
                    <a:pt x="3132" y="20838"/>
                  </a:cubicBezTo>
                  <a:cubicBezTo>
                    <a:pt x="5035" y="20987"/>
                    <a:pt x="8103" y="21086"/>
                    <a:pt x="10496" y="21185"/>
                  </a:cubicBezTo>
                  <a:cubicBezTo>
                    <a:pt x="12889" y="21284"/>
                    <a:pt x="14607" y="21383"/>
                    <a:pt x="16325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387708" y="510904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5600"/>
                    <a:pt x="4659" y="9600"/>
                    <a:pt x="8259" y="6000"/>
                  </a:cubicBezTo>
                  <a:cubicBezTo>
                    <a:pt x="11859" y="2400"/>
                    <a:pt x="167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871754" y="4797621"/>
              <a:ext cx="347805" cy="50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4" fill="norm" stroke="1" extrusionOk="0">
                  <a:moveTo>
                    <a:pt x="21511" y="815"/>
                  </a:moveTo>
                  <a:cubicBezTo>
                    <a:pt x="19024" y="368"/>
                    <a:pt x="16536" y="-78"/>
                    <a:pt x="14442" y="11"/>
                  </a:cubicBezTo>
                  <a:cubicBezTo>
                    <a:pt x="12347" y="101"/>
                    <a:pt x="10646" y="725"/>
                    <a:pt x="9206" y="1350"/>
                  </a:cubicBezTo>
                  <a:cubicBezTo>
                    <a:pt x="7766" y="1975"/>
                    <a:pt x="6587" y="2600"/>
                    <a:pt x="5802" y="3715"/>
                  </a:cubicBezTo>
                  <a:cubicBezTo>
                    <a:pt x="5016" y="4831"/>
                    <a:pt x="4624" y="6438"/>
                    <a:pt x="4035" y="8669"/>
                  </a:cubicBezTo>
                  <a:cubicBezTo>
                    <a:pt x="3446" y="10901"/>
                    <a:pt x="2660" y="13757"/>
                    <a:pt x="1940" y="15810"/>
                  </a:cubicBezTo>
                  <a:cubicBezTo>
                    <a:pt x="1220" y="17862"/>
                    <a:pt x="566" y="19112"/>
                    <a:pt x="238" y="19960"/>
                  </a:cubicBezTo>
                  <a:cubicBezTo>
                    <a:pt x="-89" y="20808"/>
                    <a:pt x="-89" y="21254"/>
                    <a:pt x="304" y="21388"/>
                  </a:cubicBezTo>
                  <a:cubicBezTo>
                    <a:pt x="696" y="21522"/>
                    <a:pt x="1482" y="21343"/>
                    <a:pt x="3838" y="21120"/>
                  </a:cubicBezTo>
                  <a:cubicBezTo>
                    <a:pt x="6195" y="20897"/>
                    <a:pt x="10122" y="20629"/>
                    <a:pt x="14049" y="20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226442" y="4858950"/>
              <a:ext cx="170005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9" fill="norm" stroke="1" extrusionOk="0">
                  <a:moveTo>
                    <a:pt x="9533" y="125"/>
                  </a:moveTo>
                  <a:cubicBezTo>
                    <a:pt x="8200" y="17"/>
                    <a:pt x="6866" y="-91"/>
                    <a:pt x="6066" y="125"/>
                  </a:cubicBezTo>
                  <a:cubicBezTo>
                    <a:pt x="5266" y="341"/>
                    <a:pt x="5000" y="881"/>
                    <a:pt x="4200" y="2987"/>
                  </a:cubicBezTo>
                  <a:cubicBezTo>
                    <a:pt x="3400" y="5093"/>
                    <a:pt x="2066" y="8765"/>
                    <a:pt x="1400" y="10871"/>
                  </a:cubicBezTo>
                  <a:cubicBezTo>
                    <a:pt x="733" y="12977"/>
                    <a:pt x="733" y="13517"/>
                    <a:pt x="600" y="14219"/>
                  </a:cubicBezTo>
                  <a:cubicBezTo>
                    <a:pt x="466" y="14921"/>
                    <a:pt x="200" y="15785"/>
                    <a:pt x="66" y="15947"/>
                  </a:cubicBezTo>
                  <a:cubicBezTo>
                    <a:pt x="-67" y="16109"/>
                    <a:pt x="-67" y="15569"/>
                    <a:pt x="733" y="14705"/>
                  </a:cubicBezTo>
                  <a:cubicBezTo>
                    <a:pt x="1533" y="13841"/>
                    <a:pt x="3133" y="12653"/>
                    <a:pt x="4600" y="11897"/>
                  </a:cubicBezTo>
                  <a:cubicBezTo>
                    <a:pt x="6066" y="11141"/>
                    <a:pt x="7400" y="10817"/>
                    <a:pt x="9266" y="10601"/>
                  </a:cubicBezTo>
                  <a:cubicBezTo>
                    <a:pt x="11133" y="10385"/>
                    <a:pt x="13533" y="10277"/>
                    <a:pt x="15133" y="10439"/>
                  </a:cubicBezTo>
                  <a:cubicBezTo>
                    <a:pt x="16733" y="10601"/>
                    <a:pt x="17533" y="11033"/>
                    <a:pt x="18466" y="12167"/>
                  </a:cubicBezTo>
                  <a:cubicBezTo>
                    <a:pt x="19400" y="13301"/>
                    <a:pt x="20466" y="15137"/>
                    <a:pt x="21000" y="16379"/>
                  </a:cubicBezTo>
                  <a:cubicBezTo>
                    <a:pt x="21533" y="17621"/>
                    <a:pt x="21533" y="18269"/>
                    <a:pt x="21133" y="18917"/>
                  </a:cubicBezTo>
                  <a:cubicBezTo>
                    <a:pt x="20733" y="19565"/>
                    <a:pt x="19933" y="20213"/>
                    <a:pt x="19666" y="20645"/>
                  </a:cubicBezTo>
                  <a:cubicBezTo>
                    <a:pt x="19400" y="21077"/>
                    <a:pt x="19666" y="21293"/>
                    <a:pt x="19933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576614" y="4863521"/>
              <a:ext cx="163645" cy="40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87" fill="norm" stroke="1" extrusionOk="0">
                  <a:moveTo>
                    <a:pt x="21138" y="1575"/>
                  </a:moveTo>
                  <a:cubicBezTo>
                    <a:pt x="20865" y="1012"/>
                    <a:pt x="20591" y="450"/>
                    <a:pt x="19771" y="168"/>
                  </a:cubicBezTo>
                  <a:cubicBezTo>
                    <a:pt x="18951" y="-113"/>
                    <a:pt x="17584" y="-113"/>
                    <a:pt x="15123" y="731"/>
                  </a:cubicBezTo>
                  <a:cubicBezTo>
                    <a:pt x="12662" y="1575"/>
                    <a:pt x="9108" y="3262"/>
                    <a:pt x="6237" y="5793"/>
                  </a:cubicBezTo>
                  <a:cubicBezTo>
                    <a:pt x="3366" y="8325"/>
                    <a:pt x="1179" y="11699"/>
                    <a:pt x="358" y="14062"/>
                  </a:cubicBezTo>
                  <a:cubicBezTo>
                    <a:pt x="-462" y="16424"/>
                    <a:pt x="85" y="17774"/>
                    <a:pt x="2409" y="18843"/>
                  </a:cubicBezTo>
                  <a:cubicBezTo>
                    <a:pt x="4733" y="19912"/>
                    <a:pt x="8834" y="20700"/>
                    <a:pt x="12935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899008" y="4867744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18"/>
                    <a:pt x="8640" y="10036"/>
                    <a:pt x="12240" y="13636"/>
                  </a:cubicBezTo>
                  <a:cubicBezTo>
                    <a:pt x="15840" y="17236"/>
                    <a:pt x="1872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019658" y="4930759"/>
              <a:ext cx="177801" cy="40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049"/>
                  </a:moveTo>
                  <a:cubicBezTo>
                    <a:pt x="20829" y="594"/>
                    <a:pt x="20057" y="139"/>
                    <a:pt x="18900" y="26"/>
                  </a:cubicBezTo>
                  <a:cubicBezTo>
                    <a:pt x="17743" y="-88"/>
                    <a:pt x="16200" y="139"/>
                    <a:pt x="13886" y="1333"/>
                  </a:cubicBezTo>
                  <a:cubicBezTo>
                    <a:pt x="11571" y="2527"/>
                    <a:pt x="8486" y="4687"/>
                    <a:pt x="6043" y="7643"/>
                  </a:cubicBezTo>
                  <a:cubicBezTo>
                    <a:pt x="3600" y="10598"/>
                    <a:pt x="1800" y="14350"/>
                    <a:pt x="900" y="16794"/>
                  </a:cubicBezTo>
                  <a:cubicBezTo>
                    <a:pt x="0" y="19238"/>
                    <a:pt x="0" y="20375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222858" y="4880444"/>
              <a:ext cx="11479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7069" y="675"/>
                  </a:moveTo>
                  <a:cubicBezTo>
                    <a:pt x="8640" y="338"/>
                    <a:pt x="10211" y="0"/>
                    <a:pt x="11978" y="0"/>
                  </a:cubicBezTo>
                  <a:cubicBezTo>
                    <a:pt x="13745" y="0"/>
                    <a:pt x="15709" y="338"/>
                    <a:pt x="17476" y="1350"/>
                  </a:cubicBezTo>
                  <a:cubicBezTo>
                    <a:pt x="19244" y="2362"/>
                    <a:pt x="20815" y="4050"/>
                    <a:pt x="21207" y="6750"/>
                  </a:cubicBezTo>
                  <a:cubicBezTo>
                    <a:pt x="21600" y="9450"/>
                    <a:pt x="20815" y="13162"/>
                    <a:pt x="17084" y="15806"/>
                  </a:cubicBezTo>
                  <a:cubicBezTo>
                    <a:pt x="13353" y="18450"/>
                    <a:pt x="6676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343508" y="4805038"/>
              <a:ext cx="281282" cy="67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75" fill="norm" stroke="1" extrusionOk="0">
                  <a:moveTo>
                    <a:pt x="9188" y="1401"/>
                  </a:moveTo>
                  <a:cubicBezTo>
                    <a:pt x="9349" y="1062"/>
                    <a:pt x="9510" y="722"/>
                    <a:pt x="11042" y="484"/>
                  </a:cubicBezTo>
                  <a:cubicBezTo>
                    <a:pt x="12573" y="247"/>
                    <a:pt x="15475" y="111"/>
                    <a:pt x="17409" y="43"/>
                  </a:cubicBezTo>
                  <a:cubicBezTo>
                    <a:pt x="19343" y="-25"/>
                    <a:pt x="20310" y="-25"/>
                    <a:pt x="20875" y="145"/>
                  </a:cubicBezTo>
                  <a:cubicBezTo>
                    <a:pt x="21439" y="315"/>
                    <a:pt x="21600" y="654"/>
                    <a:pt x="21197" y="1707"/>
                  </a:cubicBezTo>
                  <a:cubicBezTo>
                    <a:pt x="20794" y="2760"/>
                    <a:pt x="19827" y="4526"/>
                    <a:pt x="18537" y="6394"/>
                  </a:cubicBezTo>
                  <a:cubicBezTo>
                    <a:pt x="17248" y="8262"/>
                    <a:pt x="15636" y="10232"/>
                    <a:pt x="14588" y="12032"/>
                  </a:cubicBezTo>
                  <a:cubicBezTo>
                    <a:pt x="13540" y="13832"/>
                    <a:pt x="13057" y="15462"/>
                    <a:pt x="12815" y="16583"/>
                  </a:cubicBezTo>
                  <a:cubicBezTo>
                    <a:pt x="12573" y="17703"/>
                    <a:pt x="12573" y="18315"/>
                    <a:pt x="11928" y="18858"/>
                  </a:cubicBezTo>
                  <a:cubicBezTo>
                    <a:pt x="11284" y="19401"/>
                    <a:pt x="9994" y="19877"/>
                    <a:pt x="7899" y="20318"/>
                  </a:cubicBezTo>
                  <a:cubicBezTo>
                    <a:pt x="5803" y="20760"/>
                    <a:pt x="2901" y="21167"/>
                    <a:pt x="0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57991" y="6209040"/>
              <a:ext cx="251812" cy="46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93" fill="norm" stroke="1" extrusionOk="0">
                  <a:moveTo>
                    <a:pt x="21031" y="1692"/>
                  </a:moveTo>
                  <a:cubicBezTo>
                    <a:pt x="21209" y="1106"/>
                    <a:pt x="21388" y="519"/>
                    <a:pt x="21031" y="226"/>
                  </a:cubicBezTo>
                  <a:cubicBezTo>
                    <a:pt x="20674" y="-67"/>
                    <a:pt x="19781" y="-67"/>
                    <a:pt x="17371" y="177"/>
                  </a:cubicBezTo>
                  <a:cubicBezTo>
                    <a:pt x="14962" y="422"/>
                    <a:pt x="11034" y="910"/>
                    <a:pt x="8446" y="1252"/>
                  </a:cubicBezTo>
                  <a:cubicBezTo>
                    <a:pt x="5857" y="1595"/>
                    <a:pt x="4608" y="1790"/>
                    <a:pt x="3358" y="2034"/>
                  </a:cubicBezTo>
                  <a:cubicBezTo>
                    <a:pt x="2109" y="2279"/>
                    <a:pt x="859" y="2572"/>
                    <a:pt x="324" y="3012"/>
                  </a:cubicBezTo>
                  <a:cubicBezTo>
                    <a:pt x="-212" y="3452"/>
                    <a:pt x="-33" y="4038"/>
                    <a:pt x="502" y="5504"/>
                  </a:cubicBezTo>
                  <a:cubicBezTo>
                    <a:pt x="1038" y="6970"/>
                    <a:pt x="1930" y="9316"/>
                    <a:pt x="2198" y="11662"/>
                  </a:cubicBezTo>
                  <a:cubicBezTo>
                    <a:pt x="2466" y="14007"/>
                    <a:pt x="2109" y="16353"/>
                    <a:pt x="1662" y="18014"/>
                  </a:cubicBezTo>
                  <a:cubicBezTo>
                    <a:pt x="1216" y="19676"/>
                    <a:pt x="681" y="20653"/>
                    <a:pt x="1038" y="21093"/>
                  </a:cubicBezTo>
                  <a:cubicBezTo>
                    <a:pt x="1395" y="21533"/>
                    <a:pt x="2644" y="21435"/>
                    <a:pt x="5947" y="21142"/>
                  </a:cubicBezTo>
                  <a:cubicBezTo>
                    <a:pt x="9249" y="20849"/>
                    <a:pt x="14605" y="20360"/>
                    <a:pt x="19960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78758" y="647429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429"/>
                    <a:pt x="7958" y="9257"/>
                    <a:pt x="11558" y="5657"/>
                  </a:cubicBezTo>
                  <a:cubicBezTo>
                    <a:pt x="15158" y="2057"/>
                    <a:pt x="1837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89429" y="6189270"/>
              <a:ext cx="294180" cy="4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67" fill="norm" stroke="1" extrusionOk="0">
                  <a:moveTo>
                    <a:pt x="21443" y="1119"/>
                  </a:moveTo>
                  <a:cubicBezTo>
                    <a:pt x="20980" y="735"/>
                    <a:pt x="20517" y="351"/>
                    <a:pt x="19052" y="159"/>
                  </a:cubicBezTo>
                  <a:cubicBezTo>
                    <a:pt x="17586" y="-33"/>
                    <a:pt x="15117" y="-33"/>
                    <a:pt x="12880" y="63"/>
                  </a:cubicBezTo>
                  <a:cubicBezTo>
                    <a:pt x="10643" y="159"/>
                    <a:pt x="8637" y="351"/>
                    <a:pt x="6940" y="543"/>
                  </a:cubicBezTo>
                  <a:cubicBezTo>
                    <a:pt x="5243" y="735"/>
                    <a:pt x="3854" y="927"/>
                    <a:pt x="3160" y="1263"/>
                  </a:cubicBezTo>
                  <a:cubicBezTo>
                    <a:pt x="2466" y="1599"/>
                    <a:pt x="2466" y="2079"/>
                    <a:pt x="2697" y="3855"/>
                  </a:cubicBezTo>
                  <a:cubicBezTo>
                    <a:pt x="2929" y="5631"/>
                    <a:pt x="3392" y="8703"/>
                    <a:pt x="3006" y="11487"/>
                  </a:cubicBezTo>
                  <a:cubicBezTo>
                    <a:pt x="2620" y="14271"/>
                    <a:pt x="1386" y="16767"/>
                    <a:pt x="692" y="18303"/>
                  </a:cubicBezTo>
                  <a:cubicBezTo>
                    <a:pt x="-3" y="19839"/>
                    <a:pt x="-157" y="20415"/>
                    <a:pt x="152" y="20751"/>
                  </a:cubicBezTo>
                  <a:cubicBezTo>
                    <a:pt x="460" y="21087"/>
                    <a:pt x="1232" y="21183"/>
                    <a:pt x="4009" y="21279"/>
                  </a:cubicBezTo>
                  <a:cubicBezTo>
                    <a:pt x="6786" y="21375"/>
                    <a:pt x="11569" y="21471"/>
                    <a:pt x="16352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53821" y="6298225"/>
              <a:ext cx="279038" cy="29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5" fill="norm" stroke="1" extrusionOk="0">
                  <a:moveTo>
                    <a:pt x="460" y="1713"/>
                  </a:moveTo>
                  <a:cubicBezTo>
                    <a:pt x="135" y="947"/>
                    <a:pt x="-190" y="181"/>
                    <a:pt x="135" y="28"/>
                  </a:cubicBezTo>
                  <a:cubicBezTo>
                    <a:pt x="460" y="-125"/>
                    <a:pt x="1434" y="335"/>
                    <a:pt x="3221" y="1866"/>
                  </a:cubicBezTo>
                  <a:cubicBezTo>
                    <a:pt x="5007" y="3398"/>
                    <a:pt x="7605" y="6003"/>
                    <a:pt x="10610" y="8990"/>
                  </a:cubicBezTo>
                  <a:cubicBezTo>
                    <a:pt x="13615" y="11977"/>
                    <a:pt x="17025" y="15347"/>
                    <a:pt x="18893" y="17492"/>
                  </a:cubicBezTo>
                  <a:cubicBezTo>
                    <a:pt x="20760" y="19637"/>
                    <a:pt x="21085" y="20556"/>
                    <a:pt x="2141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61408" y="6296494"/>
              <a:ext cx="146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129"/>
                    <a:pt x="16591" y="2259"/>
                    <a:pt x="13304" y="4941"/>
                  </a:cubicBezTo>
                  <a:cubicBezTo>
                    <a:pt x="10017" y="7624"/>
                    <a:pt x="5948" y="11859"/>
                    <a:pt x="3600" y="14894"/>
                  </a:cubicBezTo>
                  <a:cubicBezTo>
                    <a:pt x="1252" y="17929"/>
                    <a:pt x="626" y="19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301058" y="6077706"/>
              <a:ext cx="254051" cy="15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29" fill="norm" stroke="1" extrusionOk="0">
                  <a:moveTo>
                    <a:pt x="540" y="10761"/>
                  </a:moveTo>
                  <a:cubicBezTo>
                    <a:pt x="183" y="9033"/>
                    <a:pt x="-174" y="7305"/>
                    <a:pt x="94" y="5289"/>
                  </a:cubicBezTo>
                  <a:cubicBezTo>
                    <a:pt x="362" y="3273"/>
                    <a:pt x="1254" y="969"/>
                    <a:pt x="2771" y="249"/>
                  </a:cubicBezTo>
                  <a:cubicBezTo>
                    <a:pt x="4289" y="-471"/>
                    <a:pt x="6431" y="393"/>
                    <a:pt x="7770" y="2553"/>
                  </a:cubicBezTo>
                  <a:cubicBezTo>
                    <a:pt x="9109" y="4713"/>
                    <a:pt x="9644" y="8169"/>
                    <a:pt x="9823" y="10617"/>
                  </a:cubicBezTo>
                  <a:cubicBezTo>
                    <a:pt x="10001" y="13065"/>
                    <a:pt x="9823" y="14505"/>
                    <a:pt x="9376" y="15945"/>
                  </a:cubicBezTo>
                  <a:cubicBezTo>
                    <a:pt x="8930" y="17385"/>
                    <a:pt x="8216" y="18825"/>
                    <a:pt x="8573" y="19545"/>
                  </a:cubicBezTo>
                  <a:cubicBezTo>
                    <a:pt x="8930" y="20265"/>
                    <a:pt x="10358" y="20265"/>
                    <a:pt x="12679" y="20409"/>
                  </a:cubicBezTo>
                  <a:cubicBezTo>
                    <a:pt x="15000" y="20553"/>
                    <a:pt x="18213" y="20841"/>
                    <a:pt x="21426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701158" y="6474294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200"/>
                    <a:pt x="10440" y="8800"/>
                    <a:pt x="14040" y="5200"/>
                  </a:cubicBezTo>
                  <a:cubicBezTo>
                    <a:pt x="17640" y="1600"/>
                    <a:pt x="1962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840858" y="6372694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6092"/>
                    <a:pt x="12800" y="12185"/>
                    <a:pt x="16400" y="15785"/>
                  </a:cubicBezTo>
                  <a:cubicBezTo>
                    <a:pt x="20000" y="19385"/>
                    <a:pt x="208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132958" y="6283794"/>
              <a:ext cx="203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4154"/>
                    <a:pt x="5850" y="8308"/>
                    <a:pt x="9450" y="11908"/>
                  </a:cubicBezTo>
                  <a:cubicBezTo>
                    <a:pt x="13050" y="15508"/>
                    <a:pt x="17325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332723" y="6312279"/>
              <a:ext cx="117736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5" fill="norm" stroke="1" extrusionOk="0">
                  <a:moveTo>
                    <a:pt x="21454" y="1072"/>
                  </a:moveTo>
                  <a:cubicBezTo>
                    <a:pt x="18368" y="503"/>
                    <a:pt x="15283" y="-65"/>
                    <a:pt x="12968" y="6"/>
                  </a:cubicBezTo>
                  <a:cubicBezTo>
                    <a:pt x="10654" y="77"/>
                    <a:pt x="9111" y="788"/>
                    <a:pt x="7375" y="2564"/>
                  </a:cubicBezTo>
                  <a:cubicBezTo>
                    <a:pt x="5640" y="4340"/>
                    <a:pt x="3711" y="7182"/>
                    <a:pt x="2361" y="10024"/>
                  </a:cubicBezTo>
                  <a:cubicBezTo>
                    <a:pt x="1011" y="12867"/>
                    <a:pt x="240" y="15709"/>
                    <a:pt x="47" y="17556"/>
                  </a:cubicBezTo>
                  <a:cubicBezTo>
                    <a:pt x="-146" y="19403"/>
                    <a:pt x="240" y="20256"/>
                    <a:pt x="1397" y="20753"/>
                  </a:cubicBezTo>
                  <a:cubicBezTo>
                    <a:pt x="2554" y="21251"/>
                    <a:pt x="4483" y="21393"/>
                    <a:pt x="641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437758" y="6033774"/>
              <a:ext cx="170906" cy="25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4" fill="norm" stroke="1" extrusionOk="0">
                  <a:moveTo>
                    <a:pt x="0" y="1792"/>
                  </a:moveTo>
                  <a:cubicBezTo>
                    <a:pt x="790" y="1083"/>
                    <a:pt x="1580" y="375"/>
                    <a:pt x="3688" y="110"/>
                  </a:cubicBezTo>
                  <a:cubicBezTo>
                    <a:pt x="5795" y="-156"/>
                    <a:pt x="9220" y="21"/>
                    <a:pt x="11722" y="1083"/>
                  </a:cubicBezTo>
                  <a:cubicBezTo>
                    <a:pt x="14224" y="2146"/>
                    <a:pt x="15805" y="4093"/>
                    <a:pt x="16068" y="5421"/>
                  </a:cubicBezTo>
                  <a:cubicBezTo>
                    <a:pt x="16332" y="6749"/>
                    <a:pt x="15278" y="7457"/>
                    <a:pt x="14093" y="8077"/>
                  </a:cubicBezTo>
                  <a:cubicBezTo>
                    <a:pt x="12907" y="8696"/>
                    <a:pt x="11590" y="9228"/>
                    <a:pt x="11195" y="9936"/>
                  </a:cubicBezTo>
                  <a:cubicBezTo>
                    <a:pt x="10800" y="10644"/>
                    <a:pt x="11327" y="11529"/>
                    <a:pt x="13039" y="12680"/>
                  </a:cubicBezTo>
                  <a:cubicBezTo>
                    <a:pt x="14751" y="13831"/>
                    <a:pt x="17649" y="15247"/>
                    <a:pt x="19361" y="16398"/>
                  </a:cubicBezTo>
                  <a:cubicBezTo>
                    <a:pt x="21073" y="17549"/>
                    <a:pt x="21600" y="18434"/>
                    <a:pt x="21073" y="19054"/>
                  </a:cubicBezTo>
                  <a:cubicBezTo>
                    <a:pt x="20546" y="19674"/>
                    <a:pt x="18966" y="20028"/>
                    <a:pt x="15673" y="20382"/>
                  </a:cubicBezTo>
                  <a:cubicBezTo>
                    <a:pt x="12380" y="20736"/>
                    <a:pt x="7376" y="21090"/>
                    <a:pt x="2371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706575" y="6495045"/>
              <a:ext cx="239184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2676" y="21021"/>
                  </a:moveTo>
                  <a:cubicBezTo>
                    <a:pt x="1338" y="18141"/>
                    <a:pt x="0" y="15261"/>
                    <a:pt x="0" y="13101"/>
                  </a:cubicBezTo>
                  <a:cubicBezTo>
                    <a:pt x="0" y="10941"/>
                    <a:pt x="1338" y="9501"/>
                    <a:pt x="4588" y="6981"/>
                  </a:cubicBezTo>
                  <a:cubicBezTo>
                    <a:pt x="7837" y="4461"/>
                    <a:pt x="12998" y="861"/>
                    <a:pt x="16152" y="141"/>
                  </a:cubicBezTo>
                  <a:cubicBezTo>
                    <a:pt x="19306" y="-579"/>
                    <a:pt x="20453" y="1581"/>
                    <a:pt x="21600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837808" y="6379044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035"/>
                    <a:pt x="3600" y="4070"/>
                    <a:pt x="5400" y="6965"/>
                  </a:cubicBezTo>
                  <a:cubicBezTo>
                    <a:pt x="7200" y="9861"/>
                    <a:pt x="9000" y="13617"/>
                    <a:pt x="11700" y="16200"/>
                  </a:cubicBezTo>
                  <a:cubicBezTo>
                    <a:pt x="14400" y="18783"/>
                    <a:pt x="18000" y="201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237858" y="6321894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455"/>
                    <a:pt x="10800" y="4909"/>
                    <a:pt x="7200" y="8509"/>
                  </a:cubicBezTo>
                  <a:cubicBezTo>
                    <a:pt x="3600" y="12109"/>
                    <a:pt x="1800" y="16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381706" y="6313650"/>
              <a:ext cx="124366" cy="25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66" fill="norm" stroke="1" extrusionOk="0">
                  <a:moveTo>
                    <a:pt x="20552" y="158"/>
                  </a:moveTo>
                  <a:cubicBezTo>
                    <a:pt x="17719" y="-19"/>
                    <a:pt x="14886" y="-196"/>
                    <a:pt x="12230" y="512"/>
                  </a:cubicBezTo>
                  <a:cubicBezTo>
                    <a:pt x="9575" y="1220"/>
                    <a:pt x="7096" y="2814"/>
                    <a:pt x="4971" y="5115"/>
                  </a:cubicBezTo>
                  <a:cubicBezTo>
                    <a:pt x="2847" y="7417"/>
                    <a:pt x="1076" y="10427"/>
                    <a:pt x="368" y="12817"/>
                  </a:cubicBezTo>
                  <a:cubicBezTo>
                    <a:pt x="-340" y="15207"/>
                    <a:pt x="14" y="16978"/>
                    <a:pt x="1076" y="18306"/>
                  </a:cubicBezTo>
                  <a:cubicBezTo>
                    <a:pt x="2139" y="19634"/>
                    <a:pt x="3909" y="20519"/>
                    <a:pt x="6211" y="20961"/>
                  </a:cubicBezTo>
                  <a:cubicBezTo>
                    <a:pt x="8512" y="21404"/>
                    <a:pt x="11345" y="21404"/>
                    <a:pt x="14001" y="20696"/>
                  </a:cubicBezTo>
                  <a:cubicBezTo>
                    <a:pt x="16657" y="19988"/>
                    <a:pt x="19135" y="18571"/>
                    <a:pt x="20198" y="15915"/>
                  </a:cubicBezTo>
                  <a:cubicBezTo>
                    <a:pt x="21260" y="13260"/>
                    <a:pt x="20906" y="9365"/>
                    <a:pt x="19312" y="6797"/>
                  </a:cubicBezTo>
                  <a:cubicBezTo>
                    <a:pt x="17719" y="4230"/>
                    <a:pt x="14886" y="2991"/>
                    <a:pt x="12053" y="1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504558" y="6083996"/>
              <a:ext cx="268866" cy="65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57" fill="norm" stroke="1" extrusionOk="0">
                  <a:moveTo>
                    <a:pt x="1519" y="1780"/>
                  </a:moveTo>
                  <a:cubicBezTo>
                    <a:pt x="1350" y="1430"/>
                    <a:pt x="1181" y="1079"/>
                    <a:pt x="1434" y="799"/>
                  </a:cubicBezTo>
                  <a:cubicBezTo>
                    <a:pt x="1687" y="518"/>
                    <a:pt x="2362" y="308"/>
                    <a:pt x="4303" y="167"/>
                  </a:cubicBezTo>
                  <a:cubicBezTo>
                    <a:pt x="6244" y="27"/>
                    <a:pt x="9450" y="-43"/>
                    <a:pt x="12066" y="27"/>
                  </a:cubicBezTo>
                  <a:cubicBezTo>
                    <a:pt x="14681" y="97"/>
                    <a:pt x="16706" y="308"/>
                    <a:pt x="18225" y="693"/>
                  </a:cubicBezTo>
                  <a:cubicBezTo>
                    <a:pt x="19744" y="1079"/>
                    <a:pt x="20756" y="1640"/>
                    <a:pt x="21178" y="2938"/>
                  </a:cubicBezTo>
                  <a:cubicBezTo>
                    <a:pt x="21600" y="4235"/>
                    <a:pt x="21431" y="6269"/>
                    <a:pt x="21178" y="8723"/>
                  </a:cubicBezTo>
                  <a:cubicBezTo>
                    <a:pt x="20925" y="11178"/>
                    <a:pt x="20588" y="14053"/>
                    <a:pt x="20419" y="15876"/>
                  </a:cubicBezTo>
                  <a:cubicBezTo>
                    <a:pt x="20250" y="17700"/>
                    <a:pt x="20250" y="18471"/>
                    <a:pt x="20503" y="19173"/>
                  </a:cubicBezTo>
                  <a:cubicBezTo>
                    <a:pt x="20756" y="19874"/>
                    <a:pt x="21262" y="20505"/>
                    <a:pt x="20925" y="20821"/>
                  </a:cubicBezTo>
                  <a:cubicBezTo>
                    <a:pt x="20588" y="21136"/>
                    <a:pt x="19406" y="21136"/>
                    <a:pt x="15778" y="21206"/>
                  </a:cubicBezTo>
                  <a:cubicBezTo>
                    <a:pt x="12150" y="21276"/>
                    <a:pt x="6075" y="21417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336408" y="6463295"/>
              <a:ext cx="2349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449" y="11153"/>
                    <a:pt x="10897" y="2153"/>
                    <a:pt x="14497" y="353"/>
                  </a:cubicBezTo>
                  <a:cubicBezTo>
                    <a:pt x="18097" y="-1447"/>
                    <a:pt x="19849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393558" y="6569493"/>
              <a:ext cx="196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52" y="11670"/>
                    <a:pt x="6503" y="3363"/>
                    <a:pt x="10103" y="870"/>
                  </a:cubicBezTo>
                  <a:cubicBezTo>
                    <a:pt x="13703" y="-1622"/>
                    <a:pt x="1765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02125" y="6132676"/>
              <a:ext cx="258234" cy="53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0007" y="977"/>
                  </a:moveTo>
                  <a:cubicBezTo>
                    <a:pt x="19475" y="634"/>
                    <a:pt x="18944" y="291"/>
                    <a:pt x="17528" y="119"/>
                  </a:cubicBezTo>
                  <a:cubicBezTo>
                    <a:pt x="16111" y="-52"/>
                    <a:pt x="13810" y="-52"/>
                    <a:pt x="11331" y="205"/>
                  </a:cubicBezTo>
                  <a:cubicBezTo>
                    <a:pt x="8852" y="462"/>
                    <a:pt x="6197" y="977"/>
                    <a:pt x="4338" y="1662"/>
                  </a:cubicBezTo>
                  <a:cubicBezTo>
                    <a:pt x="2479" y="2348"/>
                    <a:pt x="1416" y="3205"/>
                    <a:pt x="974" y="4877"/>
                  </a:cubicBezTo>
                  <a:cubicBezTo>
                    <a:pt x="531" y="6548"/>
                    <a:pt x="708" y="9034"/>
                    <a:pt x="708" y="11519"/>
                  </a:cubicBezTo>
                  <a:cubicBezTo>
                    <a:pt x="708" y="14005"/>
                    <a:pt x="531" y="16491"/>
                    <a:pt x="354" y="17948"/>
                  </a:cubicBezTo>
                  <a:cubicBezTo>
                    <a:pt x="177" y="19405"/>
                    <a:pt x="0" y="19834"/>
                    <a:pt x="0" y="20262"/>
                  </a:cubicBezTo>
                  <a:cubicBezTo>
                    <a:pt x="0" y="20691"/>
                    <a:pt x="177" y="21119"/>
                    <a:pt x="885" y="21334"/>
                  </a:cubicBezTo>
                  <a:cubicBezTo>
                    <a:pt x="1593" y="21548"/>
                    <a:pt x="2833" y="21548"/>
                    <a:pt x="6374" y="21291"/>
                  </a:cubicBezTo>
                  <a:cubicBezTo>
                    <a:pt x="9915" y="21034"/>
                    <a:pt x="15757" y="20519"/>
                    <a:pt x="21600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231758" y="643619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000"/>
                    <a:pt x="8743" y="14400"/>
                    <a:pt x="12343" y="10800"/>
                  </a:cubicBezTo>
                  <a:cubicBezTo>
                    <a:pt x="15943" y="7200"/>
                    <a:pt x="187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655479" y="6142962"/>
              <a:ext cx="262080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3" fill="norm" stroke="1" extrusionOk="0">
                  <a:moveTo>
                    <a:pt x="21396" y="2476"/>
                  </a:moveTo>
                  <a:cubicBezTo>
                    <a:pt x="21223" y="1972"/>
                    <a:pt x="21050" y="1467"/>
                    <a:pt x="20186" y="962"/>
                  </a:cubicBezTo>
                  <a:cubicBezTo>
                    <a:pt x="19322" y="458"/>
                    <a:pt x="17767" y="-47"/>
                    <a:pt x="15262" y="3"/>
                  </a:cubicBezTo>
                  <a:cubicBezTo>
                    <a:pt x="12756" y="54"/>
                    <a:pt x="9300" y="660"/>
                    <a:pt x="6794" y="1316"/>
                  </a:cubicBezTo>
                  <a:cubicBezTo>
                    <a:pt x="4289" y="1972"/>
                    <a:pt x="2734" y="2678"/>
                    <a:pt x="1956" y="4546"/>
                  </a:cubicBezTo>
                  <a:cubicBezTo>
                    <a:pt x="1178" y="6413"/>
                    <a:pt x="1178" y="9441"/>
                    <a:pt x="1006" y="12015"/>
                  </a:cubicBezTo>
                  <a:cubicBezTo>
                    <a:pt x="833" y="14589"/>
                    <a:pt x="487" y="16708"/>
                    <a:pt x="228" y="18172"/>
                  </a:cubicBezTo>
                  <a:cubicBezTo>
                    <a:pt x="-31" y="19635"/>
                    <a:pt x="-204" y="20443"/>
                    <a:pt x="487" y="20846"/>
                  </a:cubicBezTo>
                  <a:cubicBezTo>
                    <a:pt x="1178" y="21250"/>
                    <a:pt x="2734" y="21250"/>
                    <a:pt x="5066" y="21301"/>
                  </a:cubicBezTo>
                  <a:cubicBezTo>
                    <a:pt x="7399" y="21351"/>
                    <a:pt x="10510" y="21452"/>
                    <a:pt x="1362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936608" y="6328244"/>
              <a:ext cx="234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405" y="1040"/>
                  </a:cubicBezTo>
                  <a:cubicBezTo>
                    <a:pt x="4865" y="2080"/>
                    <a:pt x="6811" y="4160"/>
                    <a:pt x="9924" y="7760"/>
                  </a:cubicBezTo>
                  <a:cubicBezTo>
                    <a:pt x="13038" y="11360"/>
                    <a:pt x="17319" y="16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006458" y="6323645"/>
              <a:ext cx="171451" cy="27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829"/>
                  </a:moveTo>
                  <a:cubicBezTo>
                    <a:pt x="20800" y="1174"/>
                    <a:pt x="20000" y="520"/>
                    <a:pt x="18933" y="192"/>
                  </a:cubicBezTo>
                  <a:cubicBezTo>
                    <a:pt x="17867" y="-135"/>
                    <a:pt x="16533" y="-135"/>
                    <a:pt x="15200" y="929"/>
                  </a:cubicBezTo>
                  <a:cubicBezTo>
                    <a:pt x="13867" y="1992"/>
                    <a:pt x="12533" y="4120"/>
                    <a:pt x="10000" y="7720"/>
                  </a:cubicBezTo>
                  <a:cubicBezTo>
                    <a:pt x="7467" y="11320"/>
                    <a:pt x="3733" y="16392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196958" y="6109827"/>
              <a:ext cx="152401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213"/>
                  </a:moveTo>
                  <a:cubicBezTo>
                    <a:pt x="0" y="2912"/>
                    <a:pt x="0" y="1611"/>
                    <a:pt x="900" y="830"/>
                  </a:cubicBezTo>
                  <a:cubicBezTo>
                    <a:pt x="1800" y="49"/>
                    <a:pt x="3600" y="-211"/>
                    <a:pt x="6000" y="179"/>
                  </a:cubicBezTo>
                  <a:cubicBezTo>
                    <a:pt x="8400" y="570"/>
                    <a:pt x="11400" y="1611"/>
                    <a:pt x="13050" y="3693"/>
                  </a:cubicBezTo>
                  <a:cubicBezTo>
                    <a:pt x="14700" y="5775"/>
                    <a:pt x="15000" y="8897"/>
                    <a:pt x="14700" y="10979"/>
                  </a:cubicBezTo>
                  <a:cubicBezTo>
                    <a:pt x="14400" y="13061"/>
                    <a:pt x="13500" y="14102"/>
                    <a:pt x="12150" y="15403"/>
                  </a:cubicBezTo>
                  <a:cubicBezTo>
                    <a:pt x="10800" y="16705"/>
                    <a:pt x="9000" y="18266"/>
                    <a:pt x="8850" y="19177"/>
                  </a:cubicBezTo>
                  <a:cubicBezTo>
                    <a:pt x="8700" y="20088"/>
                    <a:pt x="10200" y="20348"/>
                    <a:pt x="12600" y="20608"/>
                  </a:cubicBezTo>
                  <a:cubicBezTo>
                    <a:pt x="15000" y="20869"/>
                    <a:pt x="18300" y="21129"/>
                    <a:pt x="2160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438258" y="6115725"/>
              <a:ext cx="193936" cy="5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3" fill="norm" stroke="1" extrusionOk="0">
                  <a:moveTo>
                    <a:pt x="0" y="592"/>
                  </a:moveTo>
                  <a:cubicBezTo>
                    <a:pt x="4696" y="352"/>
                    <a:pt x="9391" y="112"/>
                    <a:pt x="12326" y="32"/>
                  </a:cubicBezTo>
                  <a:cubicBezTo>
                    <a:pt x="15261" y="-48"/>
                    <a:pt x="16435" y="32"/>
                    <a:pt x="17609" y="152"/>
                  </a:cubicBezTo>
                  <a:cubicBezTo>
                    <a:pt x="18783" y="272"/>
                    <a:pt x="19957" y="432"/>
                    <a:pt x="20661" y="712"/>
                  </a:cubicBezTo>
                  <a:cubicBezTo>
                    <a:pt x="21365" y="992"/>
                    <a:pt x="21600" y="1392"/>
                    <a:pt x="21483" y="2512"/>
                  </a:cubicBezTo>
                  <a:cubicBezTo>
                    <a:pt x="21365" y="3632"/>
                    <a:pt x="20896" y="5472"/>
                    <a:pt x="20309" y="7792"/>
                  </a:cubicBezTo>
                  <a:cubicBezTo>
                    <a:pt x="19722" y="10112"/>
                    <a:pt x="19017" y="12912"/>
                    <a:pt x="18783" y="14792"/>
                  </a:cubicBezTo>
                  <a:cubicBezTo>
                    <a:pt x="18548" y="16672"/>
                    <a:pt x="18783" y="17632"/>
                    <a:pt x="19252" y="18272"/>
                  </a:cubicBezTo>
                  <a:cubicBezTo>
                    <a:pt x="19722" y="18912"/>
                    <a:pt x="20426" y="19232"/>
                    <a:pt x="20896" y="19592"/>
                  </a:cubicBezTo>
                  <a:cubicBezTo>
                    <a:pt x="21365" y="19952"/>
                    <a:pt x="21600" y="20352"/>
                    <a:pt x="21365" y="20712"/>
                  </a:cubicBezTo>
                  <a:cubicBezTo>
                    <a:pt x="21130" y="21072"/>
                    <a:pt x="20426" y="21392"/>
                    <a:pt x="17726" y="21472"/>
                  </a:cubicBezTo>
                  <a:cubicBezTo>
                    <a:pt x="15026" y="21552"/>
                    <a:pt x="10330" y="21392"/>
                    <a:pt x="5635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965308" y="6417144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4400"/>
                    <a:pt x="10325" y="7200"/>
                    <a:pt x="13925" y="3600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155808" y="6309194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880"/>
                    <a:pt x="3200" y="5760"/>
                    <a:pt x="5200" y="8960"/>
                  </a:cubicBezTo>
                  <a:cubicBezTo>
                    <a:pt x="7200" y="12160"/>
                    <a:pt x="9600" y="15680"/>
                    <a:pt x="12400" y="17840"/>
                  </a:cubicBezTo>
                  <a:cubicBezTo>
                    <a:pt x="15200" y="20000"/>
                    <a:pt x="1840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537342" y="6134783"/>
              <a:ext cx="310617" cy="48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71" fill="norm" stroke="1" extrusionOk="0">
                  <a:moveTo>
                    <a:pt x="21563" y="1822"/>
                  </a:moveTo>
                  <a:cubicBezTo>
                    <a:pt x="18624" y="1071"/>
                    <a:pt x="15685" y="320"/>
                    <a:pt x="13041" y="85"/>
                  </a:cubicBezTo>
                  <a:cubicBezTo>
                    <a:pt x="10396" y="-150"/>
                    <a:pt x="8045" y="132"/>
                    <a:pt x="6134" y="601"/>
                  </a:cubicBezTo>
                  <a:cubicBezTo>
                    <a:pt x="4224" y="1071"/>
                    <a:pt x="2755" y="1728"/>
                    <a:pt x="2020" y="3184"/>
                  </a:cubicBezTo>
                  <a:cubicBezTo>
                    <a:pt x="1285" y="4640"/>
                    <a:pt x="1285" y="6893"/>
                    <a:pt x="1139" y="9429"/>
                  </a:cubicBezTo>
                  <a:cubicBezTo>
                    <a:pt x="992" y="11965"/>
                    <a:pt x="698" y="14782"/>
                    <a:pt x="477" y="16473"/>
                  </a:cubicBezTo>
                  <a:cubicBezTo>
                    <a:pt x="257" y="18163"/>
                    <a:pt x="110" y="18727"/>
                    <a:pt x="36" y="19337"/>
                  </a:cubicBezTo>
                  <a:cubicBezTo>
                    <a:pt x="-37" y="19947"/>
                    <a:pt x="-37" y="20605"/>
                    <a:pt x="404" y="20980"/>
                  </a:cubicBezTo>
                  <a:cubicBezTo>
                    <a:pt x="845" y="21356"/>
                    <a:pt x="1726" y="21450"/>
                    <a:pt x="4077" y="21309"/>
                  </a:cubicBezTo>
                  <a:cubicBezTo>
                    <a:pt x="6428" y="21168"/>
                    <a:pt x="10249" y="20793"/>
                    <a:pt x="14069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511408" y="6404444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280"/>
                    <a:pt x="3200" y="12960"/>
                    <a:pt x="6800" y="9360"/>
                  </a:cubicBezTo>
                  <a:cubicBezTo>
                    <a:pt x="10400" y="5760"/>
                    <a:pt x="160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014117" y="6093294"/>
              <a:ext cx="303742" cy="5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4" fill="norm" stroke="1" extrusionOk="0">
                  <a:moveTo>
                    <a:pt x="21525" y="0"/>
                  </a:moveTo>
                  <a:cubicBezTo>
                    <a:pt x="18075" y="0"/>
                    <a:pt x="14625" y="0"/>
                    <a:pt x="11700" y="179"/>
                  </a:cubicBezTo>
                  <a:cubicBezTo>
                    <a:pt x="8775" y="357"/>
                    <a:pt x="6375" y="714"/>
                    <a:pt x="4650" y="1339"/>
                  </a:cubicBezTo>
                  <a:cubicBezTo>
                    <a:pt x="2925" y="1964"/>
                    <a:pt x="1875" y="2856"/>
                    <a:pt x="1500" y="4418"/>
                  </a:cubicBezTo>
                  <a:cubicBezTo>
                    <a:pt x="1125" y="5980"/>
                    <a:pt x="1425" y="8212"/>
                    <a:pt x="1275" y="10755"/>
                  </a:cubicBezTo>
                  <a:cubicBezTo>
                    <a:pt x="1125" y="13299"/>
                    <a:pt x="525" y="16155"/>
                    <a:pt x="225" y="17851"/>
                  </a:cubicBezTo>
                  <a:cubicBezTo>
                    <a:pt x="-75" y="19547"/>
                    <a:pt x="-75" y="20083"/>
                    <a:pt x="225" y="20529"/>
                  </a:cubicBezTo>
                  <a:cubicBezTo>
                    <a:pt x="525" y="20975"/>
                    <a:pt x="1125" y="21332"/>
                    <a:pt x="3000" y="21466"/>
                  </a:cubicBezTo>
                  <a:cubicBezTo>
                    <a:pt x="4875" y="21600"/>
                    <a:pt x="8025" y="21511"/>
                    <a:pt x="11175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292407" y="6155021"/>
              <a:ext cx="209602" cy="23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2" fill="norm" stroke="1" extrusionOk="0">
                  <a:moveTo>
                    <a:pt x="653" y="2521"/>
                  </a:moveTo>
                  <a:cubicBezTo>
                    <a:pt x="221" y="1539"/>
                    <a:pt x="-211" y="557"/>
                    <a:pt x="113" y="165"/>
                  </a:cubicBezTo>
                  <a:cubicBezTo>
                    <a:pt x="437" y="-228"/>
                    <a:pt x="1517" y="-32"/>
                    <a:pt x="3785" y="2030"/>
                  </a:cubicBezTo>
                  <a:cubicBezTo>
                    <a:pt x="6053" y="4092"/>
                    <a:pt x="9509" y="8019"/>
                    <a:pt x="12641" y="11554"/>
                  </a:cubicBezTo>
                  <a:cubicBezTo>
                    <a:pt x="15773" y="15088"/>
                    <a:pt x="18581" y="18230"/>
                    <a:pt x="21389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504932" y="6194894"/>
              <a:ext cx="11137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2224"/>
                  </a:moveTo>
                  <a:cubicBezTo>
                    <a:pt x="21445" y="1694"/>
                    <a:pt x="21445" y="1165"/>
                    <a:pt x="20222" y="741"/>
                  </a:cubicBezTo>
                  <a:cubicBezTo>
                    <a:pt x="19000" y="318"/>
                    <a:pt x="16554" y="0"/>
                    <a:pt x="14517" y="0"/>
                  </a:cubicBezTo>
                  <a:cubicBezTo>
                    <a:pt x="12479" y="0"/>
                    <a:pt x="10849" y="318"/>
                    <a:pt x="8607" y="1588"/>
                  </a:cubicBezTo>
                  <a:cubicBezTo>
                    <a:pt x="6366" y="2859"/>
                    <a:pt x="3513" y="5082"/>
                    <a:pt x="1883" y="8047"/>
                  </a:cubicBezTo>
                  <a:cubicBezTo>
                    <a:pt x="253" y="11012"/>
                    <a:pt x="-155" y="14718"/>
                    <a:pt x="49" y="17100"/>
                  </a:cubicBezTo>
                  <a:cubicBezTo>
                    <a:pt x="253" y="19482"/>
                    <a:pt x="1068" y="20541"/>
                    <a:pt x="18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603608" y="5966285"/>
              <a:ext cx="151118" cy="28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71" fill="norm" stroke="1" extrusionOk="0">
                  <a:moveTo>
                    <a:pt x="0" y="2902"/>
                  </a:moveTo>
                  <a:cubicBezTo>
                    <a:pt x="0" y="2096"/>
                    <a:pt x="0" y="1290"/>
                    <a:pt x="750" y="726"/>
                  </a:cubicBezTo>
                  <a:cubicBezTo>
                    <a:pt x="1500" y="161"/>
                    <a:pt x="3000" y="-161"/>
                    <a:pt x="5250" y="81"/>
                  </a:cubicBezTo>
                  <a:cubicBezTo>
                    <a:pt x="7500" y="323"/>
                    <a:pt x="10500" y="1129"/>
                    <a:pt x="12450" y="1854"/>
                  </a:cubicBezTo>
                  <a:cubicBezTo>
                    <a:pt x="14400" y="2579"/>
                    <a:pt x="15300" y="3224"/>
                    <a:pt x="15450" y="4030"/>
                  </a:cubicBezTo>
                  <a:cubicBezTo>
                    <a:pt x="15600" y="4836"/>
                    <a:pt x="15000" y="5803"/>
                    <a:pt x="13800" y="6448"/>
                  </a:cubicBezTo>
                  <a:cubicBezTo>
                    <a:pt x="12600" y="7093"/>
                    <a:pt x="10800" y="7415"/>
                    <a:pt x="9300" y="8060"/>
                  </a:cubicBezTo>
                  <a:cubicBezTo>
                    <a:pt x="7800" y="8705"/>
                    <a:pt x="6600" y="9672"/>
                    <a:pt x="6900" y="10317"/>
                  </a:cubicBezTo>
                  <a:cubicBezTo>
                    <a:pt x="7200" y="10961"/>
                    <a:pt x="9000" y="11284"/>
                    <a:pt x="11100" y="12009"/>
                  </a:cubicBezTo>
                  <a:cubicBezTo>
                    <a:pt x="13200" y="12735"/>
                    <a:pt x="15600" y="13863"/>
                    <a:pt x="17400" y="14830"/>
                  </a:cubicBezTo>
                  <a:cubicBezTo>
                    <a:pt x="19200" y="15797"/>
                    <a:pt x="20400" y="16603"/>
                    <a:pt x="21000" y="17570"/>
                  </a:cubicBezTo>
                  <a:cubicBezTo>
                    <a:pt x="21600" y="18538"/>
                    <a:pt x="21600" y="19666"/>
                    <a:pt x="20700" y="20391"/>
                  </a:cubicBezTo>
                  <a:cubicBezTo>
                    <a:pt x="19800" y="21117"/>
                    <a:pt x="18000" y="21439"/>
                    <a:pt x="14700" y="21358"/>
                  </a:cubicBezTo>
                  <a:cubicBezTo>
                    <a:pt x="11400" y="21278"/>
                    <a:pt x="6600" y="20794"/>
                    <a:pt x="1800" y="20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775058" y="6017627"/>
              <a:ext cx="192618" cy="71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3560" y="2087"/>
                  </a:moveTo>
                  <a:cubicBezTo>
                    <a:pt x="3560" y="1768"/>
                    <a:pt x="3560" y="1449"/>
                    <a:pt x="5222" y="1099"/>
                  </a:cubicBezTo>
                  <a:cubicBezTo>
                    <a:pt x="6884" y="749"/>
                    <a:pt x="10207" y="366"/>
                    <a:pt x="12462" y="175"/>
                  </a:cubicBezTo>
                  <a:cubicBezTo>
                    <a:pt x="14716" y="-16"/>
                    <a:pt x="15903" y="-16"/>
                    <a:pt x="17090" y="16"/>
                  </a:cubicBezTo>
                  <a:cubicBezTo>
                    <a:pt x="18277" y="48"/>
                    <a:pt x="19464" y="111"/>
                    <a:pt x="20295" y="653"/>
                  </a:cubicBezTo>
                  <a:cubicBezTo>
                    <a:pt x="21125" y="1195"/>
                    <a:pt x="21600" y="2214"/>
                    <a:pt x="21600" y="3966"/>
                  </a:cubicBezTo>
                  <a:cubicBezTo>
                    <a:pt x="21600" y="5719"/>
                    <a:pt x="21125" y="8203"/>
                    <a:pt x="20057" y="10561"/>
                  </a:cubicBezTo>
                  <a:cubicBezTo>
                    <a:pt x="18989" y="12919"/>
                    <a:pt x="17327" y="15149"/>
                    <a:pt x="16615" y="16805"/>
                  </a:cubicBezTo>
                  <a:cubicBezTo>
                    <a:pt x="15903" y="18462"/>
                    <a:pt x="16141" y="19545"/>
                    <a:pt x="16259" y="20246"/>
                  </a:cubicBezTo>
                  <a:cubicBezTo>
                    <a:pt x="16378" y="20947"/>
                    <a:pt x="16378" y="21265"/>
                    <a:pt x="15310" y="21425"/>
                  </a:cubicBezTo>
                  <a:cubicBezTo>
                    <a:pt x="14242" y="21584"/>
                    <a:pt x="12105" y="21584"/>
                    <a:pt x="9376" y="21520"/>
                  </a:cubicBezTo>
                  <a:cubicBezTo>
                    <a:pt x="6646" y="21457"/>
                    <a:pt x="3323" y="21329"/>
                    <a:pt x="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092558" y="6423494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8000"/>
                    <a:pt x="6369" y="14400"/>
                    <a:pt x="9969" y="10800"/>
                  </a:cubicBezTo>
                  <a:cubicBezTo>
                    <a:pt x="13569" y="7200"/>
                    <a:pt x="1758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9276708" y="6277444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1835"/>
                    <a:pt x="0" y="3671"/>
                    <a:pt x="0" y="6424"/>
                  </a:cubicBezTo>
                  <a:cubicBezTo>
                    <a:pt x="0" y="9176"/>
                    <a:pt x="2700" y="12847"/>
                    <a:pt x="6750" y="15529"/>
                  </a:cubicBezTo>
                  <a:cubicBezTo>
                    <a:pt x="10800" y="18212"/>
                    <a:pt x="162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651969" y="6220294"/>
              <a:ext cx="6289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4192" y="2057"/>
                    <a:pt x="6992" y="4114"/>
                    <a:pt x="3392" y="7314"/>
                  </a:cubicBezTo>
                  <a:cubicBezTo>
                    <a:pt x="-208" y="10514"/>
                    <a:pt x="-208" y="14857"/>
                    <a:pt x="152" y="17429"/>
                  </a:cubicBezTo>
                  <a:cubicBezTo>
                    <a:pt x="512" y="20000"/>
                    <a:pt x="1232" y="20800"/>
                    <a:pt x="19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750879" y="6283794"/>
              <a:ext cx="19590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17958" y="0"/>
                  </a:moveTo>
                  <a:cubicBezTo>
                    <a:pt x="16594" y="0"/>
                    <a:pt x="15230" y="0"/>
                    <a:pt x="13184" y="1102"/>
                  </a:cubicBezTo>
                  <a:cubicBezTo>
                    <a:pt x="11137" y="2204"/>
                    <a:pt x="8409" y="4408"/>
                    <a:pt x="6135" y="7053"/>
                  </a:cubicBezTo>
                  <a:cubicBezTo>
                    <a:pt x="3862" y="9698"/>
                    <a:pt x="2043" y="12784"/>
                    <a:pt x="1020" y="15135"/>
                  </a:cubicBezTo>
                  <a:cubicBezTo>
                    <a:pt x="-4" y="17486"/>
                    <a:pt x="-231" y="19102"/>
                    <a:pt x="224" y="20131"/>
                  </a:cubicBezTo>
                  <a:cubicBezTo>
                    <a:pt x="678" y="21159"/>
                    <a:pt x="1815" y="21600"/>
                    <a:pt x="3748" y="21600"/>
                  </a:cubicBezTo>
                  <a:cubicBezTo>
                    <a:pt x="5681" y="21600"/>
                    <a:pt x="8409" y="21159"/>
                    <a:pt x="11478" y="19322"/>
                  </a:cubicBezTo>
                  <a:cubicBezTo>
                    <a:pt x="14548" y="17486"/>
                    <a:pt x="17958" y="14253"/>
                    <a:pt x="19664" y="11535"/>
                  </a:cubicBezTo>
                  <a:cubicBezTo>
                    <a:pt x="21369" y="8816"/>
                    <a:pt x="21369" y="6612"/>
                    <a:pt x="20346" y="5143"/>
                  </a:cubicBezTo>
                  <a:cubicBezTo>
                    <a:pt x="19323" y="3673"/>
                    <a:pt x="17276" y="2939"/>
                    <a:pt x="15685" y="2645"/>
                  </a:cubicBezTo>
                  <a:cubicBezTo>
                    <a:pt x="14093" y="2351"/>
                    <a:pt x="12956" y="2498"/>
                    <a:pt x="11820" y="2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" name="Drawing"/>
          <p:cNvGrpSpPr/>
          <p:nvPr/>
        </p:nvGrpSpPr>
        <p:grpSpPr>
          <a:xfrm>
            <a:off x="797983" y="1096347"/>
            <a:ext cx="12089694" cy="8155603"/>
            <a:chOff x="0" y="0"/>
            <a:chExt cx="12089693" cy="8155602"/>
          </a:xfrm>
        </p:grpSpPr>
        <p:sp>
          <p:nvSpPr>
            <p:cNvPr id="1179" name="Line"/>
            <p:cNvSpPr/>
            <p:nvPr/>
          </p:nvSpPr>
          <p:spPr>
            <a:xfrm>
              <a:off x="1234016" y="92833"/>
              <a:ext cx="317501" cy="5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984"/>
                  </a:moveTo>
                  <a:cubicBezTo>
                    <a:pt x="21456" y="1605"/>
                    <a:pt x="21312" y="1226"/>
                    <a:pt x="20304" y="847"/>
                  </a:cubicBezTo>
                  <a:cubicBezTo>
                    <a:pt x="19296" y="469"/>
                    <a:pt x="17424" y="90"/>
                    <a:pt x="14904" y="14"/>
                  </a:cubicBezTo>
                  <a:cubicBezTo>
                    <a:pt x="12384" y="-62"/>
                    <a:pt x="9216" y="165"/>
                    <a:pt x="6696" y="923"/>
                  </a:cubicBezTo>
                  <a:cubicBezTo>
                    <a:pt x="4176" y="1681"/>
                    <a:pt x="2304" y="2970"/>
                    <a:pt x="1296" y="4599"/>
                  </a:cubicBezTo>
                  <a:cubicBezTo>
                    <a:pt x="288" y="6229"/>
                    <a:pt x="144" y="8199"/>
                    <a:pt x="72" y="10662"/>
                  </a:cubicBezTo>
                  <a:cubicBezTo>
                    <a:pt x="0" y="13125"/>
                    <a:pt x="0" y="16081"/>
                    <a:pt x="0" y="17786"/>
                  </a:cubicBezTo>
                  <a:cubicBezTo>
                    <a:pt x="0" y="19492"/>
                    <a:pt x="0" y="19946"/>
                    <a:pt x="0" y="20363"/>
                  </a:cubicBezTo>
                  <a:cubicBezTo>
                    <a:pt x="0" y="20780"/>
                    <a:pt x="0" y="21159"/>
                    <a:pt x="360" y="21349"/>
                  </a:cubicBezTo>
                  <a:cubicBezTo>
                    <a:pt x="720" y="21538"/>
                    <a:pt x="1440" y="21538"/>
                    <a:pt x="3888" y="21121"/>
                  </a:cubicBezTo>
                  <a:cubicBezTo>
                    <a:pt x="6336" y="20704"/>
                    <a:pt x="10512" y="19871"/>
                    <a:pt x="13032" y="19416"/>
                  </a:cubicBezTo>
                  <a:cubicBezTo>
                    <a:pt x="15552" y="18961"/>
                    <a:pt x="16416" y="18885"/>
                    <a:pt x="16920" y="18772"/>
                  </a:cubicBezTo>
                  <a:cubicBezTo>
                    <a:pt x="17424" y="18658"/>
                    <a:pt x="17568" y="18506"/>
                    <a:pt x="17712" y="18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247079" y="402252"/>
              <a:ext cx="2853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449" y="21600"/>
                  </a:moveTo>
                  <a:cubicBezTo>
                    <a:pt x="132" y="19309"/>
                    <a:pt x="-186" y="17018"/>
                    <a:pt x="132" y="15218"/>
                  </a:cubicBezTo>
                  <a:cubicBezTo>
                    <a:pt x="449" y="13418"/>
                    <a:pt x="1402" y="12109"/>
                    <a:pt x="5055" y="9655"/>
                  </a:cubicBezTo>
                  <a:cubicBezTo>
                    <a:pt x="8708" y="7200"/>
                    <a:pt x="15061" y="360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698042" y="-1"/>
              <a:ext cx="342425" cy="6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3" fill="norm" stroke="1" extrusionOk="0">
                  <a:moveTo>
                    <a:pt x="21438" y="3218"/>
                  </a:moveTo>
                  <a:cubicBezTo>
                    <a:pt x="21173" y="2519"/>
                    <a:pt x="20908" y="1820"/>
                    <a:pt x="20577" y="1296"/>
                  </a:cubicBezTo>
                  <a:cubicBezTo>
                    <a:pt x="20245" y="772"/>
                    <a:pt x="19848" y="422"/>
                    <a:pt x="19318" y="213"/>
                  </a:cubicBezTo>
                  <a:cubicBezTo>
                    <a:pt x="18788" y="3"/>
                    <a:pt x="18125" y="-67"/>
                    <a:pt x="16866" y="73"/>
                  </a:cubicBezTo>
                  <a:cubicBezTo>
                    <a:pt x="15607" y="213"/>
                    <a:pt x="13752" y="562"/>
                    <a:pt x="11234" y="1506"/>
                  </a:cubicBezTo>
                  <a:cubicBezTo>
                    <a:pt x="8717" y="2450"/>
                    <a:pt x="5536" y="3987"/>
                    <a:pt x="3416" y="5455"/>
                  </a:cubicBezTo>
                  <a:cubicBezTo>
                    <a:pt x="1296" y="6923"/>
                    <a:pt x="236" y="8321"/>
                    <a:pt x="37" y="10104"/>
                  </a:cubicBezTo>
                  <a:cubicBezTo>
                    <a:pt x="-162" y="11886"/>
                    <a:pt x="501" y="14053"/>
                    <a:pt x="832" y="15696"/>
                  </a:cubicBezTo>
                  <a:cubicBezTo>
                    <a:pt x="1163" y="17339"/>
                    <a:pt x="1163" y="18457"/>
                    <a:pt x="1296" y="19261"/>
                  </a:cubicBezTo>
                  <a:cubicBezTo>
                    <a:pt x="1428" y="20065"/>
                    <a:pt x="1693" y="20554"/>
                    <a:pt x="2091" y="20904"/>
                  </a:cubicBezTo>
                  <a:cubicBezTo>
                    <a:pt x="2488" y="21253"/>
                    <a:pt x="3018" y="21463"/>
                    <a:pt x="4609" y="21498"/>
                  </a:cubicBezTo>
                  <a:cubicBezTo>
                    <a:pt x="6199" y="21533"/>
                    <a:pt x="8849" y="21393"/>
                    <a:pt x="11499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048933" y="225394"/>
              <a:ext cx="264584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382" y="690"/>
                  </a:moveTo>
                  <a:cubicBezTo>
                    <a:pt x="691" y="317"/>
                    <a:pt x="0" y="-55"/>
                    <a:pt x="0" y="7"/>
                  </a:cubicBezTo>
                  <a:cubicBezTo>
                    <a:pt x="0" y="69"/>
                    <a:pt x="691" y="566"/>
                    <a:pt x="2678" y="2366"/>
                  </a:cubicBezTo>
                  <a:cubicBezTo>
                    <a:pt x="4666" y="4166"/>
                    <a:pt x="7949" y="7269"/>
                    <a:pt x="11318" y="10683"/>
                  </a:cubicBezTo>
                  <a:cubicBezTo>
                    <a:pt x="14688" y="14097"/>
                    <a:pt x="18144" y="17821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065866" y="223472"/>
              <a:ext cx="285751" cy="48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712"/>
                  </a:moveTo>
                  <a:cubicBezTo>
                    <a:pt x="21120" y="970"/>
                    <a:pt x="20640" y="229"/>
                    <a:pt x="20080" y="43"/>
                  </a:cubicBezTo>
                  <a:cubicBezTo>
                    <a:pt x="19520" y="-142"/>
                    <a:pt x="18880" y="229"/>
                    <a:pt x="17360" y="2037"/>
                  </a:cubicBezTo>
                  <a:cubicBezTo>
                    <a:pt x="15840" y="3844"/>
                    <a:pt x="13440" y="7089"/>
                    <a:pt x="10800" y="10055"/>
                  </a:cubicBezTo>
                  <a:cubicBezTo>
                    <a:pt x="8160" y="13022"/>
                    <a:pt x="5280" y="15710"/>
                    <a:pt x="3440" y="17564"/>
                  </a:cubicBezTo>
                  <a:cubicBezTo>
                    <a:pt x="1600" y="19419"/>
                    <a:pt x="800" y="20438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605616" y="47845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727117" y="346564"/>
              <a:ext cx="62650" cy="2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7" fill="norm" stroke="1" extrusionOk="0">
                  <a:moveTo>
                    <a:pt x="12671" y="359"/>
                  </a:moveTo>
                  <a:cubicBezTo>
                    <a:pt x="8351" y="48"/>
                    <a:pt x="4031" y="-263"/>
                    <a:pt x="1871" y="359"/>
                  </a:cubicBezTo>
                  <a:cubicBezTo>
                    <a:pt x="-289" y="980"/>
                    <a:pt x="-289" y="2534"/>
                    <a:pt x="431" y="5720"/>
                  </a:cubicBezTo>
                  <a:cubicBezTo>
                    <a:pt x="1151" y="8905"/>
                    <a:pt x="2591" y="13723"/>
                    <a:pt x="4391" y="16597"/>
                  </a:cubicBezTo>
                  <a:cubicBezTo>
                    <a:pt x="6191" y="19472"/>
                    <a:pt x="8351" y="20405"/>
                    <a:pt x="11231" y="20871"/>
                  </a:cubicBezTo>
                  <a:cubicBezTo>
                    <a:pt x="14111" y="21337"/>
                    <a:pt x="17711" y="21337"/>
                    <a:pt x="21311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937933" y="129202"/>
              <a:ext cx="1883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" y="0"/>
                  </a:moveTo>
                  <a:cubicBezTo>
                    <a:pt x="971" y="738"/>
                    <a:pt x="0" y="1477"/>
                    <a:pt x="0" y="2677"/>
                  </a:cubicBezTo>
                  <a:cubicBezTo>
                    <a:pt x="0" y="3877"/>
                    <a:pt x="971" y="5538"/>
                    <a:pt x="3398" y="8215"/>
                  </a:cubicBezTo>
                  <a:cubicBezTo>
                    <a:pt x="5825" y="10892"/>
                    <a:pt x="9708" y="14585"/>
                    <a:pt x="12984" y="16985"/>
                  </a:cubicBezTo>
                  <a:cubicBezTo>
                    <a:pt x="16261" y="19385"/>
                    <a:pt x="1893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136122" y="187024"/>
              <a:ext cx="91795" cy="44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5" fill="norm" stroke="1" extrusionOk="0">
                  <a:moveTo>
                    <a:pt x="21290" y="1503"/>
                  </a:moveTo>
                  <a:cubicBezTo>
                    <a:pt x="18835" y="684"/>
                    <a:pt x="16381" y="-135"/>
                    <a:pt x="14417" y="19"/>
                  </a:cubicBezTo>
                  <a:cubicBezTo>
                    <a:pt x="12454" y="172"/>
                    <a:pt x="10981" y="1298"/>
                    <a:pt x="8772" y="3448"/>
                  </a:cubicBezTo>
                  <a:cubicBezTo>
                    <a:pt x="6563" y="5598"/>
                    <a:pt x="3617" y="8771"/>
                    <a:pt x="1899" y="11689"/>
                  </a:cubicBezTo>
                  <a:cubicBezTo>
                    <a:pt x="181" y="14606"/>
                    <a:pt x="-310" y="17268"/>
                    <a:pt x="181" y="18855"/>
                  </a:cubicBezTo>
                  <a:cubicBezTo>
                    <a:pt x="672" y="20441"/>
                    <a:pt x="2145" y="20953"/>
                    <a:pt x="3617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297766" y="54448"/>
              <a:ext cx="221674" cy="58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0" fill="norm" stroke="1" extrusionOk="0">
                  <a:moveTo>
                    <a:pt x="1851" y="1346"/>
                  </a:moveTo>
                  <a:cubicBezTo>
                    <a:pt x="1029" y="879"/>
                    <a:pt x="206" y="413"/>
                    <a:pt x="720" y="180"/>
                  </a:cubicBezTo>
                  <a:cubicBezTo>
                    <a:pt x="1234" y="-53"/>
                    <a:pt x="3086" y="-53"/>
                    <a:pt x="5966" y="141"/>
                  </a:cubicBezTo>
                  <a:cubicBezTo>
                    <a:pt x="8846" y="335"/>
                    <a:pt x="12754" y="724"/>
                    <a:pt x="15531" y="1268"/>
                  </a:cubicBezTo>
                  <a:cubicBezTo>
                    <a:pt x="18309" y="1812"/>
                    <a:pt x="19954" y="2511"/>
                    <a:pt x="20777" y="4026"/>
                  </a:cubicBezTo>
                  <a:cubicBezTo>
                    <a:pt x="21600" y="5541"/>
                    <a:pt x="21600" y="7872"/>
                    <a:pt x="21497" y="10320"/>
                  </a:cubicBezTo>
                  <a:cubicBezTo>
                    <a:pt x="21394" y="12767"/>
                    <a:pt x="21189" y="15331"/>
                    <a:pt x="20674" y="17118"/>
                  </a:cubicBezTo>
                  <a:cubicBezTo>
                    <a:pt x="20160" y="18905"/>
                    <a:pt x="19337" y="19915"/>
                    <a:pt x="17691" y="20576"/>
                  </a:cubicBezTo>
                  <a:cubicBezTo>
                    <a:pt x="16046" y="21236"/>
                    <a:pt x="13577" y="21547"/>
                    <a:pt x="10491" y="21353"/>
                  </a:cubicBezTo>
                  <a:cubicBezTo>
                    <a:pt x="7406" y="21159"/>
                    <a:pt x="3703" y="20459"/>
                    <a:pt x="0" y="1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831166" y="414902"/>
              <a:ext cx="215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141" y="11670"/>
                    <a:pt x="12282" y="3363"/>
                    <a:pt x="15882" y="870"/>
                  </a:cubicBezTo>
                  <a:cubicBezTo>
                    <a:pt x="19482" y="-1622"/>
                    <a:pt x="20541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907109" y="522902"/>
              <a:ext cx="209808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82" fill="norm" stroke="1" extrusionOk="0">
                  <a:moveTo>
                    <a:pt x="3266" y="0"/>
                  </a:moveTo>
                  <a:cubicBezTo>
                    <a:pt x="1754" y="7200"/>
                    <a:pt x="242" y="14400"/>
                    <a:pt x="26" y="18000"/>
                  </a:cubicBezTo>
                  <a:cubicBezTo>
                    <a:pt x="-190" y="21600"/>
                    <a:pt x="890" y="21600"/>
                    <a:pt x="4670" y="19800"/>
                  </a:cubicBezTo>
                  <a:cubicBezTo>
                    <a:pt x="8450" y="18000"/>
                    <a:pt x="14930" y="14400"/>
                    <a:pt x="2141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511528" y="169639"/>
              <a:ext cx="283088" cy="5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4" fill="norm" stroke="1" extrusionOk="0">
                  <a:moveTo>
                    <a:pt x="19611" y="3689"/>
                  </a:moveTo>
                  <a:cubicBezTo>
                    <a:pt x="20251" y="3353"/>
                    <a:pt x="20891" y="3017"/>
                    <a:pt x="21211" y="2639"/>
                  </a:cubicBezTo>
                  <a:cubicBezTo>
                    <a:pt x="21531" y="2260"/>
                    <a:pt x="21531" y="1840"/>
                    <a:pt x="20491" y="1462"/>
                  </a:cubicBezTo>
                  <a:cubicBezTo>
                    <a:pt x="19451" y="1084"/>
                    <a:pt x="17371" y="747"/>
                    <a:pt x="15131" y="453"/>
                  </a:cubicBezTo>
                  <a:cubicBezTo>
                    <a:pt x="12891" y="159"/>
                    <a:pt x="10491" y="-93"/>
                    <a:pt x="8651" y="33"/>
                  </a:cubicBezTo>
                  <a:cubicBezTo>
                    <a:pt x="6811" y="159"/>
                    <a:pt x="5531" y="663"/>
                    <a:pt x="4411" y="1882"/>
                  </a:cubicBezTo>
                  <a:cubicBezTo>
                    <a:pt x="3291" y="3101"/>
                    <a:pt x="2331" y="5034"/>
                    <a:pt x="1611" y="7723"/>
                  </a:cubicBezTo>
                  <a:cubicBezTo>
                    <a:pt x="891" y="10413"/>
                    <a:pt x="411" y="13859"/>
                    <a:pt x="171" y="16044"/>
                  </a:cubicBezTo>
                  <a:cubicBezTo>
                    <a:pt x="-69" y="18229"/>
                    <a:pt x="-69" y="19154"/>
                    <a:pt x="251" y="19868"/>
                  </a:cubicBezTo>
                  <a:cubicBezTo>
                    <a:pt x="571" y="20582"/>
                    <a:pt x="1211" y="21087"/>
                    <a:pt x="2811" y="21297"/>
                  </a:cubicBezTo>
                  <a:cubicBezTo>
                    <a:pt x="4411" y="21507"/>
                    <a:pt x="6971" y="21423"/>
                    <a:pt x="10171" y="20919"/>
                  </a:cubicBezTo>
                  <a:cubicBezTo>
                    <a:pt x="13371" y="20414"/>
                    <a:pt x="17211" y="19490"/>
                    <a:pt x="21051" y="18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536016" y="453052"/>
              <a:ext cx="22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921286" y="186846"/>
              <a:ext cx="300531" cy="59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3" fill="norm" stroke="1" extrusionOk="0">
                  <a:moveTo>
                    <a:pt x="21446" y="1120"/>
                  </a:moveTo>
                  <a:cubicBezTo>
                    <a:pt x="18727" y="665"/>
                    <a:pt x="16008" y="210"/>
                    <a:pt x="13516" y="59"/>
                  </a:cubicBezTo>
                  <a:cubicBezTo>
                    <a:pt x="11024" y="-93"/>
                    <a:pt x="8758" y="59"/>
                    <a:pt x="6945" y="438"/>
                  </a:cubicBezTo>
                  <a:cubicBezTo>
                    <a:pt x="5133" y="816"/>
                    <a:pt x="3773" y="1423"/>
                    <a:pt x="2791" y="2635"/>
                  </a:cubicBezTo>
                  <a:cubicBezTo>
                    <a:pt x="1810" y="3848"/>
                    <a:pt x="1205" y="5667"/>
                    <a:pt x="1054" y="7903"/>
                  </a:cubicBezTo>
                  <a:cubicBezTo>
                    <a:pt x="903" y="10139"/>
                    <a:pt x="1205" y="12791"/>
                    <a:pt x="1130" y="14838"/>
                  </a:cubicBezTo>
                  <a:cubicBezTo>
                    <a:pt x="1054" y="16884"/>
                    <a:pt x="601" y="18324"/>
                    <a:pt x="299" y="19309"/>
                  </a:cubicBezTo>
                  <a:cubicBezTo>
                    <a:pt x="-3" y="20294"/>
                    <a:pt x="-154" y="20825"/>
                    <a:pt x="224" y="21128"/>
                  </a:cubicBezTo>
                  <a:cubicBezTo>
                    <a:pt x="601" y="21431"/>
                    <a:pt x="1508" y="21507"/>
                    <a:pt x="3622" y="21393"/>
                  </a:cubicBezTo>
                  <a:cubicBezTo>
                    <a:pt x="5737" y="21280"/>
                    <a:pt x="9060" y="20976"/>
                    <a:pt x="12383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228166" y="402252"/>
              <a:ext cx="266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456"/>
                    <a:pt x="5486" y="6912"/>
                    <a:pt x="9086" y="10512"/>
                  </a:cubicBezTo>
                  <a:cubicBezTo>
                    <a:pt x="12686" y="14112"/>
                    <a:pt x="17143" y="178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298939" y="403953"/>
              <a:ext cx="202278" cy="37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01" fill="norm" stroke="1" extrusionOk="0">
                  <a:moveTo>
                    <a:pt x="21280" y="627"/>
                  </a:moveTo>
                  <a:cubicBezTo>
                    <a:pt x="20389" y="265"/>
                    <a:pt x="19499" y="-97"/>
                    <a:pt x="18608" y="24"/>
                  </a:cubicBezTo>
                  <a:cubicBezTo>
                    <a:pt x="17717" y="144"/>
                    <a:pt x="16826" y="748"/>
                    <a:pt x="14822" y="2678"/>
                  </a:cubicBezTo>
                  <a:cubicBezTo>
                    <a:pt x="12818" y="4609"/>
                    <a:pt x="9701" y="7867"/>
                    <a:pt x="7140" y="10944"/>
                  </a:cubicBezTo>
                  <a:cubicBezTo>
                    <a:pt x="4579" y="14021"/>
                    <a:pt x="2575" y="16918"/>
                    <a:pt x="1350" y="18728"/>
                  </a:cubicBezTo>
                  <a:cubicBezTo>
                    <a:pt x="125" y="20538"/>
                    <a:pt x="-320" y="21262"/>
                    <a:pt x="237" y="21382"/>
                  </a:cubicBezTo>
                  <a:cubicBezTo>
                    <a:pt x="793" y="21503"/>
                    <a:pt x="2352" y="21020"/>
                    <a:pt x="3911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539056" y="191301"/>
              <a:ext cx="213486" cy="63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19" fill="norm" stroke="1" extrusionOk="0">
                  <a:moveTo>
                    <a:pt x="3171" y="2186"/>
                  </a:moveTo>
                  <a:cubicBezTo>
                    <a:pt x="1703" y="1473"/>
                    <a:pt x="235" y="760"/>
                    <a:pt x="26" y="368"/>
                  </a:cubicBezTo>
                  <a:cubicBezTo>
                    <a:pt x="-184" y="-24"/>
                    <a:pt x="865" y="-95"/>
                    <a:pt x="3905" y="119"/>
                  </a:cubicBezTo>
                  <a:cubicBezTo>
                    <a:pt x="6946" y="333"/>
                    <a:pt x="11979" y="832"/>
                    <a:pt x="15439" y="1723"/>
                  </a:cubicBezTo>
                  <a:cubicBezTo>
                    <a:pt x="18899" y="2614"/>
                    <a:pt x="20787" y="3897"/>
                    <a:pt x="21101" y="5394"/>
                  </a:cubicBezTo>
                  <a:cubicBezTo>
                    <a:pt x="21416" y="6891"/>
                    <a:pt x="20158" y="8602"/>
                    <a:pt x="19424" y="10313"/>
                  </a:cubicBezTo>
                  <a:cubicBezTo>
                    <a:pt x="18690" y="12024"/>
                    <a:pt x="18480" y="13735"/>
                    <a:pt x="18795" y="15374"/>
                  </a:cubicBezTo>
                  <a:cubicBezTo>
                    <a:pt x="19109" y="17014"/>
                    <a:pt x="19948" y="18582"/>
                    <a:pt x="20367" y="19545"/>
                  </a:cubicBezTo>
                  <a:cubicBezTo>
                    <a:pt x="20787" y="20507"/>
                    <a:pt x="20787" y="20863"/>
                    <a:pt x="20158" y="21113"/>
                  </a:cubicBezTo>
                  <a:cubicBezTo>
                    <a:pt x="19529" y="21362"/>
                    <a:pt x="18270" y="21505"/>
                    <a:pt x="16383" y="21362"/>
                  </a:cubicBezTo>
                  <a:cubicBezTo>
                    <a:pt x="14496" y="21220"/>
                    <a:pt x="11979" y="20792"/>
                    <a:pt x="9463" y="20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098116" y="535602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21600"/>
                  </a:moveTo>
                  <a:cubicBezTo>
                    <a:pt x="982" y="18000"/>
                    <a:pt x="0" y="14400"/>
                    <a:pt x="0" y="12600"/>
                  </a:cubicBezTo>
                  <a:cubicBezTo>
                    <a:pt x="0" y="10800"/>
                    <a:pt x="982" y="10800"/>
                    <a:pt x="4745" y="90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263216" y="414952"/>
              <a:ext cx="57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36"/>
                    <a:pt x="4800" y="5472"/>
                    <a:pt x="6400" y="8640"/>
                  </a:cubicBezTo>
                  <a:cubicBezTo>
                    <a:pt x="8000" y="11808"/>
                    <a:pt x="8800" y="15408"/>
                    <a:pt x="11200" y="17640"/>
                  </a:cubicBezTo>
                  <a:cubicBezTo>
                    <a:pt x="13600" y="19872"/>
                    <a:pt x="17600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619611" y="205133"/>
              <a:ext cx="361156" cy="57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5" fill="norm" stroke="1" extrusionOk="0">
                  <a:moveTo>
                    <a:pt x="21553" y="3118"/>
                  </a:moveTo>
                  <a:cubicBezTo>
                    <a:pt x="20416" y="2321"/>
                    <a:pt x="19279" y="1524"/>
                    <a:pt x="18142" y="926"/>
                  </a:cubicBezTo>
                  <a:cubicBezTo>
                    <a:pt x="17006" y="329"/>
                    <a:pt x="15869" y="-70"/>
                    <a:pt x="14164" y="10"/>
                  </a:cubicBezTo>
                  <a:cubicBezTo>
                    <a:pt x="12458" y="89"/>
                    <a:pt x="10185" y="647"/>
                    <a:pt x="8290" y="1723"/>
                  </a:cubicBezTo>
                  <a:cubicBezTo>
                    <a:pt x="6395" y="2799"/>
                    <a:pt x="4879" y="4393"/>
                    <a:pt x="3679" y="6545"/>
                  </a:cubicBezTo>
                  <a:cubicBezTo>
                    <a:pt x="2479" y="8698"/>
                    <a:pt x="1595" y="11407"/>
                    <a:pt x="1027" y="13639"/>
                  </a:cubicBezTo>
                  <a:cubicBezTo>
                    <a:pt x="458" y="15871"/>
                    <a:pt x="206" y="17624"/>
                    <a:pt x="79" y="18740"/>
                  </a:cubicBezTo>
                  <a:cubicBezTo>
                    <a:pt x="-47" y="19856"/>
                    <a:pt x="-47" y="20334"/>
                    <a:pt x="269" y="20733"/>
                  </a:cubicBezTo>
                  <a:cubicBezTo>
                    <a:pt x="585" y="21131"/>
                    <a:pt x="1216" y="21450"/>
                    <a:pt x="3300" y="21490"/>
                  </a:cubicBezTo>
                  <a:cubicBezTo>
                    <a:pt x="5385" y="21530"/>
                    <a:pt x="8921" y="21291"/>
                    <a:pt x="11258" y="20972"/>
                  </a:cubicBezTo>
                  <a:cubicBezTo>
                    <a:pt x="13595" y="20653"/>
                    <a:pt x="14732" y="20255"/>
                    <a:pt x="15869" y="19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655785" y="567352"/>
              <a:ext cx="2868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21600"/>
                  </a:moveTo>
                  <a:cubicBezTo>
                    <a:pt x="720" y="21600"/>
                    <a:pt x="-74" y="21600"/>
                    <a:pt x="5" y="20700"/>
                  </a:cubicBezTo>
                  <a:cubicBezTo>
                    <a:pt x="85" y="19800"/>
                    <a:pt x="1038" y="18000"/>
                    <a:pt x="4055" y="14850"/>
                  </a:cubicBezTo>
                  <a:cubicBezTo>
                    <a:pt x="7073" y="11700"/>
                    <a:pt x="12155" y="7200"/>
                    <a:pt x="15411" y="4500"/>
                  </a:cubicBezTo>
                  <a:cubicBezTo>
                    <a:pt x="18667" y="1800"/>
                    <a:pt x="20097" y="900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067725" y="183892"/>
              <a:ext cx="382992" cy="60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14" fill="norm" stroke="1" extrusionOk="0">
                  <a:moveTo>
                    <a:pt x="21000" y="1668"/>
                  </a:moveTo>
                  <a:cubicBezTo>
                    <a:pt x="21236" y="1141"/>
                    <a:pt x="21472" y="614"/>
                    <a:pt x="21295" y="313"/>
                  </a:cubicBezTo>
                  <a:cubicBezTo>
                    <a:pt x="21118" y="12"/>
                    <a:pt x="20528" y="-63"/>
                    <a:pt x="18226" y="50"/>
                  </a:cubicBezTo>
                  <a:cubicBezTo>
                    <a:pt x="15924" y="163"/>
                    <a:pt x="11911" y="464"/>
                    <a:pt x="9197" y="991"/>
                  </a:cubicBezTo>
                  <a:cubicBezTo>
                    <a:pt x="6482" y="1517"/>
                    <a:pt x="5065" y="2270"/>
                    <a:pt x="4298" y="3437"/>
                  </a:cubicBezTo>
                  <a:cubicBezTo>
                    <a:pt x="3531" y="4603"/>
                    <a:pt x="3413" y="6184"/>
                    <a:pt x="3118" y="8178"/>
                  </a:cubicBezTo>
                  <a:cubicBezTo>
                    <a:pt x="2823" y="10173"/>
                    <a:pt x="2351" y="12581"/>
                    <a:pt x="1820" y="14425"/>
                  </a:cubicBezTo>
                  <a:cubicBezTo>
                    <a:pt x="1288" y="16269"/>
                    <a:pt x="698" y="17548"/>
                    <a:pt x="344" y="18527"/>
                  </a:cubicBezTo>
                  <a:cubicBezTo>
                    <a:pt x="-10" y="19505"/>
                    <a:pt x="-128" y="20182"/>
                    <a:pt x="167" y="20634"/>
                  </a:cubicBezTo>
                  <a:cubicBezTo>
                    <a:pt x="462" y="21085"/>
                    <a:pt x="1170" y="21311"/>
                    <a:pt x="3590" y="21424"/>
                  </a:cubicBezTo>
                  <a:cubicBezTo>
                    <a:pt x="6010" y="21537"/>
                    <a:pt x="10141" y="21537"/>
                    <a:pt x="12797" y="21462"/>
                  </a:cubicBezTo>
                  <a:cubicBezTo>
                    <a:pt x="15452" y="21386"/>
                    <a:pt x="16633" y="21236"/>
                    <a:pt x="17813" y="2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431616" y="355997"/>
              <a:ext cx="215901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83"/>
                  </a:moveTo>
                  <a:cubicBezTo>
                    <a:pt x="1059" y="-31"/>
                    <a:pt x="2118" y="-245"/>
                    <a:pt x="3494" y="717"/>
                  </a:cubicBezTo>
                  <a:cubicBezTo>
                    <a:pt x="4871" y="1680"/>
                    <a:pt x="6565" y="3818"/>
                    <a:pt x="8576" y="7133"/>
                  </a:cubicBezTo>
                  <a:cubicBezTo>
                    <a:pt x="10588" y="10448"/>
                    <a:pt x="12918" y="14939"/>
                    <a:pt x="15141" y="17505"/>
                  </a:cubicBezTo>
                  <a:cubicBezTo>
                    <a:pt x="17365" y="20072"/>
                    <a:pt x="19482" y="20713"/>
                    <a:pt x="216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582373" y="367200"/>
              <a:ext cx="143607" cy="39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35" fill="norm" stroke="1" extrusionOk="0">
                  <a:moveTo>
                    <a:pt x="20605" y="2578"/>
                  </a:moveTo>
                  <a:cubicBezTo>
                    <a:pt x="20913" y="1664"/>
                    <a:pt x="21222" y="749"/>
                    <a:pt x="20451" y="292"/>
                  </a:cubicBezTo>
                  <a:cubicBezTo>
                    <a:pt x="19679" y="-165"/>
                    <a:pt x="17828" y="-165"/>
                    <a:pt x="15205" y="864"/>
                  </a:cubicBezTo>
                  <a:cubicBezTo>
                    <a:pt x="12582" y="1892"/>
                    <a:pt x="9188" y="3949"/>
                    <a:pt x="6565" y="6692"/>
                  </a:cubicBezTo>
                  <a:cubicBezTo>
                    <a:pt x="3942" y="9435"/>
                    <a:pt x="2091" y="12864"/>
                    <a:pt x="1011" y="14978"/>
                  </a:cubicBezTo>
                  <a:cubicBezTo>
                    <a:pt x="-69" y="17092"/>
                    <a:pt x="-378" y="17892"/>
                    <a:pt x="548" y="18749"/>
                  </a:cubicBezTo>
                  <a:cubicBezTo>
                    <a:pt x="1473" y="19606"/>
                    <a:pt x="3633" y="20521"/>
                    <a:pt x="5793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685616" y="183442"/>
              <a:ext cx="259540" cy="79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64" fill="norm" stroke="1" extrusionOk="0">
                  <a:moveTo>
                    <a:pt x="11497" y="1626"/>
                  </a:moveTo>
                  <a:cubicBezTo>
                    <a:pt x="10974" y="1396"/>
                    <a:pt x="10452" y="1167"/>
                    <a:pt x="10016" y="909"/>
                  </a:cubicBezTo>
                  <a:cubicBezTo>
                    <a:pt x="9581" y="652"/>
                    <a:pt x="9232" y="365"/>
                    <a:pt x="9581" y="193"/>
                  </a:cubicBezTo>
                  <a:cubicBezTo>
                    <a:pt x="9929" y="21"/>
                    <a:pt x="10974" y="-36"/>
                    <a:pt x="12542" y="21"/>
                  </a:cubicBezTo>
                  <a:cubicBezTo>
                    <a:pt x="14110" y="79"/>
                    <a:pt x="16200" y="250"/>
                    <a:pt x="17855" y="623"/>
                  </a:cubicBezTo>
                  <a:cubicBezTo>
                    <a:pt x="19510" y="995"/>
                    <a:pt x="20729" y="1568"/>
                    <a:pt x="21165" y="2600"/>
                  </a:cubicBezTo>
                  <a:cubicBezTo>
                    <a:pt x="21600" y="3631"/>
                    <a:pt x="21252" y="5120"/>
                    <a:pt x="20642" y="6983"/>
                  </a:cubicBezTo>
                  <a:cubicBezTo>
                    <a:pt x="20032" y="8845"/>
                    <a:pt x="19161" y="11079"/>
                    <a:pt x="18726" y="13142"/>
                  </a:cubicBezTo>
                  <a:cubicBezTo>
                    <a:pt x="18290" y="15204"/>
                    <a:pt x="18290" y="17095"/>
                    <a:pt x="18377" y="18241"/>
                  </a:cubicBezTo>
                  <a:cubicBezTo>
                    <a:pt x="18465" y="19387"/>
                    <a:pt x="18639" y="19788"/>
                    <a:pt x="18639" y="20132"/>
                  </a:cubicBezTo>
                  <a:cubicBezTo>
                    <a:pt x="18639" y="20475"/>
                    <a:pt x="18465" y="20762"/>
                    <a:pt x="16461" y="20991"/>
                  </a:cubicBezTo>
                  <a:cubicBezTo>
                    <a:pt x="14458" y="21220"/>
                    <a:pt x="10626" y="21392"/>
                    <a:pt x="7577" y="21478"/>
                  </a:cubicBezTo>
                  <a:cubicBezTo>
                    <a:pt x="4529" y="21564"/>
                    <a:pt x="2265" y="21564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211705" y="1075352"/>
              <a:ext cx="2022562" cy="13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930" fill="norm" stroke="1" extrusionOk="0">
                  <a:moveTo>
                    <a:pt x="239" y="6978"/>
                  </a:moveTo>
                  <a:cubicBezTo>
                    <a:pt x="126" y="4320"/>
                    <a:pt x="13" y="1662"/>
                    <a:pt x="1" y="1163"/>
                  </a:cubicBezTo>
                  <a:cubicBezTo>
                    <a:pt x="-10" y="665"/>
                    <a:pt x="80" y="2326"/>
                    <a:pt x="374" y="6148"/>
                  </a:cubicBezTo>
                  <a:cubicBezTo>
                    <a:pt x="668" y="9969"/>
                    <a:pt x="1165" y="15951"/>
                    <a:pt x="1809" y="18775"/>
                  </a:cubicBezTo>
                  <a:cubicBezTo>
                    <a:pt x="2453" y="21600"/>
                    <a:pt x="3244" y="21268"/>
                    <a:pt x="4023" y="19938"/>
                  </a:cubicBezTo>
                  <a:cubicBezTo>
                    <a:pt x="4803" y="18609"/>
                    <a:pt x="5571" y="16283"/>
                    <a:pt x="6226" y="15452"/>
                  </a:cubicBezTo>
                  <a:cubicBezTo>
                    <a:pt x="6881" y="14622"/>
                    <a:pt x="7423" y="15286"/>
                    <a:pt x="8113" y="15286"/>
                  </a:cubicBezTo>
                  <a:cubicBezTo>
                    <a:pt x="8802" y="15286"/>
                    <a:pt x="9638" y="14622"/>
                    <a:pt x="10361" y="14622"/>
                  </a:cubicBezTo>
                  <a:cubicBezTo>
                    <a:pt x="11084" y="14622"/>
                    <a:pt x="11694" y="15286"/>
                    <a:pt x="12394" y="14954"/>
                  </a:cubicBezTo>
                  <a:cubicBezTo>
                    <a:pt x="13095" y="14622"/>
                    <a:pt x="13885" y="13292"/>
                    <a:pt x="14586" y="12295"/>
                  </a:cubicBezTo>
                  <a:cubicBezTo>
                    <a:pt x="15286" y="11298"/>
                    <a:pt x="15896" y="10634"/>
                    <a:pt x="16563" y="9138"/>
                  </a:cubicBezTo>
                  <a:cubicBezTo>
                    <a:pt x="17229" y="7643"/>
                    <a:pt x="17952" y="5317"/>
                    <a:pt x="18800" y="3655"/>
                  </a:cubicBezTo>
                  <a:cubicBezTo>
                    <a:pt x="19647" y="1994"/>
                    <a:pt x="20618" y="997"/>
                    <a:pt x="215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95352" y="1722448"/>
              <a:ext cx="145761" cy="91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82" fill="norm" stroke="1" extrusionOk="0">
                  <a:moveTo>
                    <a:pt x="18773" y="4027"/>
                  </a:moveTo>
                  <a:cubicBezTo>
                    <a:pt x="19990" y="3086"/>
                    <a:pt x="21207" y="2144"/>
                    <a:pt x="20903" y="1451"/>
                  </a:cubicBezTo>
                  <a:cubicBezTo>
                    <a:pt x="20599" y="757"/>
                    <a:pt x="18773" y="311"/>
                    <a:pt x="16339" y="113"/>
                  </a:cubicBezTo>
                  <a:cubicBezTo>
                    <a:pt x="13906" y="-85"/>
                    <a:pt x="10863" y="-35"/>
                    <a:pt x="7973" y="361"/>
                  </a:cubicBezTo>
                  <a:cubicBezTo>
                    <a:pt x="5083" y="757"/>
                    <a:pt x="2345" y="1500"/>
                    <a:pt x="976" y="2714"/>
                  </a:cubicBezTo>
                  <a:cubicBezTo>
                    <a:pt x="-393" y="3928"/>
                    <a:pt x="-393" y="5612"/>
                    <a:pt x="1432" y="7297"/>
                  </a:cubicBezTo>
                  <a:cubicBezTo>
                    <a:pt x="3258" y="8981"/>
                    <a:pt x="6908" y="10665"/>
                    <a:pt x="10103" y="12251"/>
                  </a:cubicBezTo>
                  <a:cubicBezTo>
                    <a:pt x="13297" y="13836"/>
                    <a:pt x="16035" y="15322"/>
                    <a:pt x="17708" y="16586"/>
                  </a:cubicBezTo>
                  <a:cubicBezTo>
                    <a:pt x="19382" y="17849"/>
                    <a:pt x="19990" y="18889"/>
                    <a:pt x="19382" y="19657"/>
                  </a:cubicBezTo>
                  <a:cubicBezTo>
                    <a:pt x="18773" y="20425"/>
                    <a:pt x="16948" y="20921"/>
                    <a:pt x="15275" y="21193"/>
                  </a:cubicBezTo>
                  <a:cubicBezTo>
                    <a:pt x="13601" y="21465"/>
                    <a:pt x="12080" y="21515"/>
                    <a:pt x="10711" y="21465"/>
                  </a:cubicBezTo>
                  <a:cubicBezTo>
                    <a:pt x="9342" y="21416"/>
                    <a:pt x="8125" y="21267"/>
                    <a:pt x="6908" y="21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2024" y="2758588"/>
              <a:ext cx="224159" cy="53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86" fill="norm" stroke="1" extrusionOk="0">
                  <a:moveTo>
                    <a:pt x="1705" y="740"/>
                  </a:moveTo>
                  <a:cubicBezTo>
                    <a:pt x="1105" y="318"/>
                    <a:pt x="505" y="-104"/>
                    <a:pt x="205" y="23"/>
                  </a:cubicBezTo>
                  <a:cubicBezTo>
                    <a:pt x="-95" y="149"/>
                    <a:pt x="-95" y="824"/>
                    <a:pt x="405" y="1837"/>
                  </a:cubicBezTo>
                  <a:cubicBezTo>
                    <a:pt x="905" y="2849"/>
                    <a:pt x="1905" y="4199"/>
                    <a:pt x="3405" y="5127"/>
                  </a:cubicBezTo>
                  <a:cubicBezTo>
                    <a:pt x="4905" y="6055"/>
                    <a:pt x="6905" y="6562"/>
                    <a:pt x="8805" y="6182"/>
                  </a:cubicBezTo>
                  <a:cubicBezTo>
                    <a:pt x="10705" y="5802"/>
                    <a:pt x="12505" y="4537"/>
                    <a:pt x="13405" y="3693"/>
                  </a:cubicBezTo>
                  <a:cubicBezTo>
                    <a:pt x="14305" y="2849"/>
                    <a:pt x="14305" y="2427"/>
                    <a:pt x="14205" y="1963"/>
                  </a:cubicBezTo>
                  <a:cubicBezTo>
                    <a:pt x="14105" y="1499"/>
                    <a:pt x="13905" y="993"/>
                    <a:pt x="13705" y="951"/>
                  </a:cubicBezTo>
                  <a:cubicBezTo>
                    <a:pt x="13505" y="908"/>
                    <a:pt x="13305" y="1330"/>
                    <a:pt x="13905" y="2638"/>
                  </a:cubicBezTo>
                  <a:cubicBezTo>
                    <a:pt x="14505" y="3946"/>
                    <a:pt x="15905" y="6140"/>
                    <a:pt x="17405" y="8544"/>
                  </a:cubicBezTo>
                  <a:cubicBezTo>
                    <a:pt x="18905" y="10949"/>
                    <a:pt x="20505" y="13565"/>
                    <a:pt x="21005" y="15674"/>
                  </a:cubicBezTo>
                  <a:cubicBezTo>
                    <a:pt x="21505" y="17784"/>
                    <a:pt x="20905" y="19387"/>
                    <a:pt x="19605" y="20315"/>
                  </a:cubicBezTo>
                  <a:cubicBezTo>
                    <a:pt x="18305" y="21243"/>
                    <a:pt x="16305" y="21496"/>
                    <a:pt x="14105" y="21116"/>
                  </a:cubicBezTo>
                  <a:cubicBezTo>
                    <a:pt x="11905" y="20737"/>
                    <a:pt x="9505" y="19724"/>
                    <a:pt x="8105" y="18627"/>
                  </a:cubicBezTo>
                  <a:cubicBezTo>
                    <a:pt x="6705" y="17530"/>
                    <a:pt x="6305" y="16349"/>
                    <a:pt x="5905" y="15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37630" y="1727185"/>
              <a:ext cx="140787" cy="99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05" fill="norm" stroke="1" extrusionOk="0">
                  <a:moveTo>
                    <a:pt x="21128" y="2254"/>
                  </a:moveTo>
                  <a:cubicBezTo>
                    <a:pt x="21128" y="1656"/>
                    <a:pt x="21128" y="1059"/>
                    <a:pt x="20493" y="668"/>
                  </a:cubicBezTo>
                  <a:cubicBezTo>
                    <a:pt x="19857" y="278"/>
                    <a:pt x="18587" y="94"/>
                    <a:pt x="16840" y="25"/>
                  </a:cubicBezTo>
                  <a:cubicBezTo>
                    <a:pt x="15093" y="-44"/>
                    <a:pt x="12869" y="2"/>
                    <a:pt x="10010" y="507"/>
                  </a:cubicBezTo>
                  <a:cubicBezTo>
                    <a:pt x="7152" y="1013"/>
                    <a:pt x="3657" y="1978"/>
                    <a:pt x="1752" y="3288"/>
                  </a:cubicBezTo>
                  <a:cubicBezTo>
                    <a:pt x="-154" y="4598"/>
                    <a:pt x="-472" y="6252"/>
                    <a:pt x="640" y="7953"/>
                  </a:cubicBezTo>
                  <a:cubicBezTo>
                    <a:pt x="1752" y="9653"/>
                    <a:pt x="4293" y="11399"/>
                    <a:pt x="6834" y="13100"/>
                  </a:cubicBezTo>
                  <a:cubicBezTo>
                    <a:pt x="9375" y="14800"/>
                    <a:pt x="11916" y="16455"/>
                    <a:pt x="13187" y="17696"/>
                  </a:cubicBezTo>
                  <a:cubicBezTo>
                    <a:pt x="14457" y="18936"/>
                    <a:pt x="14457" y="19764"/>
                    <a:pt x="13981" y="20292"/>
                  </a:cubicBezTo>
                  <a:cubicBezTo>
                    <a:pt x="13504" y="20821"/>
                    <a:pt x="12552" y="21050"/>
                    <a:pt x="11440" y="21234"/>
                  </a:cubicBezTo>
                  <a:cubicBezTo>
                    <a:pt x="10328" y="21418"/>
                    <a:pt x="9057" y="21556"/>
                    <a:pt x="8263" y="21487"/>
                  </a:cubicBezTo>
                  <a:cubicBezTo>
                    <a:pt x="7469" y="21418"/>
                    <a:pt x="7152" y="21142"/>
                    <a:pt x="6834" y="20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34068" y="2850090"/>
              <a:ext cx="341199" cy="19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4" fill="norm" stroke="1" extrusionOk="0">
                  <a:moveTo>
                    <a:pt x="693" y="8022"/>
                  </a:moveTo>
                  <a:cubicBezTo>
                    <a:pt x="293" y="6164"/>
                    <a:pt x="-107" y="4306"/>
                    <a:pt x="26" y="3261"/>
                  </a:cubicBezTo>
                  <a:cubicBezTo>
                    <a:pt x="160" y="2216"/>
                    <a:pt x="826" y="1983"/>
                    <a:pt x="2026" y="2448"/>
                  </a:cubicBezTo>
                  <a:cubicBezTo>
                    <a:pt x="3226" y="2912"/>
                    <a:pt x="4960" y="4074"/>
                    <a:pt x="5960" y="6745"/>
                  </a:cubicBezTo>
                  <a:cubicBezTo>
                    <a:pt x="6960" y="9416"/>
                    <a:pt x="7226" y="13596"/>
                    <a:pt x="7160" y="16151"/>
                  </a:cubicBezTo>
                  <a:cubicBezTo>
                    <a:pt x="7093" y="18706"/>
                    <a:pt x="6693" y="19635"/>
                    <a:pt x="5960" y="20332"/>
                  </a:cubicBezTo>
                  <a:cubicBezTo>
                    <a:pt x="5226" y="21028"/>
                    <a:pt x="4160" y="21493"/>
                    <a:pt x="3626" y="21145"/>
                  </a:cubicBezTo>
                  <a:cubicBezTo>
                    <a:pt x="3093" y="20796"/>
                    <a:pt x="3093" y="19635"/>
                    <a:pt x="4093" y="17312"/>
                  </a:cubicBezTo>
                  <a:cubicBezTo>
                    <a:pt x="5093" y="14990"/>
                    <a:pt x="7093" y="11506"/>
                    <a:pt x="8693" y="8835"/>
                  </a:cubicBezTo>
                  <a:cubicBezTo>
                    <a:pt x="10293" y="6164"/>
                    <a:pt x="11493" y="4306"/>
                    <a:pt x="12426" y="2796"/>
                  </a:cubicBezTo>
                  <a:cubicBezTo>
                    <a:pt x="13360" y="1287"/>
                    <a:pt x="14026" y="125"/>
                    <a:pt x="14160" y="9"/>
                  </a:cubicBezTo>
                  <a:cubicBezTo>
                    <a:pt x="14293" y="-107"/>
                    <a:pt x="13893" y="822"/>
                    <a:pt x="13360" y="3377"/>
                  </a:cubicBezTo>
                  <a:cubicBezTo>
                    <a:pt x="12826" y="5932"/>
                    <a:pt x="12160" y="10112"/>
                    <a:pt x="11960" y="12783"/>
                  </a:cubicBezTo>
                  <a:cubicBezTo>
                    <a:pt x="11760" y="15454"/>
                    <a:pt x="12026" y="16616"/>
                    <a:pt x="13693" y="17312"/>
                  </a:cubicBezTo>
                  <a:cubicBezTo>
                    <a:pt x="15360" y="18009"/>
                    <a:pt x="18426" y="18241"/>
                    <a:pt x="21493" y="1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301443" y="2092360"/>
              <a:ext cx="173874" cy="5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57" fill="norm" stroke="1" extrusionOk="0">
                  <a:moveTo>
                    <a:pt x="19816" y="767"/>
                  </a:moveTo>
                  <a:cubicBezTo>
                    <a:pt x="18775" y="497"/>
                    <a:pt x="17734" y="227"/>
                    <a:pt x="16563" y="92"/>
                  </a:cubicBezTo>
                  <a:cubicBezTo>
                    <a:pt x="15391" y="-43"/>
                    <a:pt x="14090" y="-43"/>
                    <a:pt x="12919" y="182"/>
                  </a:cubicBezTo>
                  <a:cubicBezTo>
                    <a:pt x="11748" y="407"/>
                    <a:pt x="10707" y="857"/>
                    <a:pt x="9146" y="2432"/>
                  </a:cubicBezTo>
                  <a:cubicBezTo>
                    <a:pt x="7584" y="4007"/>
                    <a:pt x="5502" y="6707"/>
                    <a:pt x="3681" y="9452"/>
                  </a:cubicBezTo>
                  <a:cubicBezTo>
                    <a:pt x="1859" y="12197"/>
                    <a:pt x="297" y="14987"/>
                    <a:pt x="37" y="16967"/>
                  </a:cubicBezTo>
                  <a:cubicBezTo>
                    <a:pt x="-223" y="18947"/>
                    <a:pt x="818" y="20117"/>
                    <a:pt x="4591" y="20747"/>
                  </a:cubicBezTo>
                  <a:cubicBezTo>
                    <a:pt x="8365" y="21377"/>
                    <a:pt x="14871" y="21467"/>
                    <a:pt x="21377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519766" y="2280721"/>
              <a:ext cx="215901" cy="24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00"/>
                  </a:moveTo>
                  <a:cubicBezTo>
                    <a:pt x="2965" y="2542"/>
                    <a:pt x="5929" y="4983"/>
                    <a:pt x="7729" y="7895"/>
                  </a:cubicBezTo>
                  <a:cubicBezTo>
                    <a:pt x="9529" y="10806"/>
                    <a:pt x="10165" y="14187"/>
                    <a:pt x="10059" y="16535"/>
                  </a:cubicBezTo>
                  <a:cubicBezTo>
                    <a:pt x="9953" y="18882"/>
                    <a:pt x="9106" y="20197"/>
                    <a:pt x="8153" y="20855"/>
                  </a:cubicBezTo>
                  <a:cubicBezTo>
                    <a:pt x="7200" y="21512"/>
                    <a:pt x="6141" y="21512"/>
                    <a:pt x="5400" y="21042"/>
                  </a:cubicBezTo>
                  <a:cubicBezTo>
                    <a:pt x="4659" y="20573"/>
                    <a:pt x="4235" y="19634"/>
                    <a:pt x="4976" y="17192"/>
                  </a:cubicBezTo>
                  <a:cubicBezTo>
                    <a:pt x="5718" y="14750"/>
                    <a:pt x="7624" y="10806"/>
                    <a:pt x="9212" y="8082"/>
                  </a:cubicBezTo>
                  <a:cubicBezTo>
                    <a:pt x="10800" y="5359"/>
                    <a:pt x="12071" y="3856"/>
                    <a:pt x="13341" y="2542"/>
                  </a:cubicBezTo>
                  <a:cubicBezTo>
                    <a:pt x="14612" y="1227"/>
                    <a:pt x="15882" y="100"/>
                    <a:pt x="16412" y="6"/>
                  </a:cubicBezTo>
                  <a:cubicBezTo>
                    <a:pt x="16941" y="-88"/>
                    <a:pt x="16729" y="851"/>
                    <a:pt x="16200" y="2823"/>
                  </a:cubicBezTo>
                  <a:cubicBezTo>
                    <a:pt x="15671" y="4795"/>
                    <a:pt x="14824" y="7801"/>
                    <a:pt x="15671" y="10524"/>
                  </a:cubicBezTo>
                  <a:cubicBezTo>
                    <a:pt x="16518" y="13248"/>
                    <a:pt x="19059" y="15689"/>
                    <a:pt x="21600" y="1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875366" y="2389802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5840"/>
                    <a:pt x="1350" y="10080"/>
                    <a:pt x="4950" y="6480"/>
                  </a:cubicBezTo>
                  <a:cubicBezTo>
                    <a:pt x="8550" y="2880"/>
                    <a:pt x="1507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986786" y="2294552"/>
              <a:ext cx="4733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6913" y="0"/>
                  </a:moveTo>
                  <a:cubicBezTo>
                    <a:pt x="4096" y="3863"/>
                    <a:pt x="1278" y="7727"/>
                    <a:pt x="339" y="10537"/>
                  </a:cubicBezTo>
                  <a:cubicBezTo>
                    <a:pt x="-600" y="13346"/>
                    <a:pt x="339" y="15102"/>
                    <a:pt x="4096" y="16771"/>
                  </a:cubicBezTo>
                  <a:cubicBezTo>
                    <a:pt x="7852" y="18439"/>
                    <a:pt x="14426" y="20020"/>
                    <a:pt x="21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181174" y="2294552"/>
              <a:ext cx="169435" cy="44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5" fill="norm" stroke="1" extrusionOk="0">
                  <a:moveTo>
                    <a:pt x="2273" y="0"/>
                  </a:moveTo>
                  <a:cubicBezTo>
                    <a:pt x="1473" y="1521"/>
                    <a:pt x="673" y="3042"/>
                    <a:pt x="273" y="4056"/>
                  </a:cubicBezTo>
                  <a:cubicBezTo>
                    <a:pt x="-127" y="5070"/>
                    <a:pt x="-127" y="5577"/>
                    <a:pt x="540" y="5882"/>
                  </a:cubicBezTo>
                  <a:cubicBezTo>
                    <a:pt x="1206" y="6186"/>
                    <a:pt x="2540" y="6287"/>
                    <a:pt x="4406" y="5831"/>
                  </a:cubicBezTo>
                  <a:cubicBezTo>
                    <a:pt x="6273" y="5375"/>
                    <a:pt x="8673" y="4361"/>
                    <a:pt x="10540" y="3448"/>
                  </a:cubicBezTo>
                  <a:cubicBezTo>
                    <a:pt x="12406" y="2535"/>
                    <a:pt x="13740" y="1724"/>
                    <a:pt x="14140" y="1673"/>
                  </a:cubicBezTo>
                  <a:cubicBezTo>
                    <a:pt x="14540" y="1623"/>
                    <a:pt x="14006" y="2332"/>
                    <a:pt x="14673" y="4158"/>
                  </a:cubicBezTo>
                  <a:cubicBezTo>
                    <a:pt x="15340" y="5983"/>
                    <a:pt x="17206" y="8924"/>
                    <a:pt x="18540" y="11408"/>
                  </a:cubicBezTo>
                  <a:cubicBezTo>
                    <a:pt x="19873" y="13893"/>
                    <a:pt x="20673" y="15921"/>
                    <a:pt x="21073" y="17239"/>
                  </a:cubicBezTo>
                  <a:cubicBezTo>
                    <a:pt x="21473" y="18558"/>
                    <a:pt x="21473" y="19166"/>
                    <a:pt x="20806" y="19775"/>
                  </a:cubicBezTo>
                  <a:cubicBezTo>
                    <a:pt x="20140" y="20383"/>
                    <a:pt x="18806" y="20992"/>
                    <a:pt x="17473" y="21296"/>
                  </a:cubicBezTo>
                  <a:cubicBezTo>
                    <a:pt x="16140" y="21600"/>
                    <a:pt x="14806" y="21600"/>
                    <a:pt x="13206" y="20383"/>
                  </a:cubicBezTo>
                  <a:cubicBezTo>
                    <a:pt x="11606" y="19166"/>
                    <a:pt x="9740" y="16732"/>
                    <a:pt x="7873" y="14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15116" y="2199302"/>
              <a:ext cx="9204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0" y="0"/>
                  </a:moveTo>
                  <a:cubicBezTo>
                    <a:pt x="2348" y="0"/>
                    <a:pt x="4696" y="0"/>
                    <a:pt x="7983" y="971"/>
                  </a:cubicBezTo>
                  <a:cubicBezTo>
                    <a:pt x="11270" y="1943"/>
                    <a:pt x="15496" y="3886"/>
                    <a:pt x="18078" y="6400"/>
                  </a:cubicBezTo>
                  <a:cubicBezTo>
                    <a:pt x="20661" y="8914"/>
                    <a:pt x="21600" y="12000"/>
                    <a:pt x="18313" y="14629"/>
                  </a:cubicBezTo>
                  <a:cubicBezTo>
                    <a:pt x="15026" y="17257"/>
                    <a:pt x="7513" y="19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818622" y="1938952"/>
              <a:ext cx="148945" cy="66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7" fill="norm" stroke="1" extrusionOk="0">
                  <a:moveTo>
                    <a:pt x="21408" y="4088"/>
                  </a:moveTo>
                  <a:cubicBezTo>
                    <a:pt x="18670" y="2862"/>
                    <a:pt x="15932" y="1635"/>
                    <a:pt x="13954" y="920"/>
                  </a:cubicBezTo>
                  <a:cubicBezTo>
                    <a:pt x="11977" y="204"/>
                    <a:pt x="10760" y="0"/>
                    <a:pt x="9543" y="0"/>
                  </a:cubicBezTo>
                  <a:cubicBezTo>
                    <a:pt x="8326" y="0"/>
                    <a:pt x="7109" y="204"/>
                    <a:pt x="5588" y="1158"/>
                  </a:cubicBezTo>
                  <a:cubicBezTo>
                    <a:pt x="4067" y="2112"/>
                    <a:pt x="2242" y="3816"/>
                    <a:pt x="1177" y="5894"/>
                  </a:cubicBezTo>
                  <a:cubicBezTo>
                    <a:pt x="112" y="7972"/>
                    <a:pt x="-192" y="10425"/>
                    <a:pt x="112" y="12708"/>
                  </a:cubicBezTo>
                  <a:cubicBezTo>
                    <a:pt x="416" y="14991"/>
                    <a:pt x="1329" y="17103"/>
                    <a:pt x="1938" y="18363"/>
                  </a:cubicBezTo>
                  <a:cubicBezTo>
                    <a:pt x="2546" y="19624"/>
                    <a:pt x="2850" y="20033"/>
                    <a:pt x="3154" y="20442"/>
                  </a:cubicBezTo>
                  <a:cubicBezTo>
                    <a:pt x="3459" y="20850"/>
                    <a:pt x="3763" y="21259"/>
                    <a:pt x="3915" y="21430"/>
                  </a:cubicBezTo>
                  <a:cubicBezTo>
                    <a:pt x="4067" y="21600"/>
                    <a:pt x="4067" y="21532"/>
                    <a:pt x="4067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708953" y="2383452"/>
              <a:ext cx="2649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916" y="21600"/>
                  </a:moveTo>
                  <a:cubicBezTo>
                    <a:pt x="1059" y="19385"/>
                    <a:pt x="202" y="17169"/>
                    <a:pt x="30" y="14677"/>
                  </a:cubicBezTo>
                  <a:cubicBezTo>
                    <a:pt x="-141" y="12185"/>
                    <a:pt x="373" y="9415"/>
                    <a:pt x="2345" y="6923"/>
                  </a:cubicBezTo>
                  <a:cubicBezTo>
                    <a:pt x="4316" y="4431"/>
                    <a:pt x="7745" y="2215"/>
                    <a:pt x="11173" y="1108"/>
                  </a:cubicBezTo>
                  <a:cubicBezTo>
                    <a:pt x="14602" y="0"/>
                    <a:pt x="18030" y="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942166" y="2504102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645"/>
                    <a:pt x="8139" y="9290"/>
                    <a:pt x="11739" y="12890"/>
                  </a:cubicBezTo>
                  <a:cubicBezTo>
                    <a:pt x="15339" y="16490"/>
                    <a:pt x="18470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980266" y="2540085"/>
              <a:ext cx="12065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97"/>
                  </a:moveTo>
                  <a:cubicBezTo>
                    <a:pt x="20842" y="1049"/>
                    <a:pt x="20084" y="0"/>
                    <a:pt x="18947" y="0"/>
                  </a:cubicBezTo>
                  <a:cubicBezTo>
                    <a:pt x="17811" y="0"/>
                    <a:pt x="16295" y="1049"/>
                    <a:pt x="13074" y="4823"/>
                  </a:cubicBezTo>
                  <a:cubicBezTo>
                    <a:pt x="9853" y="8598"/>
                    <a:pt x="4926" y="150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119966" y="2662852"/>
              <a:ext cx="5269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2000"/>
                    <a:pt x="21600" y="4000"/>
                    <a:pt x="18277" y="7600"/>
                  </a:cubicBezTo>
                  <a:cubicBezTo>
                    <a:pt x="14954" y="11200"/>
                    <a:pt x="7477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246966" y="2516802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120"/>
                    <a:pt x="10971" y="12240"/>
                    <a:pt x="14571" y="15840"/>
                  </a:cubicBezTo>
                  <a:cubicBezTo>
                    <a:pt x="18171" y="19440"/>
                    <a:pt x="19886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355541" y="2542202"/>
              <a:ext cx="6922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4207" y="6171"/>
                    <a:pt x="7007" y="12343"/>
                    <a:pt x="3407" y="15857"/>
                  </a:cubicBezTo>
                  <a:cubicBezTo>
                    <a:pt x="-193" y="19371"/>
                    <a:pt x="-193" y="20229"/>
                    <a:pt x="134" y="20743"/>
                  </a:cubicBezTo>
                  <a:cubicBezTo>
                    <a:pt x="462" y="21257"/>
                    <a:pt x="1116" y="21429"/>
                    <a:pt x="17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534833" y="2091352"/>
              <a:ext cx="14393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33"/>
                  </a:moveTo>
                  <a:cubicBezTo>
                    <a:pt x="21600" y="2133"/>
                    <a:pt x="21600" y="1333"/>
                    <a:pt x="20965" y="800"/>
                  </a:cubicBezTo>
                  <a:cubicBezTo>
                    <a:pt x="20329" y="267"/>
                    <a:pt x="19059" y="0"/>
                    <a:pt x="17471" y="0"/>
                  </a:cubicBezTo>
                  <a:cubicBezTo>
                    <a:pt x="15882" y="0"/>
                    <a:pt x="13976" y="267"/>
                    <a:pt x="11435" y="1467"/>
                  </a:cubicBezTo>
                  <a:cubicBezTo>
                    <a:pt x="8894" y="2667"/>
                    <a:pt x="5718" y="4800"/>
                    <a:pt x="3494" y="7156"/>
                  </a:cubicBezTo>
                  <a:cubicBezTo>
                    <a:pt x="1271" y="9511"/>
                    <a:pt x="0" y="12089"/>
                    <a:pt x="0" y="14356"/>
                  </a:cubicBezTo>
                  <a:cubicBezTo>
                    <a:pt x="0" y="16622"/>
                    <a:pt x="1271" y="18578"/>
                    <a:pt x="3494" y="19733"/>
                  </a:cubicBezTo>
                  <a:cubicBezTo>
                    <a:pt x="5718" y="20889"/>
                    <a:pt x="8894" y="21244"/>
                    <a:pt x="120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666066" y="2290568"/>
              <a:ext cx="228601" cy="23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800"/>
                  </a:moveTo>
                  <a:cubicBezTo>
                    <a:pt x="400" y="2462"/>
                    <a:pt x="800" y="1124"/>
                    <a:pt x="1600" y="455"/>
                  </a:cubicBezTo>
                  <a:cubicBezTo>
                    <a:pt x="2400" y="-214"/>
                    <a:pt x="3600" y="-214"/>
                    <a:pt x="5400" y="1028"/>
                  </a:cubicBezTo>
                  <a:cubicBezTo>
                    <a:pt x="7200" y="2271"/>
                    <a:pt x="9600" y="4756"/>
                    <a:pt x="10700" y="7910"/>
                  </a:cubicBezTo>
                  <a:cubicBezTo>
                    <a:pt x="11800" y="11064"/>
                    <a:pt x="11600" y="14887"/>
                    <a:pt x="11200" y="17181"/>
                  </a:cubicBezTo>
                  <a:cubicBezTo>
                    <a:pt x="10800" y="19474"/>
                    <a:pt x="10200" y="20239"/>
                    <a:pt x="9400" y="20717"/>
                  </a:cubicBezTo>
                  <a:cubicBezTo>
                    <a:pt x="8600" y="21195"/>
                    <a:pt x="7600" y="21386"/>
                    <a:pt x="7100" y="20908"/>
                  </a:cubicBezTo>
                  <a:cubicBezTo>
                    <a:pt x="6600" y="20430"/>
                    <a:pt x="6600" y="19283"/>
                    <a:pt x="7300" y="16703"/>
                  </a:cubicBezTo>
                  <a:cubicBezTo>
                    <a:pt x="8000" y="14122"/>
                    <a:pt x="9400" y="10108"/>
                    <a:pt x="10800" y="7241"/>
                  </a:cubicBezTo>
                  <a:cubicBezTo>
                    <a:pt x="12200" y="4374"/>
                    <a:pt x="13600" y="2653"/>
                    <a:pt x="14800" y="1506"/>
                  </a:cubicBezTo>
                  <a:cubicBezTo>
                    <a:pt x="16000" y="359"/>
                    <a:pt x="17000" y="-214"/>
                    <a:pt x="17500" y="73"/>
                  </a:cubicBezTo>
                  <a:cubicBezTo>
                    <a:pt x="18000" y="359"/>
                    <a:pt x="18000" y="1506"/>
                    <a:pt x="17900" y="4278"/>
                  </a:cubicBezTo>
                  <a:cubicBezTo>
                    <a:pt x="17800" y="7050"/>
                    <a:pt x="17600" y="11446"/>
                    <a:pt x="18200" y="14409"/>
                  </a:cubicBezTo>
                  <a:cubicBezTo>
                    <a:pt x="18800" y="17372"/>
                    <a:pt x="20200" y="18901"/>
                    <a:pt x="21600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77216" y="2446952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700"/>
                    <a:pt x="11520" y="11400"/>
                    <a:pt x="7920" y="15000"/>
                  </a:cubicBezTo>
                  <a:cubicBezTo>
                    <a:pt x="4320" y="18600"/>
                    <a:pt x="216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101666" y="2307252"/>
              <a:ext cx="192662" cy="55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19" fill="norm" stroke="1" extrusionOk="0">
                  <a:moveTo>
                    <a:pt x="2370" y="0"/>
                  </a:moveTo>
                  <a:cubicBezTo>
                    <a:pt x="1441" y="815"/>
                    <a:pt x="512" y="1630"/>
                    <a:pt x="163" y="2649"/>
                  </a:cubicBezTo>
                  <a:cubicBezTo>
                    <a:pt x="-185" y="3668"/>
                    <a:pt x="47" y="4891"/>
                    <a:pt x="628" y="5665"/>
                  </a:cubicBezTo>
                  <a:cubicBezTo>
                    <a:pt x="1209" y="6439"/>
                    <a:pt x="2138" y="6765"/>
                    <a:pt x="4692" y="6276"/>
                  </a:cubicBezTo>
                  <a:cubicBezTo>
                    <a:pt x="7247" y="5787"/>
                    <a:pt x="11428" y="4483"/>
                    <a:pt x="13867" y="3505"/>
                  </a:cubicBezTo>
                  <a:cubicBezTo>
                    <a:pt x="16305" y="2527"/>
                    <a:pt x="17002" y="1875"/>
                    <a:pt x="17467" y="1304"/>
                  </a:cubicBezTo>
                  <a:cubicBezTo>
                    <a:pt x="17931" y="734"/>
                    <a:pt x="18163" y="245"/>
                    <a:pt x="18047" y="204"/>
                  </a:cubicBezTo>
                  <a:cubicBezTo>
                    <a:pt x="17931" y="163"/>
                    <a:pt x="17467" y="571"/>
                    <a:pt x="17350" y="1793"/>
                  </a:cubicBezTo>
                  <a:cubicBezTo>
                    <a:pt x="17234" y="3016"/>
                    <a:pt x="17467" y="5054"/>
                    <a:pt x="18280" y="7377"/>
                  </a:cubicBezTo>
                  <a:cubicBezTo>
                    <a:pt x="19092" y="9700"/>
                    <a:pt x="20486" y="12308"/>
                    <a:pt x="20950" y="14509"/>
                  </a:cubicBezTo>
                  <a:cubicBezTo>
                    <a:pt x="21415" y="16709"/>
                    <a:pt x="20950" y="18503"/>
                    <a:pt x="20370" y="19562"/>
                  </a:cubicBezTo>
                  <a:cubicBezTo>
                    <a:pt x="19789" y="20622"/>
                    <a:pt x="19092" y="20948"/>
                    <a:pt x="18047" y="21192"/>
                  </a:cubicBezTo>
                  <a:cubicBezTo>
                    <a:pt x="17002" y="21437"/>
                    <a:pt x="15609" y="21600"/>
                    <a:pt x="14680" y="21478"/>
                  </a:cubicBezTo>
                  <a:cubicBezTo>
                    <a:pt x="13750" y="21355"/>
                    <a:pt x="13286" y="20948"/>
                    <a:pt x="13054" y="19929"/>
                  </a:cubicBezTo>
                  <a:cubicBezTo>
                    <a:pt x="12821" y="18910"/>
                    <a:pt x="12821" y="17280"/>
                    <a:pt x="12821" y="15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64566" y="2078652"/>
              <a:ext cx="132972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1994" y="0"/>
                  </a:moveTo>
                  <a:cubicBezTo>
                    <a:pt x="4652" y="514"/>
                    <a:pt x="7311" y="1029"/>
                    <a:pt x="10634" y="2792"/>
                  </a:cubicBezTo>
                  <a:cubicBezTo>
                    <a:pt x="13957" y="4555"/>
                    <a:pt x="17945" y="7567"/>
                    <a:pt x="19772" y="10212"/>
                  </a:cubicBezTo>
                  <a:cubicBezTo>
                    <a:pt x="21600" y="12857"/>
                    <a:pt x="21268" y="15135"/>
                    <a:pt x="17945" y="16971"/>
                  </a:cubicBezTo>
                  <a:cubicBezTo>
                    <a:pt x="14622" y="18808"/>
                    <a:pt x="8308" y="20204"/>
                    <a:pt x="4818" y="20902"/>
                  </a:cubicBezTo>
                  <a:cubicBezTo>
                    <a:pt x="1329" y="21600"/>
                    <a:pt x="66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731515" y="1981742"/>
              <a:ext cx="477602" cy="59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6" fill="norm" stroke="1" extrusionOk="0">
                  <a:moveTo>
                    <a:pt x="5770" y="14384"/>
                  </a:moveTo>
                  <a:cubicBezTo>
                    <a:pt x="5865" y="13853"/>
                    <a:pt x="5960" y="13323"/>
                    <a:pt x="5817" y="12944"/>
                  </a:cubicBezTo>
                  <a:cubicBezTo>
                    <a:pt x="5674" y="12565"/>
                    <a:pt x="5294" y="12337"/>
                    <a:pt x="4675" y="12413"/>
                  </a:cubicBezTo>
                  <a:cubicBezTo>
                    <a:pt x="4057" y="12489"/>
                    <a:pt x="3200" y="12868"/>
                    <a:pt x="2344" y="14156"/>
                  </a:cubicBezTo>
                  <a:cubicBezTo>
                    <a:pt x="1488" y="15445"/>
                    <a:pt x="631" y="17643"/>
                    <a:pt x="251" y="18969"/>
                  </a:cubicBezTo>
                  <a:cubicBezTo>
                    <a:pt x="-130" y="20295"/>
                    <a:pt x="-35" y="20750"/>
                    <a:pt x="251" y="21053"/>
                  </a:cubicBezTo>
                  <a:cubicBezTo>
                    <a:pt x="536" y="21356"/>
                    <a:pt x="1012" y="21508"/>
                    <a:pt x="1726" y="21356"/>
                  </a:cubicBezTo>
                  <a:cubicBezTo>
                    <a:pt x="2439" y="21205"/>
                    <a:pt x="3391" y="20750"/>
                    <a:pt x="4485" y="19310"/>
                  </a:cubicBezTo>
                  <a:cubicBezTo>
                    <a:pt x="5579" y="17870"/>
                    <a:pt x="6816" y="15445"/>
                    <a:pt x="7482" y="12944"/>
                  </a:cubicBezTo>
                  <a:cubicBezTo>
                    <a:pt x="8148" y="10443"/>
                    <a:pt x="8244" y="7866"/>
                    <a:pt x="8291" y="5895"/>
                  </a:cubicBezTo>
                  <a:cubicBezTo>
                    <a:pt x="8339" y="3925"/>
                    <a:pt x="8339" y="2561"/>
                    <a:pt x="8244" y="1613"/>
                  </a:cubicBezTo>
                  <a:cubicBezTo>
                    <a:pt x="8148" y="666"/>
                    <a:pt x="7958" y="135"/>
                    <a:pt x="7673" y="22"/>
                  </a:cubicBezTo>
                  <a:cubicBezTo>
                    <a:pt x="7387" y="-92"/>
                    <a:pt x="7007" y="211"/>
                    <a:pt x="6721" y="1727"/>
                  </a:cubicBezTo>
                  <a:cubicBezTo>
                    <a:pt x="6436" y="3243"/>
                    <a:pt x="6245" y="5971"/>
                    <a:pt x="6340" y="8321"/>
                  </a:cubicBezTo>
                  <a:cubicBezTo>
                    <a:pt x="6436" y="10670"/>
                    <a:pt x="6816" y="12641"/>
                    <a:pt x="7197" y="14194"/>
                  </a:cubicBezTo>
                  <a:cubicBezTo>
                    <a:pt x="7577" y="15748"/>
                    <a:pt x="7958" y="16885"/>
                    <a:pt x="8291" y="17832"/>
                  </a:cubicBezTo>
                  <a:cubicBezTo>
                    <a:pt x="8624" y="18780"/>
                    <a:pt x="8910" y="19537"/>
                    <a:pt x="9052" y="19613"/>
                  </a:cubicBezTo>
                  <a:cubicBezTo>
                    <a:pt x="9195" y="19689"/>
                    <a:pt x="9195" y="19083"/>
                    <a:pt x="9290" y="17870"/>
                  </a:cubicBezTo>
                  <a:cubicBezTo>
                    <a:pt x="9385" y="16657"/>
                    <a:pt x="9576" y="14839"/>
                    <a:pt x="9909" y="13664"/>
                  </a:cubicBezTo>
                  <a:cubicBezTo>
                    <a:pt x="10242" y="12489"/>
                    <a:pt x="10718" y="11959"/>
                    <a:pt x="11289" y="11693"/>
                  </a:cubicBezTo>
                  <a:cubicBezTo>
                    <a:pt x="11859" y="11428"/>
                    <a:pt x="12526" y="11428"/>
                    <a:pt x="13192" y="11845"/>
                  </a:cubicBezTo>
                  <a:cubicBezTo>
                    <a:pt x="13858" y="12262"/>
                    <a:pt x="14524" y="13095"/>
                    <a:pt x="14809" y="14119"/>
                  </a:cubicBezTo>
                  <a:cubicBezTo>
                    <a:pt x="15095" y="15142"/>
                    <a:pt x="15000" y="16354"/>
                    <a:pt x="14666" y="17226"/>
                  </a:cubicBezTo>
                  <a:cubicBezTo>
                    <a:pt x="14333" y="18097"/>
                    <a:pt x="13763" y="18628"/>
                    <a:pt x="13429" y="18704"/>
                  </a:cubicBezTo>
                  <a:cubicBezTo>
                    <a:pt x="13096" y="18780"/>
                    <a:pt x="13001" y="18401"/>
                    <a:pt x="13429" y="17529"/>
                  </a:cubicBezTo>
                  <a:cubicBezTo>
                    <a:pt x="13858" y="16657"/>
                    <a:pt x="14809" y="15293"/>
                    <a:pt x="15475" y="14422"/>
                  </a:cubicBezTo>
                  <a:cubicBezTo>
                    <a:pt x="16141" y="13550"/>
                    <a:pt x="16522" y="13171"/>
                    <a:pt x="16855" y="12830"/>
                  </a:cubicBezTo>
                  <a:cubicBezTo>
                    <a:pt x="17188" y="12489"/>
                    <a:pt x="17474" y="12186"/>
                    <a:pt x="17569" y="12224"/>
                  </a:cubicBezTo>
                  <a:cubicBezTo>
                    <a:pt x="17664" y="12262"/>
                    <a:pt x="17569" y="12641"/>
                    <a:pt x="17378" y="13626"/>
                  </a:cubicBezTo>
                  <a:cubicBezTo>
                    <a:pt x="17188" y="14611"/>
                    <a:pt x="16903" y="16203"/>
                    <a:pt x="17569" y="17340"/>
                  </a:cubicBezTo>
                  <a:cubicBezTo>
                    <a:pt x="18235" y="18476"/>
                    <a:pt x="19852" y="19159"/>
                    <a:pt x="21470" y="19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402124" y="1939483"/>
              <a:ext cx="452067" cy="87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10" fill="norm" stroke="1" extrusionOk="0">
                  <a:moveTo>
                    <a:pt x="5881" y="11175"/>
                  </a:moveTo>
                  <a:cubicBezTo>
                    <a:pt x="5881" y="10916"/>
                    <a:pt x="5881" y="10657"/>
                    <a:pt x="5881" y="10347"/>
                  </a:cubicBezTo>
                  <a:cubicBezTo>
                    <a:pt x="5881" y="10036"/>
                    <a:pt x="5881" y="9673"/>
                    <a:pt x="5381" y="9492"/>
                  </a:cubicBezTo>
                  <a:cubicBezTo>
                    <a:pt x="4881" y="9311"/>
                    <a:pt x="3881" y="9311"/>
                    <a:pt x="2881" y="9880"/>
                  </a:cubicBezTo>
                  <a:cubicBezTo>
                    <a:pt x="1881" y="10450"/>
                    <a:pt x="881" y="11590"/>
                    <a:pt x="381" y="12496"/>
                  </a:cubicBezTo>
                  <a:cubicBezTo>
                    <a:pt x="-119" y="13403"/>
                    <a:pt x="-119" y="14076"/>
                    <a:pt x="331" y="14516"/>
                  </a:cubicBezTo>
                  <a:cubicBezTo>
                    <a:pt x="781" y="14957"/>
                    <a:pt x="1681" y="15164"/>
                    <a:pt x="2881" y="14749"/>
                  </a:cubicBezTo>
                  <a:cubicBezTo>
                    <a:pt x="4081" y="14335"/>
                    <a:pt x="5581" y="13299"/>
                    <a:pt x="6681" y="11797"/>
                  </a:cubicBezTo>
                  <a:cubicBezTo>
                    <a:pt x="7781" y="10295"/>
                    <a:pt x="8481" y="8326"/>
                    <a:pt x="8881" y="6436"/>
                  </a:cubicBezTo>
                  <a:cubicBezTo>
                    <a:pt x="9281" y="4545"/>
                    <a:pt x="9381" y="2732"/>
                    <a:pt x="9281" y="1618"/>
                  </a:cubicBezTo>
                  <a:cubicBezTo>
                    <a:pt x="9181" y="505"/>
                    <a:pt x="8881" y="90"/>
                    <a:pt x="8631" y="13"/>
                  </a:cubicBezTo>
                  <a:cubicBezTo>
                    <a:pt x="8381" y="-65"/>
                    <a:pt x="8181" y="194"/>
                    <a:pt x="7931" y="1178"/>
                  </a:cubicBezTo>
                  <a:cubicBezTo>
                    <a:pt x="7681" y="2162"/>
                    <a:pt x="7381" y="3872"/>
                    <a:pt x="7331" y="5581"/>
                  </a:cubicBezTo>
                  <a:cubicBezTo>
                    <a:pt x="7281" y="7290"/>
                    <a:pt x="7481" y="9000"/>
                    <a:pt x="7631" y="10062"/>
                  </a:cubicBezTo>
                  <a:cubicBezTo>
                    <a:pt x="7781" y="11123"/>
                    <a:pt x="7881" y="11538"/>
                    <a:pt x="8081" y="11875"/>
                  </a:cubicBezTo>
                  <a:cubicBezTo>
                    <a:pt x="8281" y="12211"/>
                    <a:pt x="8581" y="12470"/>
                    <a:pt x="8931" y="12496"/>
                  </a:cubicBezTo>
                  <a:cubicBezTo>
                    <a:pt x="9281" y="12522"/>
                    <a:pt x="9681" y="12315"/>
                    <a:pt x="9981" y="12056"/>
                  </a:cubicBezTo>
                  <a:cubicBezTo>
                    <a:pt x="10281" y="11797"/>
                    <a:pt x="10481" y="11486"/>
                    <a:pt x="10631" y="11201"/>
                  </a:cubicBezTo>
                  <a:cubicBezTo>
                    <a:pt x="10781" y="10916"/>
                    <a:pt x="10881" y="10657"/>
                    <a:pt x="11131" y="10631"/>
                  </a:cubicBezTo>
                  <a:cubicBezTo>
                    <a:pt x="11381" y="10606"/>
                    <a:pt x="11781" y="10813"/>
                    <a:pt x="12331" y="11149"/>
                  </a:cubicBezTo>
                  <a:cubicBezTo>
                    <a:pt x="12881" y="11486"/>
                    <a:pt x="13581" y="11952"/>
                    <a:pt x="14181" y="12211"/>
                  </a:cubicBezTo>
                  <a:cubicBezTo>
                    <a:pt x="14781" y="12470"/>
                    <a:pt x="15281" y="12522"/>
                    <a:pt x="15681" y="12418"/>
                  </a:cubicBezTo>
                  <a:cubicBezTo>
                    <a:pt x="16081" y="12315"/>
                    <a:pt x="16381" y="12056"/>
                    <a:pt x="16631" y="11797"/>
                  </a:cubicBezTo>
                  <a:cubicBezTo>
                    <a:pt x="16881" y="11538"/>
                    <a:pt x="17081" y="11279"/>
                    <a:pt x="17331" y="11331"/>
                  </a:cubicBezTo>
                  <a:cubicBezTo>
                    <a:pt x="17581" y="11382"/>
                    <a:pt x="17881" y="11745"/>
                    <a:pt x="18581" y="12677"/>
                  </a:cubicBezTo>
                  <a:cubicBezTo>
                    <a:pt x="19281" y="13610"/>
                    <a:pt x="20381" y="15112"/>
                    <a:pt x="20931" y="16511"/>
                  </a:cubicBezTo>
                  <a:cubicBezTo>
                    <a:pt x="21481" y="17909"/>
                    <a:pt x="21481" y="19204"/>
                    <a:pt x="21031" y="20111"/>
                  </a:cubicBezTo>
                  <a:cubicBezTo>
                    <a:pt x="20581" y="21017"/>
                    <a:pt x="19681" y="21535"/>
                    <a:pt x="18481" y="21509"/>
                  </a:cubicBezTo>
                  <a:cubicBezTo>
                    <a:pt x="17281" y="21483"/>
                    <a:pt x="15781" y="20913"/>
                    <a:pt x="14281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129611" y="2389802"/>
              <a:ext cx="29235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349" y="0"/>
                  </a:moveTo>
                  <a:cubicBezTo>
                    <a:pt x="1262" y="1800"/>
                    <a:pt x="174" y="3600"/>
                    <a:pt x="18" y="6300"/>
                  </a:cubicBezTo>
                  <a:cubicBezTo>
                    <a:pt x="-137" y="9000"/>
                    <a:pt x="640" y="12600"/>
                    <a:pt x="3592" y="13500"/>
                  </a:cubicBezTo>
                  <a:cubicBezTo>
                    <a:pt x="6545" y="14400"/>
                    <a:pt x="11673" y="12600"/>
                    <a:pt x="15014" y="13500"/>
                  </a:cubicBezTo>
                  <a:cubicBezTo>
                    <a:pt x="18355" y="14400"/>
                    <a:pt x="19909" y="18000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199716" y="2516802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907688" y="1979159"/>
              <a:ext cx="185791" cy="92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2" fill="norm" stroke="1" extrusionOk="0">
                  <a:moveTo>
                    <a:pt x="18573" y="2466"/>
                  </a:moveTo>
                  <a:cubicBezTo>
                    <a:pt x="19543" y="1924"/>
                    <a:pt x="20514" y="1381"/>
                    <a:pt x="21000" y="987"/>
                  </a:cubicBezTo>
                  <a:cubicBezTo>
                    <a:pt x="21485" y="592"/>
                    <a:pt x="21485" y="346"/>
                    <a:pt x="20272" y="173"/>
                  </a:cubicBezTo>
                  <a:cubicBezTo>
                    <a:pt x="19058" y="1"/>
                    <a:pt x="16631" y="-98"/>
                    <a:pt x="13597" y="149"/>
                  </a:cubicBezTo>
                  <a:cubicBezTo>
                    <a:pt x="10564" y="395"/>
                    <a:pt x="6923" y="987"/>
                    <a:pt x="4254" y="2072"/>
                  </a:cubicBezTo>
                  <a:cubicBezTo>
                    <a:pt x="1584" y="3157"/>
                    <a:pt x="-115" y="4735"/>
                    <a:pt x="6" y="6387"/>
                  </a:cubicBezTo>
                  <a:cubicBezTo>
                    <a:pt x="128" y="8039"/>
                    <a:pt x="2069" y="9765"/>
                    <a:pt x="4254" y="11318"/>
                  </a:cubicBezTo>
                  <a:cubicBezTo>
                    <a:pt x="6438" y="12872"/>
                    <a:pt x="8865" y="14253"/>
                    <a:pt x="10078" y="15658"/>
                  </a:cubicBezTo>
                  <a:cubicBezTo>
                    <a:pt x="11292" y="17064"/>
                    <a:pt x="11292" y="18494"/>
                    <a:pt x="10200" y="19455"/>
                  </a:cubicBezTo>
                  <a:cubicBezTo>
                    <a:pt x="9107" y="20417"/>
                    <a:pt x="6923" y="20910"/>
                    <a:pt x="5103" y="21181"/>
                  </a:cubicBezTo>
                  <a:cubicBezTo>
                    <a:pt x="3283" y="21453"/>
                    <a:pt x="1827" y="21502"/>
                    <a:pt x="1098" y="21379"/>
                  </a:cubicBezTo>
                  <a:cubicBezTo>
                    <a:pt x="370" y="21255"/>
                    <a:pt x="370" y="20960"/>
                    <a:pt x="370" y="20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830253" y="2975117"/>
              <a:ext cx="328314" cy="27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60" fill="norm" stroke="1" extrusionOk="0">
                  <a:moveTo>
                    <a:pt x="2369" y="917"/>
                  </a:moveTo>
                  <a:cubicBezTo>
                    <a:pt x="1262" y="582"/>
                    <a:pt x="154" y="247"/>
                    <a:pt x="15" y="79"/>
                  </a:cubicBezTo>
                  <a:cubicBezTo>
                    <a:pt x="-123" y="-88"/>
                    <a:pt x="708" y="-88"/>
                    <a:pt x="1954" y="1084"/>
                  </a:cubicBezTo>
                  <a:cubicBezTo>
                    <a:pt x="3200" y="2256"/>
                    <a:pt x="4862" y="4600"/>
                    <a:pt x="5692" y="7447"/>
                  </a:cubicBezTo>
                  <a:cubicBezTo>
                    <a:pt x="6523" y="10293"/>
                    <a:pt x="6523" y="13642"/>
                    <a:pt x="6108" y="16070"/>
                  </a:cubicBezTo>
                  <a:cubicBezTo>
                    <a:pt x="5692" y="18498"/>
                    <a:pt x="4862" y="20005"/>
                    <a:pt x="4100" y="20759"/>
                  </a:cubicBezTo>
                  <a:cubicBezTo>
                    <a:pt x="3339" y="21512"/>
                    <a:pt x="2646" y="21512"/>
                    <a:pt x="2231" y="21010"/>
                  </a:cubicBezTo>
                  <a:cubicBezTo>
                    <a:pt x="1815" y="20507"/>
                    <a:pt x="1677" y="19503"/>
                    <a:pt x="2023" y="17828"/>
                  </a:cubicBezTo>
                  <a:cubicBezTo>
                    <a:pt x="2369" y="16154"/>
                    <a:pt x="3200" y="13810"/>
                    <a:pt x="4585" y="11214"/>
                  </a:cubicBezTo>
                  <a:cubicBezTo>
                    <a:pt x="5969" y="8619"/>
                    <a:pt x="7908" y="5772"/>
                    <a:pt x="9223" y="4014"/>
                  </a:cubicBezTo>
                  <a:cubicBezTo>
                    <a:pt x="10539" y="2256"/>
                    <a:pt x="11231" y="1586"/>
                    <a:pt x="11439" y="1754"/>
                  </a:cubicBezTo>
                  <a:cubicBezTo>
                    <a:pt x="11646" y="1921"/>
                    <a:pt x="11369" y="2926"/>
                    <a:pt x="11092" y="4600"/>
                  </a:cubicBezTo>
                  <a:cubicBezTo>
                    <a:pt x="10815" y="6275"/>
                    <a:pt x="10539" y="8619"/>
                    <a:pt x="11923" y="10796"/>
                  </a:cubicBezTo>
                  <a:cubicBezTo>
                    <a:pt x="13308" y="12972"/>
                    <a:pt x="16354" y="14982"/>
                    <a:pt x="18223" y="15903"/>
                  </a:cubicBezTo>
                  <a:cubicBezTo>
                    <a:pt x="20092" y="16824"/>
                    <a:pt x="20785" y="16656"/>
                    <a:pt x="21477" y="16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227853" y="2358052"/>
              <a:ext cx="248214" cy="28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1" fill="norm" stroke="1" extrusionOk="0">
                  <a:moveTo>
                    <a:pt x="598" y="3287"/>
                  </a:moveTo>
                  <a:cubicBezTo>
                    <a:pt x="232" y="2504"/>
                    <a:pt x="-134" y="1722"/>
                    <a:pt x="49" y="1096"/>
                  </a:cubicBezTo>
                  <a:cubicBezTo>
                    <a:pt x="232" y="470"/>
                    <a:pt x="964" y="0"/>
                    <a:pt x="2429" y="0"/>
                  </a:cubicBezTo>
                  <a:cubicBezTo>
                    <a:pt x="3893" y="0"/>
                    <a:pt x="6090" y="470"/>
                    <a:pt x="7920" y="2348"/>
                  </a:cubicBezTo>
                  <a:cubicBezTo>
                    <a:pt x="9751" y="4226"/>
                    <a:pt x="11215" y="7513"/>
                    <a:pt x="11398" y="10800"/>
                  </a:cubicBezTo>
                  <a:cubicBezTo>
                    <a:pt x="11581" y="14087"/>
                    <a:pt x="10483" y="17374"/>
                    <a:pt x="9293" y="19252"/>
                  </a:cubicBezTo>
                  <a:cubicBezTo>
                    <a:pt x="8103" y="21130"/>
                    <a:pt x="6822" y="21600"/>
                    <a:pt x="6090" y="21365"/>
                  </a:cubicBezTo>
                  <a:cubicBezTo>
                    <a:pt x="5358" y="21130"/>
                    <a:pt x="5174" y="20191"/>
                    <a:pt x="5907" y="17843"/>
                  </a:cubicBezTo>
                  <a:cubicBezTo>
                    <a:pt x="6639" y="15496"/>
                    <a:pt x="8286" y="11739"/>
                    <a:pt x="9751" y="9000"/>
                  </a:cubicBezTo>
                  <a:cubicBezTo>
                    <a:pt x="11215" y="6261"/>
                    <a:pt x="12497" y="4539"/>
                    <a:pt x="13320" y="3287"/>
                  </a:cubicBezTo>
                  <a:cubicBezTo>
                    <a:pt x="14144" y="2035"/>
                    <a:pt x="14510" y="1252"/>
                    <a:pt x="14602" y="1252"/>
                  </a:cubicBezTo>
                  <a:cubicBezTo>
                    <a:pt x="14693" y="1252"/>
                    <a:pt x="14510" y="2035"/>
                    <a:pt x="14144" y="4461"/>
                  </a:cubicBezTo>
                  <a:cubicBezTo>
                    <a:pt x="13778" y="6887"/>
                    <a:pt x="13229" y="10957"/>
                    <a:pt x="13320" y="13930"/>
                  </a:cubicBezTo>
                  <a:cubicBezTo>
                    <a:pt x="13412" y="16904"/>
                    <a:pt x="14144" y="18783"/>
                    <a:pt x="15608" y="19722"/>
                  </a:cubicBezTo>
                  <a:cubicBezTo>
                    <a:pt x="17073" y="20661"/>
                    <a:pt x="19269" y="20661"/>
                    <a:pt x="21466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590366" y="256760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800861" y="2115533"/>
              <a:ext cx="142191" cy="5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7" fill="norm" stroke="1" extrusionOk="0">
                  <a:moveTo>
                    <a:pt x="19870" y="5136"/>
                  </a:moveTo>
                  <a:cubicBezTo>
                    <a:pt x="20505" y="3901"/>
                    <a:pt x="21140" y="2667"/>
                    <a:pt x="21299" y="1857"/>
                  </a:cubicBezTo>
                  <a:cubicBezTo>
                    <a:pt x="21458" y="1047"/>
                    <a:pt x="21140" y="661"/>
                    <a:pt x="20187" y="391"/>
                  </a:cubicBezTo>
                  <a:cubicBezTo>
                    <a:pt x="19234" y="121"/>
                    <a:pt x="17646" y="-33"/>
                    <a:pt x="16058" y="6"/>
                  </a:cubicBezTo>
                  <a:cubicBezTo>
                    <a:pt x="14470" y="44"/>
                    <a:pt x="12882" y="276"/>
                    <a:pt x="10499" y="1086"/>
                  </a:cubicBezTo>
                  <a:cubicBezTo>
                    <a:pt x="8117" y="1896"/>
                    <a:pt x="4940" y="3284"/>
                    <a:pt x="2876" y="5367"/>
                  </a:cubicBezTo>
                  <a:cubicBezTo>
                    <a:pt x="811" y="7450"/>
                    <a:pt x="-142" y="10227"/>
                    <a:pt x="17" y="12850"/>
                  </a:cubicBezTo>
                  <a:cubicBezTo>
                    <a:pt x="176" y="15473"/>
                    <a:pt x="1446" y="17941"/>
                    <a:pt x="2082" y="19368"/>
                  </a:cubicBezTo>
                  <a:cubicBezTo>
                    <a:pt x="2717" y="20796"/>
                    <a:pt x="2717" y="21181"/>
                    <a:pt x="2717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728466" y="2504102"/>
              <a:ext cx="249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37" y="21600"/>
                  </a:moveTo>
                  <a:cubicBezTo>
                    <a:pt x="-44" y="19029"/>
                    <a:pt x="-226" y="16457"/>
                    <a:pt x="863" y="13886"/>
                  </a:cubicBezTo>
                  <a:cubicBezTo>
                    <a:pt x="1952" y="11314"/>
                    <a:pt x="4312" y="8743"/>
                    <a:pt x="7942" y="6429"/>
                  </a:cubicBezTo>
                  <a:cubicBezTo>
                    <a:pt x="11572" y="4114"/>
                    <a:pt x="16473" y="2057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69182" y="2207641"/>
              <a:ext cx="124435" cy="46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09" fill="norm" stroke="1" extrusionOk="0">
                  <a:moveTo>
                    <a:pt x="21164" y="3120"/>
                  </a:moveTo>
                  <a:cubicBezTo>
                    <a:pt x="20444" y="2439"/>
                    <a:pt x="19724" y="1758"/>
                    <a:pt x="18464" y="1223"/>
                  </a:cubicBezTo>
                  <a:cubicBezTo>
                    <a:pt x="17204" y="687"/>
                    <a:pt x="15404" y="298"/>
                    <a:pt x="13604" y="104"/>
                  </a:cubicBezTo>
                  <a:cubicBezTo>
                    <a:pt x="11804" y="-91"/>
                    <a:pt x="10004" y="-91"/>
                    <a:pt x="7664" y="833"/>
                  </a:cubicBezTo>
                  <a:cubicBezTo>
                    <a:pt x="5324" y="1758"/>
                    <a:pt x="2444" y="3606"/>
                    <a:pt x="1004" y="6039"/>
                  </a:cubicBezTo>
                  <a:cubicBezTo>
                    <a:pt x="-436" y="8471"/>
                    <a:pt x="-436" y="11487"/>
                    <a:pt x="1724" y="14163"/>
                  </a:cubicBezTo>
                  <a:cubicBezTo>
                    <a:pt x="3884" y="16839"/>
                    <a:pt x="8204" y="19174"/>
                    <a:pt x="12524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193616" y="2398168"/>
              <a:ext cx="254001" cy="21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6151"/>
                  </a:moveTo>
                  <a:cubicBezTo>
                    <a:pt x="0" y="5092"/>
                    <a:pt x="0" y="4033"/>
                    <a:pt x="90" y="2974"/>
                  </a:cubicBezTo>
                  <a:cubicBezTo>
                    <a:pt x="180" y="1916"/>
                    <a:pt x="360" y="857"/>
                    <a:pt x="900" y="327"/>
                  </a:cubicBezTo>
                  <a:cubicBezTo>
                    <a:pt x="1440" y="-202"/>
                    <a:pt x="2340" y="-202"/>
                    <a:pt x="3600" y="1174"/>
                  </a:cubicBezTo>
                  <a:cubicBezTo>
                    <a:pt x="4860" y="2551"/>
                    <a:pt x="6480" y="5304"/>
                    <a:pt x="7290" y="8692"/>
                  </a:cubicBezTo>
                  <a:cubicBezTo>
                    <a:pt x="8100" y="12080"/>
                    <a:pt x="8100" y="16104"/>
                    <a:pt x="7650" y="18433"/>
                  </a:cubicBezTo>
                  <a:cubicBezTo>
                    <a:pt x="7200" y="20763"/>
                    <a:pt x="6300" y="21398"/>
                    <a:pt x="5760" y="20974"/>
                  </a:cubicBezTo>
                  <a:cubicBezTo>
                    <a:pt x="5220" y="20551"/>
                    <a:pt x="5040" y="19069"/>
                    <a:pt x="6300" y="15892"/>
                  </a:cubicBezTo>
                  <a:cubicBezTo>
                    <a:pt x="7560" y="12716"/>
                    <a:pt x="10260" y="7845"/>
                    <a:pt x="11880" y="4880"/>
                  </a:cubicBezTo>
                  <a:cubicBezTo>
                    <a:pt x="13500" y="1916"/>
                    <a:pt x="14040" y="857"/>
                    <a:pt x="14040" y="1174"/>
                  </a:cubicBezTo>
                  <a:cubicBezTo>
                    <a:pt x="14040" y="1492"/>
                    <a:pt x="13500" y="3186"/>
                    <a:pt x="13050" y="5410"/>
                  </a:cubicBezTo>
                  <a:cubicBezTo>
                    <a:pt x="12600" y="7633"/>
                    <a:pt x="12240" y="10386"/>
                    <a:pt x="13140" y="12822"/>
                  </a:cubicBezTo>
                  <a:cubicBezTo>
                    <a:pt x="14040" y="15257"/>
                    <a:pt x="16200" y="17374"/>
                    <a:pt x="17820" y="18222"/>
                  </a:cubicBezTo>
                  <a:cubicBezTo>
                    <a:pt x="19440" y="19069"/>
                    <a:pt x="20520" y="18645"/>
                    <a:pt x="21600" y="18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503179" y="2272237"/>
              <a:ext cx="50651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0" h="21551" fill="norm" stroke="1" extrusionOk="0">
                  <a:moveTo>
                    <a:pt x="8100" y="802"/>
                  </a:moveTo>
                  <a:cubicBezTo>
                    <a:pt x="5608" y="377"/>
                    <a:pt x="3116" y="-49"/>
                    <a:pt x="1454" y="4"/>
                  </a:cubicBezTo>
                  <a:cubicBezTo>
                    <a:pt x="-207" y="57"/>
                    <a:pt x="-1038" y="589"/>
                    <a:pt x="2285" y="2079"/>
                  </a:cubicBezTo>
                  <a:cubicBezTo>
                    <a:pt x="5608" y="3569"/>
                    <a:pt x="13085" y="6016"/>
                    <a:pt x="16824" y="9049"/>
                  </a:cubicBezTo>
                  <a:cubicBezTo>
                    <a:pt x="20562" y="12081"/>
                    <a:pt x="20562" y="15699"/>
                    <a:pt x="18485" y="17880"/>
                  </a:cubicBezTo>
                  <a:cubicBezTo>
                    <a:pt x="16408" y="20061"/>
                    <a:pt x="12254" y="20806"/>
                    <a:pt x="81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850716" y="2741169"/>
              <a:ext cx="20320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8"/>
                  </a:moveTo>
                  <a:cubicBezTo>
                    <a:pt x="900" y="1329"/>
                    <a:pt x="1800" y="0"/>
                    <a:pt x="3375" y="0"/>
                  </a:cubicBezTo>
                  <a:cubicBezTo>
                    <a:pt x="4950" y="0"/>
                    <a:pt x="7200" y="1329"/>
                    <a:pt x="10350" y="5151"/>
                  </a:cubicBezTo>
                  <a:cubicBezTo>
                    <a:pt x="13500" y="8972"/>
                    <a:pt x="17550" y="15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926916" y="2739052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675"/>
                    <a:pt x="15965" y="1350"/>
                    <a:pt x="12522" y="4050"/>
                  </a:cubicBezTo>
                  <a:cubicBezTo>
                    <a:pt x="9078" y="6750"/>
                    <a:pt x="5009" y="11475"/>
                    <a:pt x="2817" y="14738"/>
                  </a:cubicBezTo>
                  <a:cubicBezTo>
                    <a:pt x="626" y="18000"/>
                    <a:pt x="31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774421" y="2147373"/>
              <a:ext cx="473296" cy="57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01" fill="norm" stroke="1" extrusionOk="0">
                  <a:moveTo>
                    <a:pt x="8794" y="15067"/>
                  </a:moveTo>
                  <a:cubicBezTo>
                    <a:pt x="8026" y="13815"/>
                    <a:pt x="7258" y="12563"/>
                    <a:pt x="6442" y="11820"/>
                  </a:cubicBezTo>
                  <a:cubicBezTo>
                    <a:pt x="5626" y="11076"/>
                    <a:pt x="4762" y="10841"/>
                    <a:pt x="3754" y="11311"/>
                  </a:cubicBezTo>
                  <a:cubicBezTo>
                    <a:pt x="2746" y="11780"/>
                    <a:pt x="1594" y="12954"/>
                    <a:pt x="874" y="14441"/>
                  </a:cubicBezTo>
                  <a:cubicBezTo>
                    <a:pt x="154" y="15928"/>
                    <a:pt x="-134" y="17728"/>
                    <a:pt x="58" y="19020"/>
                  </a:cubicBezTo>
                  <a:cubicBezTo>
                    <a:pt x="250" y="20311"/>
                    <a:pt x="922" y="21093"/>
                    <a:pt x="1882" y="21328"/>
                  </a:cubicBezTo>
                  <a:cubicBezTo>
                    <a:pt x="2842" y="21563"/>
                    <a:pt x="4090" y="21250"/>
                    <a:pt x="5242" y="19998"/>
                  </a:cubicBezTo>
                  <a:cubicBezTo>
                    <a:pt x="6394" y="18746"/>
                    <a:pt x="7450" y="16554"/>
                    <a:pt x="7930" y="13972"/>
                  </a:cubicBezTo>
                  <a:cubicBezTo>
                    <a:pt x="8410" y="11389"/>
                    <a:pt x="8314" y="8415"/>
                    <a:pt x="8170" y="6185"/>
                  </a:cubicBezTo>
                  <a:cubicBezTo>
                    <a:pt x="8026" y="3954"/>
                    <a:pt x="7834" y="2467"/>
                    <a:pt x="7594" y="1489"/>
                  </a:cubicBezTo>
                  <a:cubicBezTo>
                    <a:pt x="7354" y="511"/>
                    <a:pt x="7066" y="41"/>
                    <a:pt x="6826" y="2"/>
                  </a:cubicBezTo>
                  <a:cubicBezTo>
                    <a:pt x="6586" y="-37"/>
                    <a:pt x="6394" y="354"/>
                    <a:pt x="6394" y="1841"/>
                  </a:cubicBezTo>
                  <a:cubicBezTo>
                    <a:pt x="6394" y="3328"/>
                    <a:pt x="6586" y="5911"/>
                    <a:pt x="6922" y="8376"/>
                  </a:cubicBezTo>
                  <a:cubicBezTo>
                    <a:pt x="7258" y="10841"/>
                    <a:pt x="7738" y="13189"/>
                    <a:pt x="8026" y="14911"/>
                  </a:cubicBezTo>
                  <a:cubicBezTo>
                    <a:pt x="8314" y="16633"/>
                    <a:pt x="8410" y="17728"/>
                    <a:pt x="8410" y="18511"/>
                  </a:cubicBezTo>
                  <a:cubicBezTo>
                    <a:pt x="8410" y="19293"/>
                    <a:pt x="8314" y="19763"/>
                    <a:pt x="8266" y="19802"/>
                  </a:cubicBezTo>
                  <a:cubicBezTo>
                    <a:pt x="8218" y="19841"/>
                    <a:pt x="8218" y="19450"/>
                    <a:pt x="8410" y="18315"/>
                  </a:cubicBezTo>
                  <a:cubicBezTo>
                    <a:pt x="8602" y="17180"/>
                    <a:pt x="8986" y="15302"/>
                    <a:pt x="9610" y="14128"/>
                  </a:cubicBezTo>
                  <a:cubicBezTo>
                    <a:pt x="10234" y="12954"/>
                    <a:pt x="11098" y="12485"/>
                    <a:pt x="11770" y="12289"/>
                  </a:cubicBezTo>
                  <a:cubicBezTo>
                    <a:pt x="12442" y="12093"/>
                    <a:pt x="12922" y="12172"/>
                    <a:pt x="13354" y="12720"/>
                  </a:cubicBezTo>
                  <a:cubicBezTo>
                    <a:pt x="13786" y="13267"/>
                    <a:pt x="14170" y="14285"/>
                    <a:pt x="14314" y="15459"/>
                  </a:cubicBezTo>
                  <a:cubicBezTo>
                    <a:pt x="14458" y="16633"/>
                    <a:pt x="14362" y="17963"/>
                    <a:pt x="14122" y="18746"/>
                  </a:cubicBezTo>
                  <a:cubicBezTo>
                    <a:pt x="13882" y="19528"/>
                    <a:pt x="13498" y="19763"/>
                    <a:pt x="13306" y="19685"/>
                  </a:cubicBezTo>
                  <a:cubicBezTo>
                    <a:pt x="13114" y="19606"/>
                    <a:pt x="13114" y="19215"/>
                    <a:pt x="13450" y="18433"/>
                  </a:cubicBezTo>
                  <a:cubicBezTo>
                    <a:pt x="13786" y="17650"/>
                    <a:pt x="14458" y="16476"/>
                    <a:pt x="15034" y="15576"/>
                  </a:cubicBezTo>
                  <a:cubicBezTo>
                    <a:pt x="15610" y="14676"/>
                    <a:pt x="16090" y="14050"/>
                    <a:pt x="16570" y="13385"/>
                  </a:cubicBezTo>
                  <a:cubicBezTo>
                    <a:pt x="17050" y="12720"/>
                    <a:pt x="17530" y="12015"/>
                    <a:pt x="17626" y="12093"/>
                  </a:cubicBezTo>
                  <a:cubicBezTo>
                    <a:pt x="17722" y="12172"/>
                    <a:pt x="17434" y="13033"/>
                    <a:pt x="17482" y="14128"/>
                  </a:cubicBezTo>
                  <a:cubicBezTo>
                    <a:pt x="17530" y="15224"/>
                    <a:pt x="17914" y="16554"/>
                    <a:pt x="18634" y="17454"/>
                  </a:cubicBezTo>
                  <a:cubicBezTo>
                    <a:pt x="19354" y="18354"/>
                    <a:pt x="20410" y="18824"/>
                    <a:pt x="21466" y="19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552516" y="2526825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29" y="12302"/>
                    <a:pt x="9257" y="4448"/>
                    <a:pt x="12857" y="1502"/>
                  </a:cubicBezTo>
                  <a:cubicBezTo>
                    <a:pt x="16457" y="-1443"/>
                    <a:pt x="1902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707836" y="2381006"/>
              <a:ext cx="41532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2" fill="norm" stroke="1" extrusionOk="0">
                  <a:moveTo>
                    <a:pt x="21190" y="997"/>
                  </a:moveTo>
                  <a:cubicBezTo>
                    <a:pt x="14710" y="439"/>
                    <a:pt x="8230" y="-118"/>
                    <a:pt x="4450" y="21"/>
                  </a:cubicBezTo>
                  <a:cubicBezTo>
                    <a:pt x="670" y="161"/>
                    <a:pt x="-410" y="997"/>
                    <a:pt x="130" y="3575"/>
                  </a:cubicBezTo>
                  <a:cubicBezTo>
                    <a:pt x="670" y="6153"/>
                    <a:pt x="2830" y="10473"/>
                    <a:pt x="5530" y="13748"/>
                  </a:cubicBezTo>
                  <a:cubicBezTo>
                    <a:pt x="8230" y="17023"/>
                    <a:pt x="11470" y="19252"/>
                    <a:pt x="1471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022416" y="2037789"/>
              <a:ext cx="190501" cy="86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2769"/>
                  </a:moveTo>
                  <a:cubicBezTo>
                    <a:pt x="21120" y="1975"/>
                    <a:pt x="20640" y="1181"/>
                    <a:pt x="19680" y="704"/>
                  </a:cubicBezTo>
                  <a:cubicBezTo>
                    <a:pt x="18720" y="228"/>
                    <a:pt x="17280" y="69"/>
                    <a:pt x="15840" y="16"/>
                  </a:cubicBezTo>
                  <a:cubicBezTo>
                    <a:pt x="14400" y="-37"/>
                    <a:pt x="12960" y="16"/>
                    <a:pt x="10920" y="545"/>
                  </a:cubicBezTo>
                  <a:cubicBezTo>
                    <a:pt x="8880" y="1075"/>
                    <a:pt x="6240" y="2081"/>
                    <a:pt x="4320" y="3563"/>
                  </a:cubicBezTo>
                  <a:cubicBezTo>
                    <a:pt x="2400" y="5045"/>
                    <a:pt x="1200" y="7004"/>
                    <a:pt x="1560" y="8857"/>
                  </a:cubicBezTo>
                  <a:cubicBezTo>
                    <a:pt x="1920" y="10710"/>
                    <a:pt x="3840" y="12457"/>
                    <a:pt x="5640" y="14178"/>
                  </a:cubicBezTo>
                  <a:cubicBezTo>
                    <a:pt x="7440" y="15898"/>
                    <a:pt x="9120" y="17592"/>
                    <a:pt x="9720" y="18731"/>
                  </a:cubicBezTo>
                  <a:cubicBezTo>
                    <a:pt x="10320" y="19869"/>
                    <a:pt x="9840" y="20451"/>
                    <a:pt x="8400" y="20875"/>
                  </a:cubicBezTo>
                  <a:cubicBezTo>
                    <a:pt x="6960" y="21298"/>
                    <a:pt x="4560" y="21563"/>
                    <a:pt x="3000" y="21537"/>
                  </a:cubicBezTo>
                  <a:cubicBezTo>
                    <a:pt x="1440" y="21510"/>
                    <a:pt x="720" y="21192"/>
                    <a:pt x="0" y="20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923147" y="2990620"/>
              <a:ext cx="143720" cy="13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7" fill="norm" stroke="1" extrusionOk="0">
                  <a:moveTo>
                    <a:pt x="1533" y="4369"/>
                  </a:moveTo>
                  <a:cubicBezTo>
                    <a:pt x="594" y="2375"/>
                    <a:pt x="-345" y="382"/>
                    <a:pt x="125" y="49"/>
                  </a:cubicBezTo>
                  <a:cubicBezTo>
                    <a:pt x="594" y="-283"/>
                    <a:pt x="2472" y="1046"/>
                    <a:pt x="5759" y="4369"/>
                  </a:cubicBezTo>
                  <a:cubicBezTo>
                    <a:pt x="9046" y="7692"/>
                    <a:pt x="13742" y="13009"/>
                    <a:pt x="16559" y="16166"/>
                  </a:cubicBezTo>
                  <a:cubicBezTo>
                    <a:pt x="19377" y="19323"/>
                    <a:pt x="20316" y="20320"/>
                    <a:pt x="21255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079566" y="299940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952566" y="2997083"/>
              <a:ext cx="190501" cy="50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169"/>
                  </a:moveTo>
                  <a:cubicBezTo>
                    <a:pt x="1440" y="1972"/>
                    <a:pt x="2880" y="2775"/>
                    <a:pt x="4200" y="3668"/>
                  </a:cubicBezTo>
                  <a:cubicBezTo>
                    <a:pt x="5520" y="4560"/>
                    <a:pt x="6720" y="5542"/>
                    <a:pt x="7680" y="6256"/>
                  </a:cubicBezTo>
                  <a:cubicBezTo>
                    <a:pt x="8640" y="6970"/>
                    <a:pt x="9360" y="7417"/>
                    <a:pt x="10320" y="7640"/>
                  </a:cubicBezTo>
                  <a:cubicBezTo>
                    <a:pt x="11280" y="7863"/>
                    <a:pt x="12480" y="7863"/>
                    <a:pt x="13440" y="7193"/>
                  </a:cubicBezTo>
                  <a:cubicBezTo>
                    <a:pt x="14400" y="6524"/>
                    <a:pt x="15120" y="5185"/>
                    <a:pt x="15360" y="4069"/>
                  </a:cubicBezTo>
                  <a:cubicBezTo>
                    <a:pt x="15600" y="2954"/>
                    <a:pt x="15360" y="2061"/>
                    <a:pt x="15120" y="1302"/>
                  </a:cubicBezTo>
                  <a:cubicBezTo>
                    <a:pt x="14880" y="544"/>
                    <a:pt x="14640" y="-81"/>
                    <a:pt x="14640" y="8"/>
                  </a:cubicBezTo>
                  <a:cubicBezTo>
                    <a:pt x="14640" y="98"/>
                    <a:pt x="14880" y="901"/>
                    <a:pt x="15840" y="2463"/>
                  </a:cubicBezTo>
                  <a:cubicBezTo>
                    <a:pt x="16800" y="4025"/>
                    <a:pt x="18480" y="6345"/>
                    <a:pt x="19680" y="8621"/>
                  </a:cubicBezTo>
                  <a:cubicBezTo>
                    <a:pt x="20880" y="10898"/>
                    <a:pt x="21600" y="13129"/>
                    <a:pt x="21600" y="15093"/>
                  </a:cubicBezTo>
                  <a:cubicBezTo>
                    <a:pt x="21600" y="17056"/>
                    <a:pt x="20880" y="18752"/>
                    <a:pt x="20040" y="19779"/>
                  </a:cubicBezTo>
                  <a:cubicBezTo>
                    <a:pt x="19200" y="20805"/>
                    <a:pt x="18240" y="21162"/>
                    <a:pt x="16920" y="21340"/>
                  </a:cubicBezTo>
                  <a:cubicBezTo>
                    <a:pt x="15600" y="21519"/>
                    <a:pt x="13920" y="21519"/>
                    <a:pt x="12000" y="21028"/>
                  </a:cubicBezTo>
                  <a:cubicBezTo>
                    <a:pt x="10080" y="20537"/>
                    <a:pt x="7920" y="19555"/>
                    <a:pt x="6960" y="18797"/>
                  </a:cubicBezTo>
                  <a:cubicBezTo>
                    <a:pt x="6000" y="18038"/>
                    <a:pt x="6240" y="17502"/>
                    <a:pt x="7200" y="17190"/>
                  </a:cubicBezTo>
                  <a:cubicBezTo>
                    <a:pt x="8160" y="16878"/>
                    <a:pt x="9840" y="16788"/>
                    <a:pt x="11520" y="16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352881" y="2397313"/>
              <a:ext cx="250650" cy="5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46" fill="norm" stroke="1" extrusionOk="0">
                  <a:moveTo>
                    <a:pt x="522" y="679"/>
                  </a:moveTo>
                  <a:cubicBezTo>
                    <a:pt x="340" y="277"/>
                    <a:pt x="159" y="-124"/>
                    <a:pt x="68" y="37"/>
                  </a:cubicBezTo>
                  <a:cubicBezTo>
                    <a:pt x="-23" y="197"/>
                    <a:pt x="-23" y="920"/>
                    <a:pt x="68" y="2044"/>
                  </a:cubicBezTo>
                  <a:cubicBezTo>
                    <a:pt x="159" y="3168"/>
                    <a:pt x="340" y="4694"/>
                    <a:pt x="885" y="5778"/>
                  </a:cubicBezTo>
                  <a:cubicBezTo>
                    <a:pt x="1429" y="6862"/>
                    <a:pt x="2337" y="7504"/>
                    <a:pt x="4152" y="7504"/>
                  </a:cubicBezTo>
                  <a:cubicBezTo>
                    <a:pt x="5967" y="7504"/>
                    <a:pt x="8690" y="6862"/>
                    <a:pt x="10414" y="6099"/>
                  </a:cubicBezTo>
                  <a:cubicBezTo>
                    <a:pt x="12138" y="5336"/>
                    <a:pt x="12864" y="4453"/>
                    <a:pt x="13500" y="3770"/>
                  </a:cubicBezTo>
                  <a:cubicBezTo>
                    <a:pt x="14135" y="3088"/>
                    <a:pt x="14680" y="2606"/>
                    <a:pt x="15043" y="2606"/>
                  </a:cubicBezTo>
                  <a:cubicBezTo>
                    <a:pt x="15406" y="2606"/>
                    <a:pt x="15587" y="3088"/>
                    <a:pt x="16313" y="4533"/>
                  </a:cubicBezTo>
                  <a:cubicBezTo>
                    <a:pt x="17039" y="5979"/>
                    <a:pt x="18310" y="8388"/>
                    <a:pt x="19399" y="10796"/>
                  </a:cubicBezTo>
                  <a:cubicBezTo>
                    <a:pt x="20488" y="13205"/>
                    <a:pt x="21395" y="15614"/>
                    <a:pt x="21486" y="17341"/>
                  </a:cubicBezTo>
                  <a:cubicBezTo>
                    <a:pt x="21577" y="19067"/>
                    <a:pt x="20851" y="20111"/>
                    <a:pt x="19490" y="20713"/>
                  </a:cubicBezTo>
                  <a:cubicBezTo>
                    <a:pt x="18128" y="21315"/>
                    <a:pt x="16132" y="21476"/>
                    <a:pt x="14316" y="20834"/>
                  </a:cubicBezTo>
                  <a:cubicBezTo>
                    <a:pt x="12501" y="20191"/>
                    <a:pt x="10868" y="18746"/>
                    <a:pt x="10142" y="17782"/>
                  </a:cubicBezTo>
                  <a:cubicBezTo>
                    <a:pt x="9416" y="16819"/>
                    <a:pt x="9597" y="16337"/>
                    <a:pt x="9779" y="15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746316" y="264380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892366" y="2189689"/>
              <a:ext cx="114301" cy="5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3822"/>
                  </a:moveTo>
                  <a:cubicBezTo>
                    <a:pt x="19200" y="2754"/>
                    <a:pt x="16800" y="1687"/>
                    <a:pt x="14800" y="989"/>
                  </a:cubicBezTo>
                  <a:cubicBezTo>
                    <a:pt x="12800" y="291"/>
                    <a:pt x="11200" y="-38"/>
                    <a:pt x="9800" y="3"/>
                  </a:cubicBezTo>
                  <a:cubicBezTo>
                    <a:pt x="8400" y="44"/>
                    <a:pt x="7200" y="455"/>
                    <a:pt x="5600" y="2015"/>
                  </a:cubicBezTo>
                  <a:cubicBezTo>
                    <a:pt x="4000" y="3576"/>
                    <a:pt x="2000" y="6286"/>
                    <a:pt x="1200" y="9078"/>
                  </a:cubicBezTo>
                  <a:cubicBezTo>
                    <a:pt x="400" y="11871"/>
                    <a:pt x="800" y="14745"/>
                    <a:pt x="800" y="16840"/>
                  </a:cubicBezTo>
                  <a:cubicBezTo>
                    <a:pt x="800" y="18934"/>
                    <a:pt x="400" y="20248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824847" y="2557987"/>
              <a:ext cx="188170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59" fill="norm" stroke="1" extrusionOk="0">
                  <a:moveTo>
                    <a:pt x="1176" y="21259"/>
                  </a:moveTo>
                  <a:cubicBezTo>
                    <a:pt x="456" y="16790"/>
                    <a:pt x="-264" y="12321"/>
                    <a:pt x="96" y="8225"/>
                  </a:cubicBezTo>
                  <a:cubicBezTo>
                    <a:pt x="456" y="4128"/>
                    <a:pt x="1896" y="404"/>
                    <a:pt x="5616" y="31"/>
                  </a:cubicBezTo>
                  <a:cubicBezTo>
                    <a:pt x="9336" y="-341"/>
                    <a:pt x="15336" y="2638"/>
                    <a:pt x="21336" y="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032066" y="2656502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123881" y="2650210"/>
              <a:ext cx="79636" cy="33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9" fill="norm" stroke="1" extrusionOk="0">
                  <a:moveTo>
                    <a:pt x="21386" y="1648"/>
                  </a:moveTo>
                  <a:cubicBezTo>
                    <a:pt x="20818" y="960"/>
                    <a:pt x="20249" y="272"/>
                    <a:pt x="18260" y="65"/>
                  </a:cubicBezTo>
                  <a:cubicBezTo>
                    <a:pt x="16270" y="-141"/>
                    <a:pt x="12860" y="134"/>
                    <a:pt x="9733" y="1028"/>
                  </a:cubicBezTo>
                  <a:cubicBezTo>
                    <a:pt x="6607" y="1923"/>
                    <a:pt x="3765" y="3436"/>
                    <a:pt x="2060" y="6188"/>
                  </a:cubicBezTo>
                  <a:cubicBezTo>
                    <a:pt x="354" y="8939"/>
                    <a:pt x="-214" y="12929"/>
                    <a:pt x="70" y="15681"/>
                  </a:cubicBezTo>
                  <a:cubicBezTo>
                    <a:pt x="354" y="18432"/>
                    <a:pt x="1491" y="19946"/>
                    <a:pt x="2628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241600" y="2382323"/>
              <a:ext cx="88917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533" fill="norm" stroke="1" extrusionOk="0">
                  <a:moveTo>
                    <a:pt x="20622" y="1793"/>
                  </a:moveTo>
                  <a:cubicBezTo>
                    <a:pt x="19640" y="934"/>
                    <a:pt x="18658" y="76"/>
                    <a:pt x="17186" y="5"/>
                  </a:cubicBezTo>
                  <a:cubicBezTo>
                    <a:pt x="15713" y="-67"/>
                    <a:pt x="13749" y="648"/>
                    <a:pt x="10313" y="2937"/>
                  </a:cubicBezTo>
                  <a:cubicBezTo>
                    <a:pt x="6877" y="5226"/>
                    <a:pt x="1967" y="9088"/>
                    <a:pt x="495" y="12092"/>
                  </a:cubicBezTo>
                  <a:cubicBezTo>
                    <a:pt x="-978" y="15096"/>
                    <a:pt x="986" y="17242"/>
                    <a:pt x="4422" y="18672"/>
                  </a:cubicBezTo>
                  <a:cubicBezTo>
                    <a:pt x="7858" y="20103"/>
                    <a:pt x="12767" y="20818"/>
                    <a:pt x="17677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362861" y="2510452"/>
              <a:ext cx="194139" cy="3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91" fill="norm" stroke="1" extrusionOk="0">
                  <a:moveTo>
                    <a:pt x="6273" y="0"/>
                  </a:moveTo>
                  <a:cubicBezTo>
                    <a:pt x="4160" y="1507"/>
                    <a:pt x="2047" y="3014"/>
                    <a:pt x="991" y="4081"/>
                  </a:cubicBezTo>
                  <a:cubicBezTo>
                    <a:pt x="-66" y="5149"/>
                    <a:pt x="-66" y="5777"/>
                    <a:pt x="51" y="6405"/>
                  </a:cubicBezTo>
                  <a:cubicBezTo>
                    <a:pt x="169" y="7033"/>
                    <a:pt x="404" y="7660"/>
                    <a:pt x="2517" y="7535"/>
                  </a:cubicBezTo>
                  <a:cubicBezTo>
                    <a:pt x="4630" y="7409"/>
                    <a:pt x="8621" y="6530"/>
                    <a:pt x="11086" y="5714"/>
                  </a:cubicBezTo>
                  <a:cubicBezTo>
                    <a:pt x="13551" y="4898"/>
                    <a:pt x="14491" y="4144"/>
                    <a:pt x="15077" y="3328"/>
                  </a:cubicBezTo>
                  <a:cubicBezTo>
                    <a:pt x="15664" y="2512"/>
                    <a:pt x="15899" y="1633"/>
                    <a:pt x="15664" y="1444"/>
                  </a:cubicBezTo>
                  <a:cubicBezTo>
                    <a:pt x="15430" y="1256"/>
                    <a:pt x="14725" y="1758"/>
                    <a:pt x="14725" y="3579"/>
                  </a:cubicBezTo>
                  <a:cubicBezTo>
                    <a:pt x="14725" y="5400"/>
                    <a:pt x="15430" y="8540"/>
                    <a:pt x="16604" y="11240"/>
                  </a:cubicBezTo>
                  <a:cubicBezTo>
                    <a:pt x="17777" y="13940"/>
                    <a:pt x="19421" y="16200"/>
                    <a:pt x="20360" y="17644"/>
                  </a:cubicBezTo>
                  <a:cubicBezTo>
                    <a:pt x="21299" y="19088"/>
                    <a:pt x="21534" y="19716"/>
                    <a:pt x="21534" y="20344"/>
                  </a:cubicBezTo>
                  <a:cubicBezTo>
                    <a:pt x="21534" y="20972"/>
                    <a:pt x="21299" y="21600"/>
                    <a:pt x="19773" y="21474"/>
                  </a:cubicBezTo>
                  <a:cubicBezTo>
                    <a:pt x="18247" y="21349"/>
                    <a:pt x="15430" y="20470"/>
                    <a:pt x="12612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603566" y="2396152"/>
              <a:ext cx="8852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fill="norm" stroke="1" extrusionOk="0">
                  <a:moveTo>
                    <a:pt x="0" y="0"/>
                  </a:moveTo>
                  <a:cubicBezTo>
                    <a:pt x="5280" y="869"/>
                    <a:pt x="10560" y="1738"/>
                    <a:pt x="14640" y="3910"/>
                  </a:cubicBezTo>
                  <a:cubicBezTo>
                    <a:pt x="18720" y="6083"/>
                    <a:pt x="21600" y="9559"/>
                    <a:pt x="19200" y="12724"/>
                  </a:cubicBezTo>
                  <a:cubicBezTo>
                    <a:pt x="16800" y="15890"/>
                    <a:pt x="9120" y="18745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776106" y="2258203"/>
              <a:ext cx="313588" cy="85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00" fill="norm" stroke="1" extrusionOk="0">
                  <a:moveTo>
                    <a:pt x="10294" y="9419"/>
                  </a:moveTo>
                  <a:cubicBezTo>
                    <a:pt x="9286" y="8831"/>
                    <a:pt x="8278" y="8243"/>
                    <a:pt x="6982" y="7949"/>
                  </a:cubicBezTo>
                  <a:cubicBezTo>
                    <a:pt x="5686" y="7655"/>
                    <a:pt x="4102" y="7655"/>
                    <a:pt x="2878" y="8029"/>
                  </a:cubicBezTo>
                  <a:cubicBezTo>
                    <a:pt x="1654" y="8404"/>
                    <a:pt x="790" y="9152"/>
                    <a:pt x="358" y="9740"/>
                  </a:cubicBezTo>
                  <a:cubicBezTo>
                    <a:pt x="-74" y="10328"/>
                    <a:pt x="-74" y="10756"/>
                    <a:pt x="142" y="11104"/>
                  </a:cubicBezTo>
                  <a:cubicBezTo>
                    <a:pt x="358" y="11451"/>
                    <a:pt x="790" y="11718"/>
                    <a:pt x="1438" y="11852"/>
                  </a:cubicBezTo>
                  <a:cubicBezTo>
                    <a:pt x="2086" y="11986"/>
                    <a:pt x="2950" y="11986"/>
                    <a:pt x="4318" y="11398"/>
                  </a:cubicBezTo>
                  <a:cubicBezTo>
                    <a:pt x="5686" y="10809"/>
                    <a:pt x="7558" y="9633"/>
                    <a:pt x="8998" y="8136"/>
                  </a:cubicBezTo>
                  <a:cubicBezTo>
                    <a:pt x="10438" y="6639"/>
                    <a:pt x="11446" y="4821"/>
                    <a:pt x="11950" y="3511"/>
                  </a:cubicBezTo>
                  <a:cubicBezTo>
                    <a:pt x="12454" y="2202"/>
                    <a:pt x="12454" y="1400"/>
                    <a:pt x="12382" y="865"/>
                  </a:cubicBezTo>
                  <a:cubicBezTo>
                    <a:pt x="12310" y="330"/>
                    <a:pt x="12166" y="63"/>
                    <a:pt x="11806" y="9"/>
                  </a:cubicBezTo>
                  <a:cubicBezTo>
                    <a:pt x="11446" y="-44"/>
                    <a:pt x="10870" y="116"/>
                    <a:pt x="10006" y="972"/>
                  </a:cubicBezTo>
                  <a:cubicBezTo>
                    <a:pt x="9142" y="1827"/>
                    <a:pt x="7990" y="3378"/>
                    <a:pt x="7342" y="4875"/>
                  </a:cubicBezTo>
                  <a:cubicBezTo>
                    <a:pt x="6694" y="6372"/>
                    <a:pt x="6550" y="7815"/>
                    <a:pt x="6622" y="8698"/>
                  </a:cubicBezTo>
                  <a:cubicBezTo>
                    <a:pt x="6694" y="9580"/>
                    <a:pt x="6982" y="9901"/>
                    <a:pt x="7342" y="10168"/>
                  </a:cubicBezTo>
                  <a:cubicBezTo>
                    <a:pt x="7702" y="10435"/>
                    <a:pt x="8134" y="10649"/>
                    <a:pt x="8710" y="10729"/>
                  </a:cubicBezTo>
                  <a:cubicBezTo>
                    <a:pt x="9286" y="10809"/>
                    <a:pt x="10006" y="10756"/>
                    <a:pt x="10942" y="10328"/>
                  </a:cubicBezTo>
                  <a:cubicBezTo>
                    <a:pt x="11878" y="9901"/>
                    <a:pt x="13030" y="9099"/>
                    <a:pt x="13750" y="8404"/>
                  </a:cubicBezTo>
                  <a:cubicBezTo>
                    <a:pt x="14470" y="7708"/>
                    <a:pt x="14758" y="7120"/>
                    <a:pt x="14686" y="6960"/>
                  </a:cubicBezTo>
                  <a:cubicBezTo>
                    <a:pt x="14614" y="6800"/>
                    <a:pt x="14182" y="7067"/>
                    <a:pt x="13966" y="7682"/>
                  </a:cubicBezTo>
                  <a:cubicBezTo>
                    <a:pt x="13750" y="8297"/>
                    <a:pt x="13750" y="9259"/>
                    <a:pt x="13894" y="9874"/>
                  </a:cubicBezTo>
                  <a:cubicBezTo>
                    <a:pt x="14038" y="10489"/>
                    <a:pt x="14326" y="10756"/>
                    <a:pt x="14902" y="10943"/>
                  </a:cubicBezTo>
                  <a:cubicBezTo>
                    <a:pt x="15478" y="11130"/>
                    <a:pt x="16342" y="11237"/>
                    <a:pt x="17206" y="11157"/>
                  </a:cubicBezTo>
                  <a:cubicBezTo>
                    <a:pt x="18070" y="11077"/>
                    <a:pt x="18934" y="10809"/>
                    <a:pt x="19510" y="10489"/>
                  </a:cubicBezTo>
                  <a:cubicBezTo>
                    <a:pt x="20086" y="10168"/>
                    <a:pt x="20374" y="9794"/>
                    <a:pt x="20518" y="9874"/>
                  </a:cubicBezTo>
                  <a:cubicBezTo>
                    <a:pt x="20662" y="9954"/>
                    <a:pt x="20662" y="10489"/>
                    <a:pt x="20878" y="11558"/>
                  </a:cubicBezTo>
                  <a:cubicBezTo>
                    <a:pt x="21094" y="12627"/>
                    <a:pt x="21526" y="14231"/>
                    <a:pt x="21238" y="15728"/>
                  </a:cubicBezTo>
                  <a:cubicBezTo>
                    <a:pt x="20950" y="17225"/>
                    <a:pt x="19942" y="18615"/>
                    <a:pt x="18790" y="19551"/>
                  </a:cubicBezTo>
                  <a:cubicBezTo>
                    <a:pt x="17638" y="20487"/>
                    <a:pt x="16342" y="20968"/>
                    <a:pt x="15334" y="21235"/>
                  </a:cubicBezTo>
                  <a:cubicBezTo>
                    <a:pt x="14326" y="21503"/>
                    <a:pt x="13606" y="21556"/>
                    <a:pt x="13102" y="21449"/>
                  </a:cubicBezTo>
                  <a:cubicBezTo>
                    <a:pt x="12598" y="21342"/>
                    <a:pt x="12310" y="21075"/>
                    <a:pt x="12454" y="20353"/>
                  </a:cubicBezTo>
                  <a:cubicBezTo>
                    <a:pt x="12598" y="19631"/>
                    <a:pt x="13174" y="18455"/>
                    <a:pt x="13894" y="17733"/>
                  </a:cubicBezTo>
                  <a:cubicBezTo>
                    <a:pt x="14614" y="17011"/>
                    <a:pt x="15478" y="16744"/>
                    <a:pt x="16342" y="16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78366" y="3710602"/>
              <a:ext cx="9347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636"/>
                  </a:moveTo>
                  <a:cubicBezTo>
                    <a:pt x="186" y="18327"/>
                    <a:pt x="372" y="17018"/>
                    <a:pt x="567" y="16364"/>
                  </a:cubicBezTo>
                  <a:cubicBezTo>
                    <a:pt x="763" y="15709"/>
                    <a:pt x="968" y="15709"/>
                    <a:pt x="1174" y="15709"/>
                  </a:cubicBezTo>
                  <a:cubicBezTo>
                    <a:pt x="1379" y="15709"/>
                    <a:pt x="1585" y="15709"/>
                    <a:pt x="1771" y="15709"/>
                  </a:cubicBezTo>
                  <a:cubicBezTo>
                    <a:pt x="1957" y="15709"/>
                    <a:pt x="2123" y="15709"/>
                    <a:pt x="2304" y="15709"/>
                  </a:cubicBezTo>
                  <a:cubicBezTo>
                    <a:pt x="2485" y="15709"/>
                    <a:pt x="2680" y="15709"/>
                    <a:pt x="2852" y="15709"/>
                  </a:cubicBezTo>
                  <a:cubicBezTo>
                    <a:pt x="3023" y="15709"/>
                    <a:pt x="3170" y="15709"/>
                    <a:pt x="3319" y="15709"/>
                  </a:cubicBezTo>
                  <a:cubicBezTo>
                    <a:pt x="3468" y="15709"/>
                    <a:pt x="3620" y="15709"/>
                    <a:pt x="3783" y="15709"/>
                  </a:cubicBezTo>
                  <a:cubicBezTo>
                    <a:pt x="3947" y="15709"/>
                    <a:pt x="4123" y="15709"/>
                    <a:pt x="4292" y="15709"/>
                  </a:cubicBezTo>
                  <a:cubicBezTo>
                    <a:pt x="4461" y="15709"/>
                    <a:pt x="4622" y="15709"/>
                    <a:pt x="4806" y="15709"/>
                  </a:cubicBezTo>
                  <a:cubicBezTo>
                    <a:pt x="4989" y="15709"/>
                    <a:pt x="5195" y="15709"/>
                    <a:pt x="5398" y="15382"/>
                  </a:cubicBezTo>
                  <a:cubicBezTo>
                    <a:pt x="5601" y="15055"/>
                    <a:pt x="5801" y="14400"/>
                    <a:pt x="5953" y="13745"/>
                  </a:cubicBezTo>
                  <a:cubicBezTo>
                    <a:pt x="6104" y="13091"/>
                    <a:pt x="6207" y="12436"/>
                    <a:pt x="6317" y="11782"/>
                  </a:cubicBezTo>
                  <a:cubicBezTo>
                    <a:pt x="6427" y="11127"/>
                    <a:pt x="6545" y="10473"/>
                    <a:pt x="6662" y="10145"/>
                  </a:cubicBezTo>
                  <a:cubicBezTo>
                    <a:pt x="6779" y="9818"/>
                    <a:pt x="6897" y="9818"/>
                    <a:pt x="7012" y="9491"/>
                  </a:cubicBezTo>
                  <a:cubicBezTo>
                    <a:pt x="7127" y="9164"/>
                    <a:pt x="7239" y="8509"/>
                    <a:pt x="7354" y="7855"/>
                  </a:cubicBezTo>
                  <a:cubicBezTo>
                    <a:pt x="7469" y="7200"/>
                    <a:pt x="7586" y="6545"/>
                    <a:pt x="7716" y="5891"/>
                  </a:cubicBezTo>
                  <a:cubicBezTo>
                    <a:pt x="7846" y="5236"/>
                    <a:pt x="7987" y="4582"/>
                    <a:pt x="8178" y="3927"/>
                  </a:cubicBezTo>
                  <a:cubicBezTo>
                    <a:pt x="8369" y="3273"/>
                    <a:pt x="8609" y="2618"/>
                    <a:pt x="8799" y="1964"/>
                  </a:cubicBezTo>
                  <a:cubicBezTo>
                    <a:pt x="8990" y="1309"/>
                    <a:pt x="9132" y="655"/>
                    <a:pt x="9269" y="327"/>
                  </a:cubicBezTo>
                  <a:cubicBezTo>
                    <a:pt x="9406" y="0"/>
                    <a:pt x="9538" y="0"/>
                    <a:pt x="9660" y="0"/>
                  </a:cubicBezTo>
                  <a:cubicBezTo>
                    <a:pt x="9783" y="0"/>
                    <a:pt x="9895" y="0"/>
                    <a:pt x="10027" y="0"/>
                  </a:cubicBezTo>
                  <a:cubicBezTo>
                    <a:pt x="10159" y="0"/>
                    <a:pt x="10311" y="0"/>
                    <a:pt x="10453" y="0"/>
                  </a:cubicBezTo>
                  <a:cubicBezTo>
                    <a:pt x="10595" y="0"/>
                    <a:pt x="10727" y="0"/>
                    <a:pt x="10854" y="0"/>
                  </a:cubicBezTo>
                  <a:cubicBezTo>
                    <a:pt x="10981" y="0"/>
                    <a:pt x="11103" y="0"/>
                    <a:pt x="11233" y="0"/>
                  </a:cubicBezTo>
                  <a:cubicBezTo>
                    <a:pt x="11362" y="0"/>
                    <a:pt x="11499" y="0"/>
                    <a:pt x="11632" y="0"/>
                  </a:cubicBezTo>
                  <a:cubicBezTo>
                    <a:pt x="11764" y="0"/>
                    <a:pt x="11891" y="0"/>
                    <a:pt x="12025" y="0"/>
                  </a:cubicBezTo>
                  <a:cubicBezTo>
                    <a:pt x="12160" y="0"/>
                    <a:pt x="12302" y="0"/>
                    <a:pt x="12439" y="0"/>
                  </a:cubicBezTo>
                  <a:cubicBezTo>
                    <a:pt x="12576" y="0"/>
                    <a:pt x="12708" y="0"/>
                    <a:pt x="12827" y="327"/>
                  </a:cubicBezTo>
                  <a:cubicBezTo>
                    <a:pt x="12947" y="655"/>
                    <a:pt x="13055" y="1309"/>
                    <a:pt x="13177" y="1636"/>
                  </a:cubicBezTo>
                  <a:cubicBezTo>
                    <a:pt x="13299" y="1964"/>
                    <a:pt x="13436" y="1964"/>
                    <a:pt x="13576" y="2291"/>
                  </a:cubicBezTo>
                  <a:cubicBezTo>
                    <a:pt x="13715" y="2618"/>
                    <a:pt x="13857" y="3273"/>
                    <a:pt x="13992" y="3600"/>
                  </a:cubicBezTo>
                  <a:cubicBezTo>
                    <a:pt x="14126" y="3927"/>
                    <a:pt x="14253" y="3927"/>
                    <a:pt x="14371" y="3927"/>
                  </a:cubicBezTo>
                  <a:cubicBezTo>
                    <a:pt x="14488" y="3927"/>
                    <a:pt x="14596" y="3927"/>
                    <a:pt x="14723" y="4255"/>
                  </a:cubicBezTo>
                  <a:cubicBezTo>
                    <a:pt x="14850" y="4582"/>
                    <a:pt x="14997" y="5236"/>
                    <a:pt x="15126" y="5564"/>
                  </a:cubicBezTo>
                  <a:cubicBezTo>
                    <a:pt x="15256" y="5891"/>
                    <a:pt x="15368" y="5891"/>
                    <a:pt x="15493" y="6218"/>
                  </a:cubicBezTo>
                  <a:cubicBezTo>
                    <a:pt x="15618" y="6545"/>
                    <a:pt x="15755" y="7200"/>
                    <a:pt x="15887" y="7527"/>
                  </a:cubicBezTo>
                  <a:cubicBezTo>
                    <a:pt x="16019" y="7855"/>
                    <a:pt x="16146" y="7855"/>
                    <a:pt x="16268" y="8182"/>
                  </a:cubicBezTo>
                  <a:cubicBezTo>
                    <a:pt x="16391" y="8509"/>
                    <a:pt x="16508" y="9164"/>
                    <a:pt x="16628" y="9491"/>
                  </a:cubicBezTo>
                  <a:cubicBezTo>
                    <a:pt x="16748" y="9818"/>
                    <a:pt x="16870" y="9818"/>
                    <a:pt x="17000" y="10145"/>
                  </a:cubicBezTo>
                  <a:cubicBezTo>
                    <a:pt x="17129" y="10473"/>
                    <a:pt x="17266" y="11127"/>
                    <a:pt x="17384" y="11455"/>
                  </a:cubicBezTo>
                  <a:cubicBezTo>
                    <a:pt x="17501" y="11782"/>
                    <a:pt x="17599" y="11782"/>
                    <a:pt x="17709" y="12109"/>
                  </a:cubicBezTo>
                  <a:cubicBezTo>
                    <a:pt x="17819" y="12436"/>
                    <a:pt x="17941" y="13091"/>
                    <a:pt x="18059" y="13745"/>
                  </a:cubicBezTo>
                  <a:cubicBezTo>
                    <a:pt x="18176" y="14400"/>
                    <a:pt x="18289" y="15055"/>
                    <a:pt x="18448" y="16036"/>
                  </a:cubicBezTo>
                  <a:cubicBezTo>
                    <a:pt x="18607" y="17018"/>
                    <a:pt x="18812" y="18327"/>
                    <a:pt x="19015" y="19309"/>
                  </a:cubicBezTo>
                  <a:cubicBezTo>
                    <a:pt x="19218" y="20291"/>
                    <a:pt x="19418" y="20945"/>
                    <a:pt x="19604" y="21273"/>
                  </a:cubicBezTo>
                  <a:cubicBezTo>
                    <a:pt x="19790" y="21600"/>
                    <a:pt x="19961" y="21600"/>
                    <a:pt x="20152" y="21600"/>
                  </a:cubicBezTo>
                  <a:cubicBezTo>
                    <a:pt x="20343" y="21600"/>
                    <a:pt x="20553" y="21600"/>
                    <a:pt x="20764" y="20945"/>
                  </a:cubicBezTo>
                  <a:cubicBezTo>
                    <a:pt x="20974" y="20291"/>
                    <a:pt x="21184" y="18982"/>
                    <a:pt x="21324" y="18000"/>
                  </a:cubicBezTo>
                  <a:cubicBezTo>
                    <a:pt x="21463" y="17018"/>
                    <a:pt x="21532" y="16364"/>
                    <a:pt x="2160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381" y="3996352"/>
              <a:ext cx="176861" cy="39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027" fill="norm" stroke="1" extrusionOk="0">
                  <a:moveTo>
                    <a:pt x="722" y="11080"/>
                  </a:moveTo>
                  <a:cubicBezTo>
                    <a:pt x="471" y="14661"/>
                    <a:pt x="220" y="18242"/>
                    <a:pt x="95" y="19921"/>
                  </a:cubicBezTo>
                  <a:cubicBezTo>
                    <a:pt x="-31" y="21600"/>
                    <a:pt x="-31" y="21376"/>
                    <a:pt x="95" y="19194"/>
                  </a:cubicBezTo>
                  <a:cubicBezTo>
                    <a:pt x="220" y="17011"/>
                    <a:pt x="471" y="12870"/>
                    <a:pt x="974" y="9793"/>
                  </a:cubicBezTo>
                  <a:cubicBezTo>
                    <a:pt x="1476" y="6715"/>
                    <a:pt x="2229" y="4701"/>
                    <a:pt x="2857" y="3358"/>
                  </a:cubicBezTo>
                  <a:cubicBezTo>
                    <a:pt x="3485" y="2015"/>
                    <a:pt x="3988" y="1343"/>
                    <a:pt x="4741" y="839"/>
                  </a:cubicBezTo>
                  <a:cubicBezTo>
                    <a:pt x="5495" y="336"/>
                    <a:pt x="6499" y="0"/>
                    <a:pt x="7504" y="0"/>
                  </a:cubicBezTo>
                  <a:cubicBezTo>
                    <a:pt x="8509" y="0"/>
                    <a:pt x="9513" y="336"/>
                    <a:pt x="11899" y="1679"/>
                  </a:cubicBezTo>
                  <a:cubicBezTo>
                    <a:pt x="14285" y="3022"/>
                    <a:pt x="18053" y="5372"/>
                    <a:pt x="19811" y="7107"/>
                  </a:cubicBezTo>
                  <a:cubicBezTo>
                    <a:pt x="21569" y="8841"/>
                    <a:pt x="21318" y="9961"/>
                    <a:pt x="19309" y="10688"/>
                  </a:cubicBezTo>
                  <a:cubicBezTo>
                    <a:pt x="17299" y="11416"/>
                    <a:pt x="13532" y="11751"/>
                    <a:pt x="10392" y="12031"/>
                  </a:cubicBezTo>
                  <a:cubicBezTo>
                    <a:pt x="7253" y="12311"/>
                    <a:pt x="4741" y="12535"/>
                    <a:pt x="2229" y="12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22766" y="4250352"/>
              <a:ext cx="241301" cy="1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137" y="16746"/>
                  </a:moveTo>
                  <a:cubicBezTo>
                    <a:pt x="568" y="14076"/>
                    <a:pt x="0" y="11407"/>
                    <a:pt x="0" y="9587"/>
                  </a:cubicBezTo>
                  <a:cubicBezTo>
                    <a:pt x="0" y="7766"/>
                    <a:pt x="568" y="6796"/>
                    <a:pt x="2179" y="6796"/>
                  </a:cubicBezTo>
                  <a:cubicBezTo>
                    <a:pt x="3789" y="6796"/>
                    <a:pt x="6442" y="7766"/>
                    <a:pt x="8337" y="9465"/>
                  </a:cubicBezTo>
                  <a:cubicBezTo>
                    <a:pt x="10232" y="11164"/>
                    <a:pt x="11368" y="13591"/>
                    <a:pt x="11747" y="15654"/>
                  </a:cubicBezTo>
                  <a:cubicBezTo>
                    <a:pt x="12126" y="17717"/>
                    <a:pt x="11747" y="19416"/>
                    <a:pt x="11084" y="20387"/>
                  </a:cubicBezTo>
                  <a:cubicBezTo>
                    <a:pt x="10421" y="21357"/>
                    <a:pt x="9474" y="21600"/>
                    <a:pt x="8811" y="20993"/>
                  </a:cubicBezTo>
                  <a:cubicBezTo>
                    <a:pt x="8147" y="20387"/>
                    <a:pt x="7768" y="18930"/>
                    <a:pt x="7579" y="16261"/>
                  </a:cubicBezTo>
                  <a:cubicBezTo>
                    <a:pt x="7389" y="13591"/>
                    <a:pt x="7389" y="9708"/>
                    <a:pt x="8147" y="6917"/>
                  </a:cubicBezTo>
                  <a:cubicBezTo>
                    <a:pt x="8905" y="4126"/>
                    <a:pt x="10421" y="2427"/>
                    <a:pt x="12789" y="1456"/>
                  </a:cubicBezTo>
                  <a:cubicBezTo>
                    <a:pt x="15158" y="485"/>
                    <a:pt x="18379" y="2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46462" y="4297162"/>
              <a:ext cx="95020" cy="13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835" fill="norm" stroke="1" extrusionOk="0">
                  <a:moveTo>
                    <a:pt x="17992" y="4476"/>
                  </a:moveTo>
                  <a:cubicBezTo>
                    <a:pt x="17053" y="2541"/>
                    <a:pt x="16114" y="607"/>
                    <a:pt x="14470" y="124"/>
                  </a:cubicBezTo>
                  <a:cubicBezTo>
                    <a:pt x="12827" y="-360"/>
                    <a:pt x="10479" y="607"/>
                    <a:pt x="7896" y="2380"/>
                  </a:cubicBezTo>
                  <a:cubicBezTo>
                    <a:pt x="5314" y="4153"/>
                    <a:pt x="2496" y="6733"/>
                    <a:pt x="1088" y="9795"/>
                  </a:cubicBezTo>
                  <a:cubicBezTo>
                    <a:pt x="-321" y="12858"/>
                    <a:pt x="-321" y="16404"/>
                    <a:pt x="853" y="18500"/>
                  </a:cubicBezTo>
                  <a:cubicBezTo>
                    <a:pt x="2027" y="20595"/>
                    <a:pt x="4375" y="21240"/>
                    <a:pt x="7662" y="20595"/>
                  </a:cubicBezTo>
                  <a:cubicBezTo>
                    <a:pt x="10949" y="19950"/>
                    <a:pt x="15175" y="18016"/>
                    <a:pt x="17757" y="15276"/>
                  </a:cubicBezTo>
                  <a:cubicBezTo>
                    <a:pt x="20340" y="12536"/>
                    <a:pt x="21279" y="8989"/>
                    <a:pt x="21044" y="6410"/>
                  </a:cubicBezTo>
                  <a:cubicBezTo>
                    <a:pt x="20809" y="3831"/>
                    <a:pt x="19401" y="2219"/>
                    <a:pt x="17522" y="1252"/>
                  </a:cubicBezTo>
                  <a:cubicBezTo>
                    <a:pt x="15644" y="285"/>
                    <a:pt x="13296" y="-38"/>
                    <a:pt x="12592" y="930"/>
                  </a:cubicBezTo>
                  <a:cubicBezTo>
                    <a:pt x="11888" y="1897"/>
                    <a:pt x="12827" y="4153"/>
                    <a:pt x="13531" y="5443"/>
                  </a:cubicBezTo>
                  <a:cubicBezTo>
                    <a:pt x="14236" y="6733"/>
                    <a:pt x="14705" y="7055"/>
                    <a:pt x="15175" y="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88606" y="4256702"/>
              <a:ext cx="119207" cy="15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4" fill="norm" stroke="1" extrusionOk="0">
                  <a:moveTo>
                    <a:pt x="10488" y="11540"/>
                  </a:moveTo>
                  <a:cubicBezTo>
                    <a:pt x="11605" y="10356"/>
                    <a:pt x="12722" y="9173"/>
                    <a:pt x="12350" y="8433"/>
                  </a:cubicBezTo>
                  <a:cubicBezTo>
                    <a:pt x="11978" y="7693"/>
                    <a:pt x="10116" y="7397"/>
                    <a:pt x="7881" y="8285"/>
                  </a:cubicBezTo>
                  <a:cubicBezTo>
                    <a:pt x="5647" y="9173"/>
                    <a:pt x="3040" y="11244"/>
                    <a:pt x="1550" y="13315"/>
                  </a:cubicBezTo>
                  <a:cubicBezTo>
                    <a:pt x="60" y="15386"/>
                    <a:pt x="-312" y="17458"/>
                    <a:pt x="247" y="18937"/>
                  </a:cubicBezTo>
                  <a:cubicBezTo>
                    <a:pt x="805" y="20416"/>
                    <a:pt x="2295" y="21304"/>
                    <a:pt x="5088" y="21452"/>
                  </a:cubicBezTo>
                  <a:cubicBezTo>
                    <a:pt x="7881" y="21600"/>
                    <a:pt x="11978" y="21008"/>
                    <a:pt x="15143" y="19085"/>
                  </a:cubicBezTo>
                  <a:cubicBezTo>
                    <a:pt x="18309" y="17162"/>
                    <a:pt x="20543" y="13907"/>
                    <a:pt x="20916" y="10504"/>
                  </a:cubicBezTo>
                  <a:cubicBezTo>
                    <a:pt x="21288" y="7101"/>
                    <a:pt x="19798" y="3551"/>
                    <a:pt x="183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87333" y="3964057"/>
              <a:ext cx="108534" cy="49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32" fill="norm" stroke="1" extrusionOk="0">
                  <a:moveTo>
                    <a:pt x="20897" y="1664"/>
                  </a:moveTo>
                  <a:cubicBezTo>
                    <a:pt x="19674" y="1208"/>
                    <a:pt x="18452" y="752"/>
                    <a:pt x="16210" y="433"/>
                  </a:cubicBezTo>
                  <a:cubicBezTo>
                    <a:pt x="13969" y="114"/>
                    <a:pt x="10708" y="-68"/>
                    <a:pt x="8263" y="23"/>
                  </a:cubicBezTo>
                  <a:cubicBezTo>
                    <a:pt x="5818" y="114"/>
                    <a:pt x="4188" y="479"/>
                    <a:pt x="2557" y="1664"/>
                  </a:cubicBezTo>
                  <a:cubicBezTo>
                    <a:pt x="927" y="2848"/>
                    <a:pt x="-703" y="4854"/>
                    <a:pt x="316" y="7497"/>
                  </a:cubicBezTo>
                  <a:cubicBezTo>
                    <a:pt x="1335" y="10140"/>
                    <a:pt x="5003" y="13421"/>
                    <a:pt x="7244" y="15471"/>
                  </a:cubicBezTo>
                  <a:cubicBezTo>
                    <a:pt x="9486" y="17522"/>
                    <a:pt x="10301" y="18342"/>
                    <a:pt x="10708" y="19162"/>
                  </a:cubicBezTo>
                  <a:cubicBezTo>
                    <a:pt x="11116" y="19983"/>
                    <a:pt x="11116" y="20803"/>
                    <a:pt x="10097" y="21167"/>
                  </a:cubicBezTo>
                  <a:cubicBezTo>
                    <a:pt x="9078" y="21532"/>
                    <a:pt x="7040" y="21441"/>
                    <a:pt x="5003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31560" y="4212136"/>
              <a:ext cx="284957" cy="10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760" fill="norm" stroke="1" extrusionOk="0">
                  <a:moveTo>
                    <a:pt x="900" y="20760"/>
                  </a:moveTo>
                  <a:cubicBezTo>
                    <a:pt x="580" y="18600"/>
                    <a:pt x="260" y="16440"/>
                    <a:pt x="100" y="14064"/>
                  </a:cubicBezTo>
                  <a:cubicBezTo>
                    <a:pt x="-60" y="11688"/>
                    <a:pt x="-60" y="9096"/>
                    <a:pt x="340" y="7152"/>
                  </a:cubicBezTo>
                  <a:cubicBezTo>
                    <a:pt x="740" y="5208"/>
                    <a:pt x="1540" y="3912"/>
                    <a:pt x="3780" y="2400"/>
                  </a:cubicBezTo>
                  <a:cubicBezTo>
                    <a:pt x="6020" y="888"/>
                    <a:pt x="9700" y="-840"/>
                    <a:pt x="12900" y="456"/>
                  </a:cubicBezTo>
                  <a:cubicBezTo>
                    <a:pt x="16100" y="1752"/>
                    <a:pt x="18820" y="6072"/>
                    <a:pt x="21540" y="1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0" y="4541229"/>
              <a:ext cx="618067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740" y="21185"/>
                  </a:moveTo>
                  <a:cubicBezTo>
                    <a:pt x="370" y="21185"/>
                    <a:pt x="0" y="21185"/>
                    <a:pt x="0" y="21185"/>
                  </a:cubicBezTo>
                  <a:cubicBezTo>
                    <a:pt x="0" y="21185"/>
                    <a:pt x="370" y="21185"/>
                    <a:pt x="1849" y="18730"/>
                  </a:cubicBezTo>
                  <a:cubicBezTo>
                    <a:pt x="3329" y="16276"/>
                    <a:pt x="5918" y="11367"/>
                    <a:pt x="8544" y="7440"/>
                  </a:cubicBezTo>
                  <a:cubicBezTo>
                    <a:pt x="11170" y="3512"/>
                    <a:pt x="13833" y="567"/>
                    <a:pt x="16015" y="76"/>
                  </a:cubicBezTo>
                  <a:cubicBezTo>
                    <a:pt x="18197" y="-415"/>
                    <a:pt x="19899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25713" y="4574202"/>
              <a:ext cx="419354" cy="5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82" fill="norm" stroke="1" extrusionOk="0">
                  <a:moveTo>
                    <a:pt x="3269" y="14400"/>
                  </a:moveTo>
                  <a:cubicBezTo>
                    <a:pt x="2726" y="16000"/>
                    <a:pt x="2183" y="17600"/>
                    <a:pt x="1532" y="18800"/>
                  </a:cubicBezTo>
                  <a:cubicBezTo>
                    <a:pt x="881" y="20000"/>
                    <a:pt x="121" y="20800"/>
                    <a:pt x="13" y="21200"/>
                  </a:cubicBezTo>
                  <a:cubicBezTo>
                    <a:pt x="-96" y="21600"/>
                    <a:pt x="447" y="21600"/>
                    <a:pt x="2780" y="18400"/>
                  </a:cubicBezTo>
                  <a:cubicBezTo>
                    <a:pt x="5114" y="15200"/>
                    <a:pt x="9239" y="8800"/>
                    <a:pt x="12658" y="5200"/>
                  </a:cubicBezTo>
                  <a:cubicBezTo>
                    <a:pt x="16077" y="1600"/>
                    <a:pt x="18790" y="800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011766" y="420590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018116" y="4396402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720850" y="4196226"/>
              <a:ext cx="139422" cy="77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6" fill="norm" stroke="1" extrusionOk="0">
                  <a:moveTo>
                    <a:pt x="18699" y="2726"/>
                  </a:moveTo>
                  <a:cubicBezTo>
                    <a:pt x="19021" y="2433"/>
                    <a:pt x="19343" y="2140"/>
                    <a:pt x="19988" y="1848"/>
                  </a:cubicBezTo>
                  <a:cubicBezTo>
                    <a:pt x="20633" y="1555"/>
                    <a:pt x="21600" y="1262"/>
                    <a:pt x="20633" y="911"/>
                  </a:cubicBezTo>
                  <a:cubicBezTo>
                    <a:pt x="19666" y="560"/>
                    <a:pt x="16764" y="150"/>
                    <a:pt x="13863" y="33"/>
                  </a:cubicBezTo>
                  <a:cubicBezTo>
                    <a:pt x="10961" y="-84"/>
                    <a:pt x="8060" y="92"/>
                    <a:pt x="5319" y="794"/>
                  </a:cubicBezTo>
                  <a:cubicBezTo>
                    <a:pt x="2579" y="1496"/>
                    <a:pt x="0" y="2726"/>
                    <a:pt x="0" y="4218"/>
                  </a:cubicBezTo>
                  <a:cubicBezTo>
                    <a:pt x="0" y="5711"/>
                    <a:pt x="2579" y="7467"/>
                    <a:pt x="6287" y="9165"/>
                  </a:cubicBezTo>
                  <a:cubicBezTo>
                    <a:pt x="9994" y="10862"/>
                    <a:pt x="14830" y="12501"/>
                    <a:pt x="17731" y="13994"/>
                  </a:cubicBezTo>
                  <a:cubicBezTo>
                    <a:pt x="20633" y="15487"/>
                    <a:pt x="21600" y="16833"/>
                    <a:pt x="21116" y="17857"/>
                  </a:cubicBezTo>
                  <a:cubicBezTo>
                    <a:pt x="20633" y="18882"/>
                    <a:pt x="18699" y="19584"/>
                    <a:pt x="16442" y="20140"/>
                  </a:cubicBezTo>
                  <a:cubicBezTo>
                    <a:pt x="14185" y="20696"/>
                    <a:pt x="11606" y="21106"/>
                    <a:pt x="9027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163813" y="4236341"/>
              <a:ext cx="151748" cy="78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62" fill="norm" stroke="1" extrusionOk="0">
                  <a:moveTo>
                    <a:pt x="16913" y="3868"/>
                  </a:moveTo>
                  <a:cubicBezTo>
                    <a:pt x="18353" y="2939"/>
                    <a:pt x="19793" y="2010"/>
                    <a:pt x="20369" y="1401"/>
                  </a:cubicBezTo>
                  <a:cubicBezTo>
                    <a:pt x="20945" y="791"/>
                    <a:pt x="20657" y="501"/>
                    <a:pt x="19217" y="268"/>
                  </a:cubicBezTo>
                  <a:cubicBezTo>
                    <a:pt x="17777" y="36"/>
                    <a:pt x="15185" y="-138"/>
                    <a:pt x="11873" y="152"/>
                  </a:cubicBezTo>
                  <a:cubicBezTo>
                    <a:pt x="8561" y="443"/>
                    <a:pt x="4529" y="1197"/>
                    <a:pt x="2225" y="2417"/>
                  </a:cubicBezTo>
                  <a:cubicBezTo>
                    <a:pt x="-79" y="3636"/>
                    <a:pt x="-655" y="5320"/>
                    <a:pt x="785" y="7149"/>
                  </a:cubicBezTo>
                  <a:cubicBezTo>
                    <a:pt x="2225" y="8978"/>
                    <a:pt x="5681" y="10952"/>
                    <a:pt x="7697" y="12723"/>
                  </a:cubicBezTo>
                  <a:cubicBezTo>
                    <a:pt x="9713" y="14494"/>
                    <a:pt x="10289" y="16062"/>
                    <a:pt x="9569" y="17310"/>
                  </a:cubicBezTo>
                  <a:cubicBezTo>
                    <a:pt x="8849" y="18559"/>
                    <a:pt x="6833" y="19488"/>
                    <a:pt x="5393" y="20127"/>
                  </a:cubicBezTo>
                  <a:cubicBezTo>
                    <a:pt x="3953" y="20765"/>
                    <a:pt x="3089" y="21114"/>
                    <a:pt x="2225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698574" y="5133002"/>
              <a:ext cx="179738" cy="48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94" fill="norm" stroke="1" extrusionOk="0">
                  <a:moveTo>
                    <a:pt x="3606" y="0"/>
                  </a:moveTo>
                  <a:cubicBezTo>
                    <a:pt x="2365" y="284"/>
                    <a:pt x="1123" y="568"/>
                    <a:pt x="503" y="1184"/>
                  </a:cubicBezTo>
                  <a:cubicBezTo>
                    <a:pt x="-118" y="1800"/>
                    <a:pt x="-118" y="2747"/>
                    <a:pt x="254" y="3695"/>
                  </a:cubicBezTo>
                  <a:cubicBezTo>
                    <a:pt x="627" y="4642"/>
                    <a:pt x="1372" y="5589"/>
                    <a:pt x="2985" y="6063"/>
                  </a:cubicBezTo>
                  <a:cubicBezTo>
                    <a:pt x="4599" y="6537"/>
                    <a:pt x="7082" y="6537"/>
                    <a:pt x="9316" y="5921"/>
                  </a:cubicBezTo>
                  <a:cubicBezTo>
                    <a:pt x="11551" y="5305"/>
                    <a:pt x="13537" y="4074"/>
                    <a:pt x="14654" y="3174"/>
                  </a:cubicBezTo>
                  <a:cubicBezTo>
                    <a:pt x="15772" y="2274"/>
                    <a:pt x="16020" y="1705"/>
                    <a:pt x="16144" y="1658"/>
                  </a:cubicBezTo>
                  <a:cubicBezTo>
                    <a:pt x="16268" y="1611"/>
                    <a:pt x="16268" y="2084"/>
                    <a:pt x="17261" y="3837"/>
                  </a:cubicBezTo>
                  <a:cubicBezTo>
                    <a:pt x="18254" y="5589"/>
                    <a:pt x="20241" y="8621"/>
                    <a:pt x="20861" y="11321"/>
                  </a:cubicBezTo>
                  <a:cubicBezTo>
                    <a:pt x="21482" y="14021"/>
                    <a:pt x="20737" y="16389"/>
                    <a:pt x="19372" y="18047"/>
                  </a:cubicBezTo>
                  <a:cubicBezTo>
                    <a:pt x="18006" y="19705"/>
                    <a:pt x="16020" y="20653"/>
                    <a:pt x="13785" y="21126"/>
                  </a:cubicBezTo>
                  <a:cubicBezTo>
                    <a:pt x="11551" y="21600"/>
                    <a:pt x="9068" y="21600"/>
                    <a:pt x="6585" y="21221"/>
                  </a:cubicBezTo>
                  <a:cubicBezTo>
                    <a:pt x="4103" y="20842"/>
                    <a:pt x="1620" y="20084"/>
                    <a:pt x="1248" y="19042"/>
                  </a:cubicBezTo>
                  <a:cubicBezTo>
                    <a:pt x="875" y="18000"/>
                    <a:pt x="2613" y="16674"/>
                    <a:pt x="4351" y="1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087168" y="5157331"/>
              <a:ext cx="277149" cy="1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85" fill="norm" stroke="1" extrusionOk="0">
                  <a:moveTo>
                    <a:pt x="808" y="6155"/>
                  </a:moveTo>
                  <a:cubicBezTo>
                    <a:pt x="971" y="3895"/>
                    <a:pt x="1135" y="1634"/>
                    <a:pt x="1708" y="630"/>
                  </a:cubicBezTo>
                  <a:cubicBezTo>
                    <a:pt x="2281" y="-375"/>
                    <a:pt x="3262" y="-124"/>
                    <a:pt x="4244" y="1006"/>
                  </a:cubicBezTo>
                  <a:cubicBezTo>
                    <a:pt x="5226" y="2137"/>
                    <a:pt x="6208" y="4146"/>
                    <a:pt x="6290" y="7160"/>
                  </a:cubicBezTo>
                  <a:cubicBezTo>
                    <a:pt x="6371" y="10174"/>
                    <a:pt x="5553" y="14192"/>
                    <a:pt x="4817" y="16704"/>
                  </a:cubicBezTo>
                  <a:cubicBezTo>
                    <a:pt x="4081" y="19216"/>
                    <a:pt x="3426" y="20220"/>
                    <a:pt x="2608" y="20723"/>
                  </a:cubicBezTo>
                  <a:cubicBezTo>
                    <a:pt x="1790" y="21225"/>
                    <a:pt x="808" y="21225"/>
                    <a:pt x="317" y="20597"/>
                  </a:cubicBezTo>
                  <a:cubicBezTo>
                    <a:pt x="-174" y="19969"/>
                    <a:pt x="-174" y="18713"/>
                    <a:pt x="890" y="16578"/>
                  </a:cubicBezTo>
                  <a:cubicBezTo>
                    <a:pt x="1953" y="14444"/>
                    <a:pt x="4081" y="11430"/>
                    <a:pt x="5881" y="9044"/>
                  </a:cubicBezTo>
                  <a:cubicBezTo>
                    <a:pt x="7681" y="6658"/>
                    <a:pt x="9153" y="4899"/>
                    <a:pt x="10544" y="3392"/>
                  </a:cubicBezTo>
                  <a:cubicBezTo>
                    <a:pt x="11935" y="1885"/>
                    <a:pt x="13244" y="630"/>
                    <a:pt x="13571" y="630"/>
                  </a:cubicBezTo>
                  <a:cubicBezTo>
                    <a:pt x="13899" y="630"/>
                    <a:pt x="13244" y="1885"/>
                    <a:pt x="12835" y="3769"/>
                  </a:cubicBezTo>
                  <a:cubicBezTo>
                    <a:pt x="12426" y="5653"/>
                    <a:pt x="12262" y="8165"/>
                    <a:pt x="13735" y="10551"/>
                  </a:cubicBezTo>
                  <a:cubicBezTo>
                    <a:pt x="15208" y="12937"/>
                    <a:pt x="18317" y="15197"/>
                    <a:pt x="21426" y="1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522626" y="4563239"/>
              <a:ext cx="349691" cy="28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7" fill="norm" stroke="1" extrusionOk="0">
                  <a:moveTo>
                    <a:pt x="27" y="2203"/>
                  </a:moveTo>
                  <a:cubicBezTo>
                    <a:pt x="156" y="1426"/>
                    <a:pt x="285" y="649"/>
                    <a:pt x="738" y="260"/>
                  </a:cubicBezTo>
                  <a:cubicBezTo>
                    <a:pt x="1191" y="-128"/>
                    <a:pt x="1967" y="-128"/>
                    <a:pt x="3390" y="571"/>
                  </a:cubicBezTo>
                  <a:cubicBezTo>
                    <a:pt x="4812" y="1271"/>
                    <a:pt x="6882" y="2669"/>
                    <a:pt x="7981" y="4301"/>
                  </a:cubicBezTo>
                  <a:cubicBezTo>
                    <a:pt x="9081" y="5932"/>
                    <a:pt x="9210" y="7797"/>
                    <a:pt x="8499" y="10284"/>
                  </a:cubicBezTo>
                  <a:cubicBezTo>
                    <a:pt x="7787" y="12770"/>
                    <a:pt x="6235" y="15878"/>
                    <a:pt x="5071" y="17743"/>
                  </a:cubicBezTo>
                  <a:cubicBezTo>
                    <a:pt x="3907" y="19607"/>
                    <a:pt x="3131" y="20229"/>
                    <a:pt x="2355" y="20695"/>
                  </a:cubicBezTo>
                  <a:cubicBezTo>
                    <a:pt x="1579" y="21161"/>
                    <a:pt x="803" y="21472"/>
                    <a:pt x="350" y="21161"/>
                  </a:cubicBezTo>
                  <a:cubicBezTo>
                    <a:pt x="-103" y="20850"/>
                    <a:pt x="-232" y="19918"/>
                    <a:pt x="673" y="18131"/>
                  </a:cubicBezTo>
                  <a:cubicBezTo>
                    <a:pt x="1579" y="16344"/>
                    <a:pt x="3519" y="13702"/>
                    <a:pt x="5782" y="11060"/>
                  </a:cubicBezTo>
                  <a:cubicBezTo>
                    <a:pt x="8046" y="8419"/>
                    <a:pt x="10633" y="5777"/>
                    <a:pt x="12185" y="4145"/>
                  </a:cubicBezTo>
                  <a:cubicBezTo>
                    <a:pt x="13737" y="2514"/>
                    <a:pt x="14254" y="1892"/>
                    <a:pt x="14319" y="1970"/>
                  </a:cubicBezTo>
                  <a:cubicBezTo>
                    <a:pt x="14384" y="2048"/>
                    <a:pt x="13996" y="2825"/>
                    <a:pt x="13478" y="5155"/>
                  </a:cubicBezTo>
                  <a:cubicBezTo>
                    <a:pt x="12961" y="7486"/>
                    <a:pt x="12314" y="11371"/>
                    <a:pt x="12767" y="13935"/>
                  </a:cubicBezTo>
                  <a:cubicBezTo>
                    <a:pt x="13219" y="16499"/>
                    <a:pt x="14772" y="17743"/>
                    <a:pt x="16388" y="18364"/>
                  </a:cubicBezTo>
                  <a:cubicBezTo>
                    <a:pt x="18005" y="18986"/>
                    <a:pt x="19687" y="18986"/>
                    <a:pt x="21368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163843" y="4290568"/>
              <a:ext cx="203774" cy="58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2985"/>
                  </a:moveTo>
                  <a:cubicBezTo>
                    <a:pt x="20558" y="2199"/>
                    <a:pt x="19897" y="1414"/>
                    <a:pt x="18354" y="864"/>
                  </a:cubicBezTo>
                  <a:cubicBezTo>
                    <a:pt x="16811" y="314"/>
                    <a:pt x="14386" y="0"/>
                    <a:pt x="11962" y="0"/>
                  </a:cubicBezTo>
                  <a:cubicBezTo>
                    <a:pt x="9537" y="0"/>
                    <a:pt x="7113" y="314"/>
                    <a:pt x="4909" y="1492"/>
                  </a:cubicBezTo>
                  <a:cubicBezTo>
                    <a:pt x="2705" y="2671"/>
                    <a:pt x="721" y="4713"/>
                    <a:pt x="170" y="6873"/>
                  </a:cubicBezTo>
                  <a:cubicBezTo>
                    <a:pt x="-381" y="9033"/>
                    <a:pt x="501" y="11311"/>
                    <a:pt x="1492" y="13785"/>
                  </a:cubicBezTo>
                  <a:cubicBezTo>
                    <a:pt x="2484" y="16259"/>
                    <a:pt x="3586" y="18929"/>
                    <a:pt x="4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065731" y="4688502"/>
              <a:ext cx="27013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780" y="21600"/>
                  </a:moveTo>
                  <a:cubicBezTo>
                    <a:pt x="442" y="19029"/>
                    <a:pt x="105" y="16457"/>
                    <a:pt x="20" y="13886"/>
                  </a:cubicBezTo>
                  <a:cubicBezTo>
                    <a:pt x="-64" y="11314"/>
                    <a:pt x="105" y="8743"/>
                    <a:pt x="611" y="7200"/>
                  </a:cubicBezTo>
                  <a:cubicBezTo>
                    <a:pt x="1117" y="5657"/>
                    <a:pt x="1961" y="5143"/>
                    <a:pt x="5505" y="4114"/>
                  </a:cubicBezTo>
                  <a:cubicBezTo>
                    <a:pt x="9048" y="3086"/>
                    <a:pt x="15292" y="1543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380316" y="4771052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385" y="9333"/>
                  </a:cubicBezTo>
                  <a:cubicBezTo>
                    <a:pt x="13569" y="12267"/>
                    <a:pt x="16338" y="14933"/>
                    <a:pt x="18138" y="16933"/>
                  </a:cubicBezTo>
                  <a:cubicBezTo>
                    <a:pt x="19938" y="18933"/>
                    <a:pt x="20769" y="20267"/>
                    <a:pt x="21185" y="2093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424766" y="4761897"/>
              <a:ext cx="146614" cy="23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74" fill="norm" stroke="1" extrusionOk="0">
                  <a:moveTo>
                    <a:pt x="20366" y="3760"/>
                  </a:moveTo>
                  <a:cubicBezTo>
                    <a:pt x="20983" y="2204"/>
                    <a:pt x="21600" y="647"/>
                    <a:pt x="21291" y="160"/>
                  </a:cubicBezTo>
                  <a:cubicBezTo>
                    <a:pt x="20983" y="-326"/>
                    <a:pt x="19749" y="258"/>
                    <a:pt x="17280" y="2398"/>
                  </a:cubicBezTo>
                  <a:cubicBezTo>
                    <a:pt x="14811" y="4539"/>
                    <a:pt x="11109" y="8236"/>
                    <a:pt x="8023" y="11642"/>
                  </a:cubicBezTo>
                  <a:cubicBezTo>
                    <a:pt x="4937" y="15047"/>
                    <a:pt x="2469" y="18160"/>
                    <a:pt x="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627966" y="4917102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742266" y="4771052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7200"/>
                    <a:pt x="10400" y="14400"/>
                    <a:pt x="14000" y="18000"/>
                  </a:cubicBezTo>
                  <a:cubicBezTo>
                    <a:pt x="17600" y="21600"/>
                    <a:pt x="19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837516" y="4774141"/>
              <a:ext cx="83774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7" fill="norm" stroke="1" extrusionOk="0">
                  <a:moveTo>
                    <a:pt x="19440" y="2128"/>
                  </a:moveTo>
                  <a:cubicBezTo>
                    <a:pt x="20520" y="1118"/>
                    <a:pt x="21600" y="109"/>
                    <a:pt x="21330" y="8"/>
                  </a:cubicBezTo>
                  <a:cubicBezTo>
                    <a:pt x="21060" y="-93"/>
                    <a:pt x="19440" y="714"/>
                    <a:pt x="15660" y="3843"/>
                  </a:cubicBezTo>
                  <a:cubicBezTo>
                    <a:pt x="11880" y="6972"/>
                    <a:pt x="5940" y="12423"/>
                    <a:pt x="2970" y="15754"/>
                  </a:cubicBezTo>
                  <a:cubicBezTo>
                    <a:pt x="0" y="19085"/>
                    <a:pt x="0" y="20296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167716" y="4859952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188040" y="4432609"/>
              <a:ext cx="195577" cy="47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93" fill="norm" stroke="1" extrusionOk="0">
                  <a:moveTo>
                    <a:pt x="20790" y="86"/>
                  </a:moveTo>
                  <a:cubicBezTo>
                    <a:pt x="19665" y="-11"/>
                    <a:pt x="18540" y="-107"/>
                    <a:pt x="16965" y="279"/>
                  </a:cubicBezTo>
                  <a:cubicBezTo>
                    <a:pt x="15390" y="664"/>
                    <a:pt x="13365" y="1532"/>
                    <a:pt x="10552" y="3316"/>
                  </a:cubicBezTo>
                  <a:cubicBezTo>
                    <a:pt x="7740" y="5100"/>
                    <a:pt x="4140" y="7800"/>
                    <a:pt x="2002" y="10355"/>
                  </a:cubicBezTo>
                  <a:cubicBezTo>
                    <a:pt x="-135" y="12911"/>
                    <a:pt x="-810" y="15322"/>
                    <a:pt x="1215" y="17106"/>
                  </a:cubicBezTo>
                  <a:cubicBezTo>
                    <a:pt x="3240" y="18889"/>
                    <a:pt x="7965" y="20047"/>
                    <a:pt x="10890" y="20673"/>
                  </a:cubicBezTo>
                  <a:cubicBezTo>
                    <a:pt x="13815" y="21300"/>
                    <a:pt x="14940" y="21397"/>
                    <a:pt x="16065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358216" y="4656752"/>
              <a:ext cx="234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1440"/>
                    <a:pt x="6616" y="2880"/>
                    <a:pt x="8951" y="5246"/>
                  </a:cubicBezTo>
                  <a:cubicBezTo>
                    <a:pt x="11286" y="7611"/>
                    <a:pt x="12649" y="10903"/>
                    <a:pt x="12649" y="13680"/>
                  </a:cubicBezTo>
                  <a:cubicBezTo>
                    <a:pt x="12649" y="16457"/>
                    <a:pt x="11286" y="18720"/>
                    <a:pt x="9924" y="19954"/>
                  </a:cubicBezTo>
                  <a:cubicBezTo>
                    <a:pt x="8562" y="21189"/>
                    <a:pt x="7200" y="21394"/>
                    <a:pt x="6422" y="20880"/>
                  </a:cubicBezTo>
                  <a:cubicBezTo>
                    <a:pt x="5643" y="20366"/>
                    <a:pt x="5449" y="19131"/>
                    <a:pt x="6616" y="16560"/>
                  </a:cubicBezTo>
                  <a:cubicBezTo>
                    <a:pt x="7784" y="13989"/>
                    <a:pt x="10314" y="10080"/>
                    <a:pt x="11968" y="7714"/>
                  </a:cubicBezTo>
                  <a:cubicBezTo>
                    <a:pt x="13622" y="5349"/>
                    <a:pt x="14400" y="4526"/>
                    <a:pt x="15470" y="3497"/>
                  </a:cubicBezTo>
                  <a:cubicBezTo>
                    <a:pt x="16541" y="2469"/>
                    <a:pt x="17903" y="1234"/>
                    <a:pt x="18486" y="1234"/>
                  </a:cubicBezTo>
                  <a:cubicBezTo>
                    <a:pt x="19070" y="1234"/>
                    <a:pt x="18876" y="2469"/>
                    <a:pt x="18681" y="5143"/>
                  </a:cubicBezTo>
                  <a:cubicBezTo>
                    <a:pt x="18486" y="7817"/>
                    <a:pt x="18292" y="11931"/>
                    <a:pt x="18778" y="14914"/>
                  </a:cubicBezTo>
                  <a:cubicBezTo>
                    <a:pt x="19265" y="17897"/>
                    <a:pt x="20432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675716" y="4815502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143"/>
                    <a:pt x="11520" y="10286"/>
                    <a:pt x="7920" y="13886"/>
                  </a:cubicBezTo>
                  <a:cubicBezTo>
                    <a:pt x="4320" y="17486"/>
                    <a:pt x="216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839320" y="4701202"/>
              <a:ext cx="184677" cy="4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15" fill="norm" stroke="1" extrusionOk="0">
                  <a:moveTo>
                    <a:pt x="170" y="0"/>
                  </a:moveTo>
                  <a:cubicBezTo>
                    <a:pt x="-70" y="703"/>
                    <a:pt x="-310" y="1407"/>
                    <a:pt x="1370" y="2110"/>
                  </a:cubicBezTo>
                  <a:cubicBezTo>
                    <a:pt x="3050" y="2813"/>
                    <a:pt x="6650" y="3516"/>
                    <a:pt x="9650" y="3516"/>
                  </a:cubicBezTo>
                  <a:cubicBezTo>
                    <a:pt x="12650" y="3516"/>
                    <a:pt x="15050" y="2813"/>
                    <a:pt x="16850" y="2110"/>
                  </a:cubicBezTo>
                  <a:cubicBezTo>
                    <a:pt x="18650" y="1407"/>
                    <a:pt x="19850" y="703"/>
                    <a:pt x="20090" y="553"/>
                  </a:cubicBezTo>
                  <a:cubicBezTo>
                    <a:pt x="20330" y="402"/>
                    <a:pt x="19610" y="804"/>
                    <a:pt x="18890" y="2110"/>
                  </a:cubicBezTo>
                  <a:cubicBezTo>
                    <a:pt x="18170" y="3416"/>
                    <a:pt x="17450" y="5626"/>
                    <a:pt x="17930" y="8188"/>
                  </a:cubicBezTo>
                  <a:cubicBezTo>
                    <a:pt x="18410" y="10750"/>
                    <a:pt x="20090" y="13663"/>
                    <a:pt x="20690" y="15823"/>
                  </a:cubicBezTo>
                  <a:cubicBezTo>
                    <a:pt x="21290" y="17983"/>
                    <a:pt x="20810" y="19390"/>
                    <a:pt x="19250" y="20294"/>
                  </a:cubicBezTo>
                  <a:cubicBezTo>
                    <a:pt x="17690" y="21198"/>
                    <a:pt x="15050" y="21600"/>
                    <a:pt x="12890" y="21500"/>
                  </a:cubicBezTo>
                  <a:cubicBezTo>
                    <a:pt x="10730" y="21399"/>
                    <a:pt x="9050" y="20796"/>
                    <a:pt x="8090" y="20244"/>
                  </a:cubicBezTo>
                  <a:cubicBezTo>
                    <a:pt x="7130" y="19691"/>
                    <a:pt x="6890" y="19189"/>
                    <a:pt x="6650" y="1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101166" y="4517052"/>
              <a:ext cx="12632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5311" y="537"/>
                    <a:pt x="10623" y="1075"/>
                    <a:pt x="14695" y="2740"/>
                  </a:cubicBezTo>
                  <a:cubicBezTo>
                    <a:pt x="18767" y="4406"/>
                    <a:pt x="21600" y="7200"/>
                    <a:pt x="21069" y="10155"/>
                  </a:cubicBezTo>
                  <a:cubicBezTo>
                    <a:pt x="20538" y="13110"/>
                    <a:pt x="16643" y="16227"/>
                    <a:pt x="13456" y="18161"/>
                  </a:cubicBezTo>
                  <a:cubicBezTo>
                    <a:pt x="10269" y="20096"/>
                    <a:pt x="7790" y="20848"/>
                    <a:pt x="5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427375" y="4454504"/>
              <a:ext cx="194492" cy="4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16" fill="norm" stroke="1" extrusionOk="0">
                  <a:moveTo>
                    <a:pt x="13676" y="16601"/>
                  </a:moveTo>
                  <a:cubicBezTo>
                    <a:pt x="14141" y="15709"/>
                    <a:pt x="14606" y="14817"/>
                    <a:pt x="14373" y="14223"/>
                  </a:cubicBezTo>
                  <a:cubicBezTo>
                    <a:pt x="14141" y="13628"/>
                    <a:pt x="13212" y="13331"/>
                    <a:pt x="11586" y="13331"/>
                  </a:cubicBezTo>
                  <a:cubicBezTo>
                    <a:pt x="9960" y="13331"/>
                    <a:pt x="7638" y="13628"/>
                    <a:pt x="5547" y="14619"/>
                  </a:cubicBezTo>
                  <a:cubicBezTo>
                    <a:pt x="3457" y="15610"/>
                    <a:pt x="1599" y="17294"/>
                    <a:pt x="670" y="18533"/>
                  </a:cubicBezTo>
                  <a:cubicBezTo>
                    <a:pt x="-259" y="19772"/>
                    <a:pt x="-259" y="20564"/>
                    <a:pt x="902" y="21010"/>
                  </a:cubicBezTo>
                  <a:cubicBezTo>
                    <a:pt x="2064" y="21456"/>
                    <a:pt x="4386" y="21555"/>
                    <a:pt x="7057" y="20316"/>
                  </a:cubicBezTo>
                  <a:cubicBezTo>
                    <a:pt x="9728" y="19078"/>
                    <a:pt x="12747" y="16502"/>
                    <a:pt x="14838" y="13727"/>
                  </a:cubicBezTo>
                  <a:cubicBezTo>
                    <a:pt x="16928" y="10953"/>
                    <a:pt x="18089" y="7981"/>
                    <a:pt x="18438" y="5801"/>
                  </a:cubicBezTo>
                  <a:cubicBezTo>
                    <a:pt x="18786" y="3621"/>
                    <a:pt x="18322" y="2234"/>
                    <a:pt x="17625" y="1342"/>
                  </a:cubicBezTo>
                  <a:cubicBezTo>
                    <a:pt x="16928" y="450"/>
                    <a:pt x="15999" y="54"/>
                    <a:pt x="14838" y="5"/>
                  </a:cubicBezTo>
                  <a:cubicBezTo>
                    <a:pt x="13676" y="-45"/>
                    <a:pt x="12283" y="252"/>
                    <a:pt x="11122" y="1937"/>
                  </a:cubicBezTo>
                  <a:cubicBezTo>
                    <a:pt x="9960" y="3621"/>
                    <a:pt x="9031" y="6693"/>
                    <a:pt x="8683" y="9269"/>
                  </a:cubicBezTo>
                  <a:cubicBezTo>
                    <a:pt x="8335" y="11845"/>
                    <a:pt x="8567" y="13926"/>
                    <a:pt x="10773" y="15660"/>
                  </a:cubicBezTo>
                  <a:cubicBezTo>
                    <a:pt x="12980" y="17394"/>
                    <a:pt x="17160" y="18781"/>
                    <a:pt x="21341" y="20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666316" y="4764702"/>
              <a:ext cx="41558" cy="14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53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040" y="783"/>
                  </a:cubicBezTo>
                  <a:cubicBezTo>
                    <a:pt x="17280" y="1565"/>
                    <a:pt x="18360" y="3130"/>
                    <a:pt x="19440" y="5478"/>
                  </a:cubicBezTo>
                  <a:cubicBezTo>
                    <a:pt x="20520" y="7826"/>
                    <a:pt x="21600" y="10957"/>
                    <a:pt x="21060" y="13461"/>
                  </a:cubicBezTo>
                  <a:cubicBezTo>
                    <a:pt x="20520" y="15965"/>
                    <a:pt x="18360" y="17843"/>
                    <a:pt x="15120" y="19252"/>
                  </a:cubicBezTo>
                  <a:cubicBezTo>
                    <a:pt x="11880" y="20661"/>
                    <a:pt x="7560" y="21600"/>
                    <a:pt x="5400" y="21130"/>
                  </a:cubicBezTo>
                  <a:cubicBezTo>
                    <a:pt x="3240" y="20661"/>
                    <a:pt x="3240" y="18783"/>
                    <a:pt x="5940" y="16748"/>
                  </a:cubicBezTo>
                  <a:cubicBezTo>
                    <a:pt x="8640" y="14713"/>
                    <a:pt x="14040" y="12522"/>
                    <a:pt x="19440" y="1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746786" y="4786615"/>
              <a:ext cx="36278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84" h="21136" fill="norm" stroke="1" extrusionOk="0">
                  <a:moveTo>
                    <a:pt x="4528" y="1593"/>
                  </a:moveTo>
                  <a:cubicBezTo>
                    <a:pt x="11349" y="565"/>
                    <a:pt x="18170" y="-464"/>
                    <a:pt x="19307" y="222"/>
                  </a:cubicBezTo>
                  <a:cubicBezTo>
                    <a:pt x="20444" y="907"/>
                    <a:pt x="15897" y="3307"/>
                    <a:pt x="11918" y="5536"/>
                  </a:cubicBezTo>
                  <a:cubicBezTo>
                    <a:pt x="7939" y="7765"/>
                    <a:pt x="4528" y="9822"/>
                    <a:pt x="2255" y="12050"/>
                  </a:cubicBezTo>
                  <a:cubicBezTo>
                    <a:pt x="-19" y="14279"/>
                    <a:pt x="-1156" y="16679"/>
                    <a:pt x="1686" y="18222"/>
                  </a:cubicBezTo>
                  <a:cubicBezTo>
                    <a:pt x="4528" y="19765"/>
                    <a:pt x="11349" y="20450"/>
                    <a:pt x="18170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967392" y="4468314"/>
              <a:ext cx="522862" cy="7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5" fill="norm" stroke="1" extrusionOk="0">
                  <a:moveTo>
                    <a:pt x="8706" y="10230"/>
                  </a:moveTo>
                  <a:cubicBezTo>
                    <a:pt x="8706" y="9929"/>
                    <a:pt x="8706" y="9628"/>
                    <a:pt x="8447" y="9267"/>
                  </a:cubicBezTo>
                  <a:cubicBezTo>
                    <a:pt x="8187" y="8906"/>
                    <a:pt x="7669" y="8485"/>
                    <a:pt x="6589" y="8425"/>
                  </a:cubicBezTo>
                  <a:cubicBezTo>
                    <a:pt x="5509" y="8365"/>
                    <a:pt x="3867" y="8665"/>
                    <a:pt x="2658" y="9387"/>
                  </a:cubicBezTo>
                  <a:cubicBezTo>
                    <a:pt x="1448" y="10109"/>
                    <a:pt x="671" y="11253"/>
                    <a:pt x="282" y="11975"/>
                  </a:cubicBezTo>
                  <a:cubicBezTo>
                    <a:pt x="-107" y="12697"/>
                    <a:pt x="-107" y="12997"/>
                    <a:pt x="368" y="13208"/>
                  </a:cubicBezTo>
                  <a:cubicBezTo>
                    <a:pt x="843" y="13419"/>
                    <a:pt x="1794" y="13539"/>
                    <a:pt x="3003" y="13208"/>
                  </a:cubicBezTo>
                  <a:cubicBezTo>
                    <a:pt x="4213" y="12877"/>
                    <a:pt x="5682" y="12095"/>
                    <a:pt x="6935" y="10771"/>
                  </a:cubicBezTo>
                  <a:cubicBezTo>
                    <a:pt x="8187" y="9448"/>
                    <a:pt x="9224" y="7582"/>
                    <a:pt x="10002" y="5928"/>
                  </a:cubicBezTo>
                  <a:cubicBezTo>
                    <a:pt x="10779" y="4273"/>
                    <a:pt x="11298" y="2829"/>
                    <a:pt x="11557" y="1836"/>
                  </a:cubicBezTo>
                  <a:cubicBezTo>
                    <a:pt x="11816" y="844"/>
                    <a:pt x="11816" y="302"/>
                    <a:pt x="11557" y="92"/>
                  </a:cubicBezTo>
                  <a:cubicBezTo>
                    <a:pt x="11298" y="-119"/>
                    <a:pt x="10779" y="1"/>
                    <a:pt x="9959" y="784"/>
                  </a:cubicBezTo>
                  <a:cubicBezTo>
                    <a:pt x="9138" y="1566"/>
                    <a:pt x="8015" y="3010"/>
                    <a:pt x="7280" y="4724"/>
                  </a:cubicBezTo>
                  <a:cubicBezTo>
                    <a:pt x="6546" y="6439"/>
                    <a:pt x="6200" y="8425"/>
                    <a:pt x="6459" y="9809"/>
                  </a:cubicBezTo>
                  <a:cubicBezTo>
                    <a:pt x="6719" y="11192"/>
                    <a:pt x="7583" y="11975"/>
                    <a:pt x="8490" y="12275"/>
                  </a:cubicBezTo>
                  <a:cubicBezTo>
                    <a:pt x="9397" y="12576"/>
                    <a:pt x="10347" y="12396"/>
                    <a:pt x="10952" y="12185"/>
                  </a:cubicBezTo>
                  <a:cubicBezTo>
                    <a:pt x="11557" y="11975"/>
                    <a:pt x="11816" y="11734"/>
                    <a:pt x="12075" y="11463"/>
                  </a:cubicBezTo>
                  <a:cubicBezTo>
                    <a:pt x="12335" y="11192"/>
                    <a:pt x="12594" y="10892"/>
                    <a:pt x="12767" y="10892"/>
                  </a:cubicBezTo>
                  <a:cubicBezTo>
                    <a:pt x="12939" y="10892"/>
                    <a:pt x="13026" y="11192"/>
                    <a:pt x="13285" y="11403"/>
                  </a:cubicBezTo>
                  <a:cubicBezTo>
                    <a:pt x="13544" y="11614"/>
                    <a:pt x="13976" y="11734"/>
                    <a:pt x="14840" y="11674"/>
                  </a:cubicBezTo>
                  <a:cubicBezTo>
                    <a:pt x="15704" y="11614"/>
                    <a:pt x="17000" y="11373"/>
                    <a:pt x="17778" y="11072"/>
                  </a:cubicBezTo>
                  <a:cubicBezTo>
                    <a:pt x="18555" y="10771"/>
                    <a:pt x="18815" y="10410"/>
                    <a:pt x="18944" y="10410"/>
                  </a:cubicBezTo>
                  <a:cubicBezTo>
                    <a:pt x="19074" y="10410"/>
                    <a:pt x="19074" y="10771"/>
                    <a:pt x="19419" y="11975"/>
                  </a:cubicBezTo>
                  <a:cubicBezTo>
                    <a:pt x="19765" y="13178"/>
                    <a:pt x="20456" y="15224"/>
                    <a:pt x="20888" y="16728"/>
                  </a:cubicBezTo>
                  <a:cubicBezTo>
                    <a:pt x="21320" y="18232"/>
                    <a:pt x="21493" y="19195"/>
                    <a:pt x="21191" y="19917"/>
                  </a:cubicBezTo>
                  <a:cubicBezTo>
                    <a:pt x="20888" y="20639"/>
                    <a:pt x="20111" y="21120"/>
                    <a:pt x="18901" y="21300"/>
                  </a:cubicBezTo>
                  <a:cubicBezTo>
                    <a:pt x="17691" y="21481"/>
                    <a:pt x="16050" y="21361"/>
                    <a:pt x="15056" y="21030"/>
                  </a:cubicBezTo>
                  <a:cubicBezTo>
                    <a:pt x="14063" y="20699"/>
                    <a:pt x="13717" y="20157"/>
                    <a:pt x="13371" y="19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012516" y="4882675"/>
              <a:ext cx="33020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277" y="16835"/>
                    <a:pt x="554" y="12681"/>
                    <a:pt x="2077" y="8943"/>
                  </a:cubicBezTo>
                  <a:cubicBezTo>
                    <a:pt x="3600" y="5204"/>
                    <a:pt x="6369" y="1881"/>
                    <a:pt x="9831" y="635"/>
                  </a:cubicBezTo>
                  <a:cubicBezTo>
                    <a:pt x="13292" y="-611"/>
                    <a:pt x="17446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190316" y="4796452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749"/>
                    <a:pt x="4114" y="9498"/>
                    <a:pt x="7714" y="13098"/>
                  </a:cubicBezTo>
                  <a:cubicBezTo>
                    <a:pt x="11314" y="16698"/>
                    <a:pt x="16457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736416" y="4428152"/>
              <a:ext cx="12065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0"/>
                    <a:pt x="15537" y="0"/>
                    <a:pt x="13263" y="387"/>
                  </a:cubicBezTo>
                  <a:cubicBezTo>
                    <a:pt x="10989" y="774"/>
                    <a:pt x="9474" y="1547"/>
                    <a:pt x="7768" y="3005"/>
                  </a:cubicBezTo>
                  <a:cubicBezTo>
                    <a:pt x="6063" y="4463"/>
                    <a:pt x="4168" y="6605"/>
                    <a:pt x="4168" y="8688"/>
                  </a:cubicBezTo>
                  <a:cubicBezTo>
                    <a:pt x="4168" y="10770"/>
                    <a:pt x="6063" y="12793"/>
                    <a:pt x="6821" y="14668"/>
                  </a:cubicBezTo>
                  <a:cubicBezTo>
                    <a:pt x="7579" y="16542"/>
                    <a:pt x="7200" y="18268"/>
                    <a:pt x="5874" y="19398"/>
                  </a:cubicBezTo>
                  <a:cubicBezTo>
                    <a:pt x="4547" y="20529"/>
                    <a:pt x="2274" y="210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641166" y="5365835"/>
              <a:ext cx="160556" cy="36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58" fill="norm" stroke="1" extrusionOk="0">
                  <a:moveTo>
                    <a:pt x="842" y="1256"/>
                  </a:moveTo>
                  <a:cubicBezTo>
                    <a:pt x="842" y="628"/>
                    <a:pt x="842" y="0"/>
                    <a:pt x="842" y="0"/>
                  </a:cubicBezTo>
                  <a:cubicBezTo>
                    <a:pt x="842" y="0"/>
                    <a:pt x="842" y="628"/>
                    <a:pt x="1683" y="1507"/>
                  </a:cubicBezTo>
                  <a:cubicBezTo>
                    <a:pt x="2525" y="2386"/>
                    <a:pt x="4208" y="3516"/>
                    <a:pt x="6592" y="4081"/>
                  </a:cubicBezTo>
                  <a:cubicBezTo>
                    <a:pt x="8977" y="4647"/>
                    <a:pt x="12062" y="4647"/>
                    <a:pt x="14447" y="4207"/>
                  </a:cubicBezTo>
                  <a:cubicBezTo>
                    <a:pt x="16831" y="3767"/>
                    <a:pt x="18514" y="2888"/>
                    <a:pt x="19496" y="2763"/>
                  </a:cubicBezTo>
                  <a:cubicBezTo>
                    <a:pt x="20478" y="2637"/>
                    <a:pt x="20758" y="3265"/>
                    <a:pt x="21039" y="5400"/>
                  </a:cubicBezTo>
                  <a:cubicBezTo>
                    <a:pt x="21319" y="7535"/>
                    <a:pt x="21600" y="11177"/>
                    <a:pt x="20338" y="14002"/>
                  </a:cubicBezTo>
                  <a:cubicBezTo>
                    <a:pt x="19075" y="16828"/>
                    <a:pt x="16270" y="18837"/>
                    <a:pt x="13044" y="20030"/>
                  </a:cubicBezTo>
                  <a:cubicBezTo>
                    <a:pt x="9818" y="21223"/>
                    <a:pt x="6171" y="21600"/>
                    <a:pt x="3927" y="21412"/>
                  </a:cubicBezTo>
                  <a:cubicBezTo>
                    <a:pt x="1683" y="21223"/>
                    <a:pt x="842" y="20470"/>
                    <a:pt x="0" y="19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155516" y="4478952"/>
              <a:ext cx="1778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48"/>
                    <a:pt x="12343" y="697"/>
                    <a:pt x="8871" y="1568"/>
                  </a:cubicBezTo>
                  <a:cubicBezTo>
                    <a:pt x="5400" y="2439"/>
                    <a:pt x="3086" y="3832"/>
                    <a:pt x="1800" y="5632"/>
                  </a:cubicBezTo>
                  <a:cubicBezTo>
                    <a:pt x="514" y="7432"/>
                    <a:pt x="257" y="9639"/>
                    <a:pt x="900" y="11642"/>
                  </a:cubicBezTo>
                  <a:cubicBezTo>
                    <a:pt x="1543" y="13645"/>
                    <a:pt x="3086" y="15445"/>
                    <a:pt x="3086" y="17071"/>
                  </a:cubicBezTo>
                  <a:cubicBezTo>
                    <a:pt x="3086" y="18697"/>
                    <a:pt x="1543" y="201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8121322" y="5436279"/>
              <a:ext cx="281845" cy="19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00" fill="norm" stroke="1" extrusionOk="0">
                  <a:moveTo>
                    <a:pt x="670" y="6985"/>
                  </a:moveTo>
                  <a:cubicBezTo>
                    <a:pt x="509" y="5848"/>
                    <a:pt x="348" y="4711"/>
                    <a:pt x="186" y="3574"/>
                  </a:cubicBezTo>
                  <a:cubicBezTo>
                    <a:pt x="25" y="2437"/>
                    <a:pt x="-136" y="1301"/>
                    <a:pt x="186" y="618"/>
                  </a:cubicBezTo>
                  <a:cubicBezTo>
                    <a:pt x="509" y="-64"/>
                    <a:pt x="1315" y="-291"/>
                    <a:pt x="2282" y="505"/>
                  </a:cubicBezTo>
                  <a:cubicBezTo>
                    <a:pt x="3249" y="1301"/>
                    <a:pt x="4377" y="3120"/>
                    <a:pt x="4780" y="6075"/>
                  </a:cubicBezTo>
                  <a:cubicBezTo>
                    <a:pt x="5183" y="9031"/>
                    <a:pt x="4861" y="13124"/>
                    <a:pt x="4458" y="15625"/>
                  </a:cubicBezTo>
                  <a:cubicBezTo>
                    <a:pt x="4055" y="18126"/>
                    <a:pt x="3571" y="19035"/>
                    <a:pt x="3007" y="19831"/>
                  </a:cubicBezTo>
                  <a:cubicBezTo>
                    <a:pt x="2443" y="20627"/>
                    <a:pt x="1798" y="21309"/>
                    <a:pt x="1637" y="20854"/>
                  </a:cubicBezTo>
                  <a:cubicBezTo>
                    <a:pt x="1476" y="20400"/>
                    <a:pt x="1798" y="18808"/>
                    <a:pt x="3330" y="15966"/>
                  </a:cubicBezTo>
                  <a:cubicBezTo>
                    <a:pt x="4861" y="13124"/>
                    <a:pt x="7601" y="9031"/>
                    <a:pt x="9374" y="6530"/>
                  </a:cubicBezTo>
                  <a:cubicBezTo>
                    <a:pt x="11148" y="4029"/>
                    <a:pt x="11954" y="3120"/>
                    <a:pt x="12679" y="2210"/>
                  </a:cubicBezTo>
                  <a:cubicBezTo>
                    <a:pt x="13404" y="1301"/>
                    <a:pt x="14049" y="391"/>
                    <a:pt x="14049" y="505"/>
                  </a:cubicBezTo>
                  <a:cubicBezTo>
                    <a:pt x="14049" y="618"/>
                    <a:pt x="13404" y="1755"/>
                    <a:pt x="12679" y="3461"/>
                  </a:cubicBezTo>
                  <a:cubicBezTo>
                    <a:pt x="11954" y="5166"/>
                    <a:pt x="11148" y="7440"/>
                    <a:pt x="11228" y="9713"/>
                  </a:cubicBezTo>
                  <a:cubicBezTo>
                    <a:pt x="11309" y="11987"/>
                    <a:pt x="12276" y="14261"/>
                    <a:pt x="14130" y="15852"/>
                  </a:cubicBezTo>
                  <a:cubicBezTo>
                    <a:pt x="15983" y="17444"/>
                    <a:pt x="18724" y="18353"/>
                    <a:pt x="21464" y="19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603104" y="4866302"/>
              <a:ext cx="189409" cy="52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5" fill="norm" stroke="1" extrusionOk="0">
                  <a:moveTo>
                    <a:pt x="2502" y="0"/>
                  </a:moveTo>
                  <a:cubicBezTo>
                    <a:pt x="1315" y="1721"/>
                    <a:pt x="128" y="3442"/>
                    <a:pt x="10" y="4690"/>
                  </a:cubicBezTo>
                  <a:cubicBezTo>
                    <a:pt x="-109" y="5938"/>
                    <a:pt x="840" y="6712"/>
                    <a:pt x="3689" y="6884"/>
                  </a:cubicBezTo>
                  <a:cubicBezTo>
                    <a:pt x="6537" y="7057"/>
                    <a:pt x="11284" y="6626"/>
                    <a:pt x="14607" y="5852"/>
                  </a:cubicBezTo>
                  <a:cubicBezTo>
                    <a:pt x="17931" y="5077"/>
                    <a:pt x="19829" y="3959"/>
                    <a:pt x="20660" y="3098"/>
                  </a:cubicBezTo>
                  <a:cubicBezTo>
                    <a:pt x="21491" y="2237"/>
                    <a:pt x="21254" y="1635"/>
                    <a:pt x="21016" y="1592"/>
                  </a:cubicBezTo>
                  <a:cubicBezTo>
                    <a:pt x="20779" y="1549"/>
                    <a:pt x="20542" y="2065"/>
                    <a:pt x="20542" y="3829"/>
                  </a:cubicBezTo>
                  <a:cubicBezTo>
                    <a:pt x="20542" y="5594"/>
                    <a:pt x="20779" y="8606"/>
                    <a:pt x="20898" y="11316"/>
                  </a:cubicBezTo>
                  <a:cubicBezTo>
                    <a:pt x="21016" y="14027"/>
                    <a:pt x="21016" y="16437"/>
                    <a:pt x="20304" y="18072"/>
                  </a:cubicBezTo>
                  <a:cubicBezTo>
                    <a:pt x="19592" y="19707"/>
                    <a:pt x="18168" y="20567"/>
                    <a:pt x="16862" y="21041"/>
                  </a:cubicBezTo>
                  <a:cubicBezTo>
                    <a:pt x="15557" y="21514"/>
                    <a:pt x="14370" y="21600"/>
                    <a:pt x="12827" y="21342"/>
                  </a:cubicBezTo>
                  <a:cubicBezTo>
                    <a:pt x="11284" y="21084"/>
                    <a:pt x="9386" y="20481"/>
                    <a:pt x="8436" y="19965"/>
                  </a:cubicBezTo>
                  <a:cubicBezTo>
                    <a:pt x="7487" y="19449"/>
                    <a:pt x="7487" y="19018"/>
                    <a:pt x="8436" y="18416"/>
                  </a:cubicBezTo>
                  <a:cubicBezTo>
                    <a:pt x="9386" y="17814"/>
                    <a:pt x="11284" y="17039"/>
                    <a:pt x="13183" y="16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120716" y="4675802"/>
              <a:ext cx="1651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708" y="424"/>
                  </a:cubicBezTo>
                  <a:cubicBezTo>
                    <a:pt x="11354" y="847"/>
                    <a:pt x="9415" y="1694"/>
                    <a:pt x="7892" y="3473"/>
                  </a:cubicBezTo>
                  <a:cubicBezTo>
                    <a:pt x="6369" y="5252"/>
                    <a:pt x="5262" y="7962"/>
                    <a:pt x="4292" y="10885"/>
                  </a:cubicBezTo>
                  <a:cubicBezTo>
                    <a:pt x="3323" y="13807"/>
                    <a:pt x="2492" y="16941"/>
                    <a:pt x="1800" y="18762"/>
                  </a:cubicBezTo>
                  <a:cubicBezTo>
                    <a:pt x="1108" y="20584"/>
                    <a:pt x="554" y="21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9019116" y="5028991"/>
              <a:ext cx="285751" cy="5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0959"/>
                  </a:moveTo>
                  <a:cubicBezTo>
                    <a:pt x="320" y="14256"/>
                    <a:pt x="640" y="7552"/>
                    <a:pt x="1280" y="3828"/>
                  </a:cubicBezTo>
                  <a:cubicBezTo>
                    <a:pt x="1920" y="104"/>
                    <a:pt x="2880" y="-641"/>
                    <a:pt x="6320" y="476"/>
                  </a:cubicBezTo>
                  <a:cubicBezTo>
                    <a:pt x="9760" y="1593"/>
                    <a:pt x="15680" y="4573"/>
                    <a:pt x="21600" y="7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304866" y="5094902"/>
              <a:ext cx="10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422"/>
                    <a:pt x="11700" y="12843"/>
                    <a:pt x="15300" y="16443"/>
                  </a:cubicBezTo>
                  <a:cubicBezTo>
                    <a:pt x="18900" y="20043"/>
                    <a:pt x="20250" y="208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9235016" y="5152052"/>
              <a:ext cx="247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29"/>
                    <a:pt x="16800" y="2057"/>
                    <a:pt x="13200" y="5657"/>
                  </a:cubicBezTo>
                  <a:cubicBezTo>
                    <a:pt x="9600" y="9257"/>
                    <a:pt x="480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444566" y="5260002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926"/>
                    <a:pt x="8800" y="9853"/>
                    <a:pt x="5200" y="13453"/>
                  </a:cubicBezTo>
                  <a:cubicBezTo>
                    <a:pt x="1600" y="17053"/>
                    <a:pt x="800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654116" y="5101252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353"/>
                    <a:pt x="8862" y="12706"/>
                    <a:pt x="12462" y="16306"/>
                  </a:cubicBezTo>
                  <a:cubicBezTo>
                    <a:pt x="16062" y="19906"/>
                    <a:pt x="18831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673166" y="5158402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0"/>
                    <a:pt x="17486" y="0"/>
                    <a:pt x="14914" y="1125"/>
                  </a:cubicBezTo>
                  <a:cubicBezTo>
                    <a:pt x="12343" y="2250"/>
                    <a:pt x="9257" y="4500"/>
                    <a:pt x="6686" y="8100"/>
                  </a:cubicBezTo>
                  <a:cubicBezTo>
                    <a:pt x="4114" y="11700"/>
                    <a:pt x="2057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0015888" y="4815502"/>
              <a:ext cx="1525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21041" y="0"/>
                  </a:moveTo>
                  <a:cubicBezTo>
                    <a:pt x="19290" y="0"/>
                    <a:pt x="17538" y="0"/>
                    <a:pt x="15349" y="476"/>
                  </a:cubicBezTo>
                  <a:cubicBezTo>
                    <a:pt x="13160" y="953"/>
                    <a:pt x="10533" y="1906"/>
                    <a:pt x="7760" y="3547"/>
                  </a:cubicBezTo>
                  <a:cubicBezTo>
                    <a:pt x="4987" y="5188"/>
                    <a:pt x="2068" y="7518"/>
                    <a:pt x="755" y="9900"/>
                  </a:cubicBezTo>
                  <a:cubicBezTo>
                    <a:pt x="-559" y="12282"/>
                    <a:pt x="-267" y="14718"/>
                    <a:pt x="2506" y="16676"/>
                  </a:cubicBezTo>
                  <a:cubicBezTo>
                    <a:pt x="5279" y="18635"/>
                    <a:pt x="10533" y="20118"/>
                    <a:pt x="157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0183188" y="4961552"/>
              <a:ext cx="16307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7213" y="0"/>
                  </a:moveTo>
                  <a:cubicBezTo>
                    <a:pt x="8321" y="655"/>
                    <a:pt x="9428" y="1309"/>
                    <a:pt x="9290" y="3927"/>
                  </a:cubicBezTo>
                  <a:cubicBezTo>
                    <a:pt x="9151" y="6545"/>
                    <a:pt x="7767" y="11127"/>
                    <a:pt x="6521" y="13964"/>
                  </a:cubicBezTo>
                  <a:cubicBezTo>
                    <a:pt x="5274" y="16800"/>
                    <a:pt x="4167" y="17891"/>
                    <a:pt x="3059" y="18764"/>
                  </a:cubicBezTo>
                  <a:cubicBezTo>
                    <a:pt x="1951" y="19636"/>
                    <a:pt x="844" y="20291"/>
                    <a:pt x="290" y="20073"/>
                  </a:cubicBezTo>
                  <a:cubicBezTo>
                    <a:pt x="-264" y="19855"/>
                    <a:pt x="-264" y="18764"/>
                    <a:pt x="2505" y="16145"/>
                  </a:cubicBezTo>
                  <a:cubicBezTo>
                    <a:pt x="5274" y="13527"/>
                    <a:pt x="10813" y="9382"/>
                    <a:pt x="14136" y="6982"/>
                  </a:cubicBezTo>
                  <a:cubicBezTo>
                    <a:pt x="17459" y="4582"/>
                    <a:pt x="18567" y="3927"/>
                    <a:pt x="19536" y="3164"/>
                  </a:cubicBezTo>
                  <a:cubicBezTo>
                    <a:pt x="20505" y="2400"/>
                    <a:pt x="21336" y="1527"/>
                    <a:pt x="21336" y="1745"/>
                  </a:cubicBezTo>
                  <a:cubicBezTo>
                    <a:pt x="21336" y="1964"/>
                    <a:pt x="20505" y="3273"/>
                    <a:pt x="18982" y="5782"/>
                  </a:cubicBezTo>
                  <a:cubicBezTo>
                    <a:pt x="17459" y="8291"/>
                    <a:pt x="15244" y="12000"/>
                    <a:pt x="15105" y="14836"/>
                  </a:cubicBezTo>
                  <a:cubicBezTo>
                    <a:pt x="14967" y="17673"/>
                    <a:pt x="16905" y="19636"/>
                    <a:pt x="188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390716" y="5139352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562166" y="5012352"/>
              <a:ext cx="106229" cy="36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31" fill="norm" stroke="1" extrusionOk="0">
                  <a:moveTo>
                    <a:pt x="2541" y="0"/>
                  </a:moveTo>
                  <a:cubicBezTo>
                    <a:pt x="1271" y="1220"/>
                    <a:pt x="0" y="2441"/>
                    <a:pt x="0" y="3295"/>
                  </a:cubicBezTo>
                  <a:cubicBezTo>
                    <a:pt x="0" y="4149"/>
                    <a:pt x="1271" y="4637"/>
                    <a:pt x="4235" y="4881"/>
                  </a:cubicBezTo>
                  <a:cubicBezTo>
                    <a:pt x="7200" y="5125"/>
                    <a:pt x="11859" y="5125"/>
                    <a:pt x="14612" y="4820"/>
                  </a:cubicBezTo>
                  <a:cubicBezTo>
                    <a:pt x="17365" y="4515"/>
                    <a:pt x="18212" y="3905"/>
                    <a:pt x="18212" y="3905"/>
                  </a:cubicBezTo>
                  <a:cubicBezTo>
                    <a:pt x="18212" y="3905"/>
                    <a:pt x="17365" y="4515"/>
                    <a:pt x="18000" y="6773"/>
                  </a:cubicBezTo>
                  <a:cubicBezTo>
                    <a:pt x="18635" y="9031"/>
                    <a:pt x="20753" y="12936"/>
                    <a:pt x="21176" y="15559"/>
                  </a:cubicBezTo>
                  <a:cubicBezTo>
                    <a:pt x="21600" y="18183"/>
                    <a:pt x="20329" y="19525"/>
                    <a:pt x="17153" y="20380"/>
                  </a:cubicBezTo>
                  <a:cubicBezTo>
                    <a:pt x="13976" y="21234"/>
                    <a:pt x="8894" y="21600"/>
                    <a:pt x="5718" y="21112"/>
                  </a:cubicBezTo>
                  <a:cubicBezTo>
                    <a:pt x="2541" y="20624"/>
                    <a:pt x="1271" y="19281"/>
                    <a:pt x="0" y="1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657416" y="4980602"/>
              <a:ext cx="1239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5120" y="0"/>
                  </a:moveTo>
                  <a:cubicBezTo>
                    <a:pt x="17640" y="3130"/>
                    <a:pt x="20160" y="6261"/>
                    <a:pt x="20880" y="8687"/>
                  </a:cubicBezTo>
                  <a:cubicBezTo>
                    <a:pt x="21600" y="11113"/>
                    <a:pt x="20520" y="12835"/>
                    <a:pt x="16740" y="14870"/>
                  </a:cubicBezTo>
                  <a:cubicBezTo>
                    <a:pt x="12960" y="16904"/>
                    <a:pt x="648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889441" y="4779151"/>
              <a:ext cx="251508" cy="49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75" fill="norm" stroke="1" extrusionOk="0">
                  <a:moveTo>
                    <a:pt x="10337" y="17150"/>
                  </a:moveTo>
                  <a:cubicBezTo>
                    <a:pt x="10514" y="16695"/>
                    <a:pt x="10691" y="16239"/>
                    <a:pt x="10957" y="15647"/>
                  </a:cubicBezTo>
                  <a:cubicBezTo>
                    <a:pt x="11222" y="15054"/>
                    <a:pt x="11576" y="14325"/>
                    <a:pt x="10957" y="13960"/>
                  </a:cubicBezTo>
                  <a:cubicBezTo>
                    <a:pt x="10337" y="13596"/>
                    <a:pt x="8744" y="13596"/>
                    <a:pt x="6707" y="14553"/>
                  </a:cubicBezTo>
                  <a:cubicBezTo>
                    <a:pt x="4671" y="15510"/>
                    <a:pt x="2193" y="17424"/>
                    <a:pt x="953" y="18654"/>
                  </a:cubicBezTo>
                  <a:cubicBezTo>
                    <a:pt x="-286" y="19884"/>
                    <a:pt x="-286" y="20431"/>
                    <a:pt x="776" y="20841"/>
                  </a:cubicBezTo>
                  <a:cubicBezTo>
                    <a:pt x="1839" y="21252"/>
                    <a:pt x="3963" y="21525"/>
                    <a:pt x="6619" y="20933"/>
                  </a:cubicBezTo>
                  <a:cubicBezTo>
                    <a:pt x="9275" y="20340"/>
                    <a:pt x="12462" y="18882"/>
                    <a:pt x="15029" y="16786"/>
                  </a:cubicBezTo>
                  <a:cubicBezTo>
                    <a:pt x="17596" y="14690"/>
                    <a:pt x="19544" y="11955"/>
                    <a:pt x="20429" y="9221"/>
                  </a:cubicBezTo>
                  <a:cubicBezTo>
                    <a:pt x="21314" y="6487"/>
                    <a:pt x="21137" y="3753"/>
                    <a:pt x="20517" y="2158"/>
                  </a:cubicBezTo>
                  <a:cubicBezTo>
                    <a:pt x="19898" y="563"/>
                    <a:pt x="18835" y="107"/>
                    <a:pt x="17862" y="16"/>
                  </a:cubicBezTo>
                  <a:cubicBezTo>
                    <a:pt x="16888" y="-75"/>
                    <a:pt x="16003" y="198"/>
                    <a:pt x="15206" y="1611"/>
                  </a:cubicBezTo>
                  <a:cubicBezTo>
                    <a:pt x="14409" y="3024"/>
                    <a:pt x="13701" y="5576"/>
                    <a:pt x="13258" y="8355"/>
                  </a:cubicBezTo>
                  <a:cubicBezTo>
                    <a:pt x="12816" y="11135"/>
                    <a:pt x="12639" y="14143"/>
                    <a:pt x="13081" y="16102"/>
                  </a:cubicBezTo>
                  <a:cubicBezTo>
                    <a:pt x="13524" y="18062"/>
                    <a:pt x="14586" y="18973"/>
                    <a:pt x="15648" y="19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131065" y="5057215"/>
              <a:ext cx="201893" cy="18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864" fill="norm" stroke="1" extrusionOk="0">
                  <a:moveTo>
                    <a:pt x="2886" y="3476"/>
                  </a:moveTo>
                  <a:cubicBezTo>
                    <a:pt x="3540" y="2536"/>
                    <a:pt x="4195" y="1597"/>
                    <a:pt x="5068" y="893"/>
                  </a:cubicBezTo>
                  <a:cubicBezTo>
                    <a:pt x="5940" y="189"/>
                    <a:pt x="7031" y="-281"/>
                    <a:pt x="7686" y="189"/>
                  </a:cubicBezTo>
                  <a:cubicBezTo>
                    <a:pt x="8340" y="658"/>
                    <a:pt x="8559" y="2067"/>
                    <a:pt x="8668" y="4649"/>
                  </a:cubicBezTo>
                  <a:cubicBezTo>
                    <a:pt x="8777" y="7232"/>
                    <a:pt x="8777" y="10989"/>
                    <a:pt x="8013" y="14041"/>
                  </a:cubicBezTo>
                  <a:cubicBezTo>
                    <a:pt x="7250" y="17093"/>
                    <a:pt x="5722" y="19441"/>
                    <a:pt x="4304" y="20380"/>
                  </a:cubicBezTo>
                  <a:cubicBezTo>
                    <a:pt x="2886" y="21319"/>
                    <a:pt x="1577" y="20849"/>
                    <a:pt x="704" y="19323"/>
                  </a:cubicBezTo>
                  <a:cubicBezTo>
                    <a:pt x="-169" y="17797"/>
                    <a:pt x="-605" y="15215"/>
                    <a:pt x="1686" y="12515"/>
                  </a:cubicBezTo>
                  <a:cubicBezTo>
                    <a:pt x="3977" y="9815"/>
                    <a:pt x="8995" y="6997"/>
                    <a:pt x="12159" y="5354"/>
                  </a:cubicBezTo>
                  <a:cubicBezTo>
                    <a:pt x="15322" y="3710"/>
                    <a:pt x="16631" y="3241"/>
                    <a:pt x="17940" y="2654"/>
                  </a:cubicBezTo>
                  <a:cubicBezTo>
                    <a:pt x="19250" y="2067"/>
                    <a:pt x="20559" y="1362"/>
                    <a:pt x="20777" y="1362"/>
                  </a:cubicBezTo>
                  <a:cubicBezTo>
                    <a:pt x="20995" y="1362"/>
                    <a:pt x="20122" y="2067"/>
                    <a:pt x="18813" y="3710"/>
                  </a:cubicBezTo>
                  <a:cubicBezTo>
                    <a:pt x="17504" y="5354"/>
                    <a:pt x="15759" y="7936"/>
                    <a:pt x="15540" y="10636"/>
                  </a:cubicBezTo>
                  <a:cubicBezTo>
                    <a:pt x="15322" y="13336"/>
                    <a:pt x="16631" y="16154"/>
                    <a:pt x="17940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413066" y="521555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497690" y="4811268"/>
              <a:ext cx="378133" cy="81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75" fill="norm" stroke="1" extrusionOk="0">
                  <a:moveTo>
                    <a:pt x="9602" y="10043"/>
                  </a:moveTo>
                  <a:cubicBezTo>
                    <a:pt x="9602" y="9762"/>
                    <a:pt x="9602" y="9482"/>
                    <a:pt x="9482" y="9117"/>
                  </a:cubicBezTo>
                  <a:cubicBezTo>
                    <a:pt x="9362" y="8752"/>
                    <a:pt x="9122" y="8303"/>
                    <a:pt x="8342" y="8219"/>
                  </a:cubicBezTo>
                  <a:cubicBezTo>
                    <a:pt x="7562" y="8135"/>
                    <a:pt x="6242" y="8416"/>
                    <a:pt x="4742" y="9117"/>
                  </a:cubicBezTo>
                  <a:cubicBezTo>
                    <a:pt x="3242" y="9818"/>
                    <a:pt x="1562" y="10940"/>
                    <a:pt x="722" y="11642"/>
                  </a:cubicBezTo>
                  <a:cubicBezTo>
                    <a:pt x="-118" y="12343"/>
                    <a:pt x="-118" y="12623"/>
                    <a:pt x="182" y="12764"/>
                  </a:cubicBezTo>
                  <a:cubicBezTo>
                    <a:pt x="482" y="12904"/>
                    <a:pt x="1082" y="12904"/>
                    <a:pt x="2222" y="12399"/>
                  </a:cubicBezTo>
                  <a:cubicBezTo>
                    <a:pt x="3362" y="11894"/>
                    <a:pt x="5042" y="10884"/>
                    <a:pt x="6902" y="9706"/>
                  </a:cubicBezTo>
                  <a:cubicBezTo>
                    <a:pt x="8762" y="8528"/>
                    <a:pt x="10802" y="7181"/>
                    <a:pt x="12122" y="5751"/>
                  </a:cubicBezTo>
                  <a:cubicBezTo>
                    <a:pt x="13442" y="4320"/>
                    <a:pt x="14042" y="2805"/>
                    <a:pt x="14222" y="1908"/>
                  </a:cubicBezTo>
                  <a:cubicBezTo>
                    <a:pt x="14402" y="1010"/>
                    <a:pt x="14162" y="729"/>
                    <a:pt x="13802" y="477"/>
                  </a:cubicBezTo>
                  <a:cubicBezTo>
                    <a:pt x="13442" y="224"/>
                    <a:pt x="12962" y="0"/>
                    <a:pt x="12482" y="0"/>
                  </a:cubicBezTo>
                  <a:cubicBezTo>
                    <a:pt x="12002" y="0"/>
                    <a:pt x="11522" y="224"/>
                    <a:pt x="10742" y="1066"/>
                  </a:cubicBezTo>
                  <a:cubicBezTo>
                    <a:pt x="9962" y="1908"/>
                    <a:pt x="8882" y="3366"/>
                    <a:pt x="8282" y="4797"/>
                  </a:cubicBezTo>
                  <a:cubicBezTo>
                    <a:pt x="7682" y="6228"/>
                    <a:pt x="7562" y="7630"/>
                    <a:pt x="7682" y="8500"/>
                  </a:cubicBezTo>
                  <a:cubicBezTo>
                    <a:pt x="7802" y="9369"/>
                    <a:pt x="8162" y="9706"/>
                    <a:pt x="9002" y="9930"/>
                  </a:cubicBezTo>
                  <a:cubicBezTo>
                    <a:pt x="9842" y="10155"/>
                    <a:pt x="11162" y="10267"/>
                    <a:pt x="12542" y="10043"/>
                  </a:cubicBezTo>
                  <a:cubicBezTo>
                    <a:pt x="13922" y="9818"/>
                    <a:pt x="15362" y="9257"/>
                    <a:pt x="16202" y="8836"/>
                  </a:cubicBezTo>
                  <a:cubicBezTo>
                    <a:pt x="17042" y="8416"/>
                    <a:pt x="17282" y="8135"/>
                    <a:pt x="17102" y="8051"/>
                  </a:cubicBezTo>
                  <a:cubicBezTo>
                    <a:pt x="16922" y="7967"/>
                    <a:pt x="16322" y="8079"/>
                    <a:pt x="15902" y="8472"/>
                  </a:cubicBezTo>
                  <a:cubicBezTo>
                    <a:pt x="15482" y="8864"/>
                    <a:pt x="15242" y="9538"/>
                    <a:pt x="15122" y="10015"/>
                  </a:cubicBezTo>
                  <a:cubicBezTo>
                    <a:pt x="15002" y="10491"/>
                    <a:pt x="15002" y="10772"/>
                    <a:pt x="15242" y="10996"/>
                  </a:cubicBezTo>
                  <a:cubicBezTo>
                    <a:pt x="15482" y="11221"/>
                    <a:pt x="15962" y="11389"/>
                    <a:pt x="16502" y="11501"/>
                  </a:cubicBezTo>
                  <a:cubicBezTo>
                    <a:pt x="17042" y="11614"/>
                    <a:pt x="17642" y="11670"/>
                    <a:pt x="18182" y="11614"/>
                  </a:cubicBezTo>
                  <a:cubicBezTo>
                    <a:pt x="18722" y="11557"/>
                    <a:pt x="19202" y="11389"/>
                    <a:pt x="19742" y="11165"/>
                  </a:cubicBezTo>
                  <a:cubicBezTo>
                    <a:pt x="20282" y="10940"/>
                    <a:pt x="20882" y="10660"/>
                    <a:pt x="21182" y="10688"/>
                  </a:cubicBezTo>
                  <a:cubicBezTo>
                    <a:pt x="21482" y="10716"/>
                    <a:pt x="21482" y="11052"/>
                    <a:pt x="21362" y="11978"/>
                  </a:cubicBezTo>
                  <a:cubicBezTo>
                    <a:pt x="21242" y="12904"/>
                    <a:pt x="21002" y="14419"/>
                    <a:pt x="20402" y="15849"/>
                  </a:cubicBezTo>
                  <a:cubicBezTo>
                    <a:pt x="19802" y="17280"/>
                    <a:pt x="18842" y="18626"/>
                    <a:pt x="17282" y="19608"/>
                  </a:cubicBezTo>
                  <a:cubicBezTo>
                    <a:pt x="15722" y="20590"/>
                    <a:pt x="13562" y="21207"/>
                    <a:pt x="11582" y="21404"/>
                  </a:cubicBezTo>
                  <a:cubicBezTo>
                    <a:pt x="9602" y="21600"/>
                    <a:pt x="7802" y="21376"/>
                    <a:pt x="6722" y="20899"/>
                  </a:cubicBezTo>
                  <a:cubicBezTo>
                    <a:pt x="5642" y="20422"/>
                    <a:pt x="5282" y="19692"/>
                    <a:pt x="6002" y="19159"/>
                  </a:cubicBezTo>
                  <a:cubicBezTo>
                    <a:pt x="6722" y="18626"/>
                    <a:pt x="8522" y="18290"/>
                    <a:pt x="9842" y="18150"/>
                  </a:cubicBezTo>
                  <a:cubicBezTo>
                    <a:pt x="11162" y="18009"/>
                    <a:pt x="12002" y="18065"/>
                    <a:pt x="12842" y="1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685616" y="5996602"/>
              <a:ext cx="3594101" cy="177801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41166" y="6066452"/>
              <a:ext cx="4292601" cy="177801"/>
            </a:xfrm>
            <a:prstGeom prst="rect">
              <a:avLst/>
            </a:prstGeom>
            <a:effectLst/>
          </p:spPr>
        </p:pic>
        <p:sp>
          <p:nvSpPr>
            <p:cNvPr id="1320" name="Line"/>
            <p:cNvSpPr/>
            <p:nvPr/>
          </p:nvSpPr>
          <p:spPr>
            <a:xfrm>
              <a:off x="7156010" y="6243545"/>
              <a:ext cx="123207" cy="61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6" fill="norm" stroke="1" extrusionOk="0">
                  <a:moveTo>
                    <a:pt x="20955" y="2259"/>
                  </a:moveTo>
                  <a:cubicBezTo>
                    <a:pt x="18435" y="1515"/>
                    <a:pt x="15915" y="770"/>
                    <a:pt x="13755" y="360"/>
                  </a:cubicBezTo>
                  <a:cubicBezTo>
                    <a:pt x="11595" y="-50"/>
                    <a:pt x="9795" y="-124"/>
                    <a:pt x="7815" y="211"/>
                  </a:cubicBezTo>
                  <a:cubicBezTo>
                    <a:pt x="5835" y="546"/>
                    <a:pt x="3675" y="1291"/>
                    <a:pt x="2055" y="2446"/>
                  </a:cubicBezTo>
                  <a:cubicBezTo>
                    <a:pt x="435" y="3600"/>
                    <a:pt x="-645" y="5164"/>
                    <a:pt x="435" y="6915"/>
                  </a:cubicBezTo>
                  <a:cubicBezTo>
                    <a:pt x="1515" y="8665"/>
                    <a:pt x="4755" y="10602"/>
                    <a:pt x="7995" y="12389"/>
                  </a:cubicBezTo>
                  <a:cubicBezTo>
                    <a:pt x="11235" y="14177"/>
                    <a:pt x="14475" y="15815"/>
                    <a:pt x="16095" y="16970"/>
                  </a:cubicBezTo>
                  <a:cubicBezTo>
                    <a:pt x="17715" y="18124"/>
                    <a:pt x="17715" y="18795"/>
                    <a:pt x="15015" y="19465"/>
                  </a:cubicBezTo>
                  <a:cubicBezTo>
                    <a:pt x="12315" y="20135"/>
                    <a:pt x="6915" y="20806"/>
                    <a:pt x="1515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133166" y="6955452"/>
              <a:ext cx="172582" cy="40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2" fill="norm" stroke="1" extrusionOk="0">
                  <a:moveTo>
                    <a:pt x="0" y="0"/>
                  </a:moveTo>
                  <a:cubicBezTo>
                    <a:pt x="790" y="2138"/>
                    <a:pt x="1580" y="4275"/>
                    <a:pt x="2634" y="5625"/>
                  </a:cubicBezTo>
                  <a:cubicBezTo>
                    <a:pt x="3688" y="6975"/>
                    <a:pt x="5005" y="7538"/>
                    <a:pt x="6190" y="7650"/>
                  </a:cubicBezTo>
                  <a:cubicBezTo>
                    <a:pt x="7376" y="7762"/>
                    <a:pt x="8429" y="7425"/>
                    <a:pt x="9746" y="6637"/>
                  </a:cubicBezTo>
                  <a:cubicBezTo>
                    <a:pt x="11063" y="5850"/>
                    <a:pt x="12644" y="4613"/>
                    <a:pt x="13698" y="3712"/>
                  </a:cubicBezTo>
                  <a:cubicBezTo>
                    <a:pt x="14751" y="2812"/>
                    <a:pt x="15278" y="2250"/>
                    <a:pt x="15937" y="2362"/>
                  </a:cubicBezTo>
                  <a:cubicBezTo>
                    <a:pt x="16595" y="2475"/>
                    <a:pt x="17385" y="3263"/>
                    <a:pt x="18571" y="5344"/>
                  </a:cubicBezTo>
                  <a:cubicBezTo>
                    <a:pt x="19756" y="7425"/>
                    <a:pt x="21337" y="10800"/>
                    <a:pt x="21468" y="13612"/>
                  </a:cubicBezTo>
                  <a:cubicBezTo>
                    <a:pt x="21600" y="16425"/>
                    <a:pt x="20283" y="18675"/>
                    <a:pt x="18307" y="19969"/>
                  </a:cubicBezTo>
                  <a:cubicBezTo>
                    <a:pt x="16332" y="21262"/>
                    <a:pt x="13698" y="21600"/>
                    <a:pt x="10932" y="21431"/>
                  </a:cubicBezTo>
                  <a:cubicBezTo>
                    <a:pt x="8166" y="21262"/>
                    <a:pt x="5268" y="20588"/>
                    <a:pt x="3820" y="19912"/>
                  </a:cubicBezTo>
                  <a:cubicBezTo>
                    <a:pt x="2371" y="19238"/>
                    <a:pt x="2371" y="18562"/>
                    <a:pt x="2371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943764" y="3972680"/>
              <a:ext cx="774006" cy="80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4" fill="norm" stroke="1" extrusionOk="0">
                  <a:moveTo>
                    <a:pt x="20135" y="21554"/>
                  </a:moveTo>
                  <a:cubicBezTo>
                    <a:pt x="20135" y="20817"/>
                    <a:pt x="20135" y="20080"/>
                    <a:pt x="20311" y="19201"/>
                  </a:cubicBezTo>
                  <a:cubicBezTo>
                    <a:pt x="20487" y="18323"/>
                    <a:pt x="20840" y="17302"/>
                    <a:pt x="21104" y="15885"/>
                  </a:cubicBezTo>
                  <a:cubicBezTo>
                    <a:pt x="21368" y="14467"/>
                    <a:pt x="21544" y="12653"/>
                    <a:pt x="21427" y="11066"/>
                  </a:cubicBezTo>
                  <a:cubicBezTo>
                    <a:pt x="21309" y="9478"/>
                    <a:pt x="20898" y="8118"/>
                    <a:pt x="20253" y="6785"/>
                  </a:cubicBezTo>
                  <a:cubicBezTo>
                    <a:pt x="19607" y="5453"/>
                    <a:pt x="18727" y="4149"/>
                    <a:pt x="17934" y="3072"/>
                  </a:cubicBezTo>
                  <a:cubicBezTo>
                    <a:pt x="17142" y="1995"/>
                    <a:pt x="16437" y="1145"/>
                    <a:pt x="15762" y="634"/>
                  </a:cubicBezTo>
                  <a:cubicBezTo>
                    <a:pt x="15087" y="124"/>
                    <a:pt x="14442" y="-46"/>
                    <a:pt x="13444" y="11"/>
                  </a:cubicBezTo>
                  <a:cubicBezTo>
                    <a:pt x="12446" y="67"/>
                    <a:pt x="11096" y="351"/>
                    <a:pt x="9746" y="1031"/>
                  </a:cubicBezTo>
                  <a:cubicBezTo>
                    <a:pt x="8396" y="1711"/>
                    <a:pt x="7046" y="2789"/>
                    <a:pt x="6019" y="4064"/>
                  </a:cubicBezTo>
                  <a:cubicBezTo>
                    <a:pt x="4992" y="5340"/>
                    <a:pt x="4287" y="6814"/>
                    <a:pt x="3701" y="8430"/>
                  </a:cubicBezTo>
                  <a:cubicBezTo>
                    <a:pt x="3114" y="10045"/>
                    <a:pt x="2644" y="11803"/>
                    <a:pt x="2204" y="13447"/>
                  </a:cubicBezTo>
                  <a:cubicBezTo>
                    <a:pt x="1764" y="15091"/>
                    <a:pt x="1353" y="16622"/>
                    <a:pt x="1001" y="17671"/>
                  </a:cubicBezTo>
                  <a:cubicBezTo>
                    <a:pt x="648" y="18719"/>
                    <a:pt x="355" y="19286"/>
                    <a:pt x="179" y="19768"/>
                  </a:cubicBezTo>
                  <a:cubicBezTo>
                    <a:pt x="3" y="20250"/>
                    <a:pt x="-56" y="20647"/>
                    <a:pt x="61" y="20845"/>
                  </a:cubicBezTo>
                  <a:cubicBezTo>
                    <a:pt x="179" y="21044"/>
                    <a:pt x="472" y="21044"/>
                    <a:pt x="766" y="2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893628" y="4667008"/>
              <a:ext cx="90439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19" fill="norm" stroke="1" extrusionOk="0">
                  <a:moveTo>
                    <a:pt x="7720" y="384"/>
                  </a:moveTo>
                  <a:cubicBezTo>
                    <a:pt x="4775" y="51"/>
                    <a:pt x="1830" y="-281"/>
                    <a:pt x="602" y="384"/>
                  </a:cubicBezTo>
                  <a:cubicBezTo>
                    <a:pt x="-625" y="1048"/>
                    <a:pt x="-134" y="2710"/>
                    <a:pt x="3548" y="6365"/>
                  </a:cubicBezTo>
                  <a:cubicBezTo>
                    <a:pt x="7230" y="10021"/>
                    <a:pt x="14102" y="15670"/>
                    <a:pt x="20975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952316" y="473930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451826" y="6562238"/>
              <a:ext cx="255742" cy="5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82" fill="norm" stroke="1" extrusionOk="0">
                  <a:moveTo>
                    <a:pt x="1484" y="729"/>
                  </a:moveTo>
                  <a:cubicBezTo>
                    <a:pt x="958" y="313"/>
                    <a:pt x="431" y="-102"/>
                    <a:pt x="167" y="23"/>
                  </a:cubicBezTo>
                  <a:cubicBezTo>
                    <a:pt x="-96" y="147"/>
                    <a:pt x="-96" y="812"/>
                    <a:pt x="519" y="1809"/>
                  </a:cubicBezTo>
                  <a:cubicBezTo>
                    <a:pt x="1133" y="2806"/>
                    <a:pt x="2363" y="4135"/>
                    <a:pt x="3767" y="4966"/>
                  </a:cubicBezTo>
                  <a:cubicBezTo>
                    <a:pt x="5172" y="5796"/>
                    <a:pt x="6753" y="6129"/>
                    <a:pt x="8158" y="5963"/>
                  </a:cubicBezTo>
                  <a:cubicBezTo>
                    <a:pt x="9563" y="5796"/>
                    <a:pt x="10792" y="5132"/>
                    <a:pt x="11406" y="4509"/>
                  </a:cubicBezTo>
                  <a:cubicBezTo>
                    <a:pt x="12021" y="3886"/>
                    <a:pt x="12021" y="3304"/>
                    <a:pt x="12109" y="2806"/>
                  </a:cubicBezTo>
                  <a:cubicBezTo>
                    <a:pt x="12197" y="2307"/>
                    <a:pt x="12372" y="1892"/>
                    <a:pt x="12724" y="1892"/>
                  </a:cubicBezTo>
                  <a:cubicBezTo>
                    <a:pt x="13075" y="1892"/>
                    <a:pt x="13602" y="2307"/>
                    <a:pt x="14480" y="3346"/>
                  </a:cubicBezTo>
                  <a:cubicBezTo>
                    <a:pt x="15358" y="4384"/>
                    <a:pt x="16587" y="6046"/>
                    <a:pt x="17904" y="8413"/>
                  </a:cubicBezTo>
                  <a:cubicBezTo>
                    <a:pt x="19221" y="10781"/>
                    <a:pt x="20626" y="13855"/>
                    <a:pt x="21065" y="16098"/>
                  </a:cubicBezTo>
                  <a:cubicBezTo>
                    <a:pt x="21504" y="18341"/>
                    <a:pt x="20977" y="19753"/>
                    <a:pt x="19748" y="20543"/>
                  </a:cubicBezTo>
                  <a:cubicBezTo>
                    <a:pt x="18519" y="21332"/>
                    <a:pt x="16587" y="21498"/>
                    <a:pt x="15182" y="21000"/>
                  </a:cubicBezTo>
                  <a:cubicBezTo>
                    <a:pt x="13777" y="20501"/>
                    <a:pt x="12899" y="19338"/>
                    <a:pt x="12811" y="18507"/>
                  </a:cubicBezTo>
                  <a:cubicBezTo>
                    <a:pt x="12724" y="17676"/>
                    <a:pt x="13426" y="17178"/>
                    <a:pt x="14128" y="16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921580" y="6349782"/>
              <a:ext cx="189487" cy="85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54" fill="norm" stroke="1" extrusionOk="0">
                  <a:moveTo>
                    <a:pt x="21249" y="1504"/>
                  </a:moveTo>
                  <a:cubicBezTo>
                    <a:pt x="21012" y="1237"/>
                    <a:pt x="20774" y="970"/>
                    <a:pt x="20418" y="676"/>
                  </a:cubicBezTo>
                  <a:cubicBezTo>
                    <a:pt x="20062" y="382"/>
                    <a:pt x="19587" y="61"/>
                    <a:pt x="18875" y="7"/>
                  </a:cubicBezTo>
                  <a:cubicBezTo>
                    <a:pt x="18163" y="-46"/>
                    <a:pt x="17214" y="168"/>
                    <a:pt x="14722" y="1050"/>
                  </a:cubicBezTo>
                  <a:cubicBezTo>
                    <a:pt x="12229" y="1932"/>
                    <a:pt x="8194" y="3483"/>
                    <a:pt x="5346" y="5194"/>
                  </a:cubicBezTo>
                  <a:cubicBezTo>
                    <a:pt x="2497" y="6904"/>
                    <a:pt x="836" y="8776"/>
                    <a:pt x="242" y="10487"/>
                  </a:cubicBezTo>
                  <a:cubicBezTo>
                    <a:pt x="-351" y="12198"/>
                    <a:pt x="124" y="13748"/>
                    <a:pt x="1904" y="15405"/>
                  </a:cubicBezTo>
                  <a:cubicBezTo>
                    <a:pt x="3684" y="17063"/>
                    <a:pt x="6770" y="18827"/>
                    <a:pt x="10212" y="19870"/>
                  </a:cubicBezTo>
                  <a:cubicBezTo>
                    <a:pt x="13653" y="20912"/>
                    <a:pt x="17451" y="21233"/>
                    <a:pt x="21249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337550" y="6443445"/>
              <a:ext cx="148168" cy="59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524"/>
                  </a:moveTo>
                  <a:cubicBezTo>
                    <a:pt x="20674" y="1141"/>
                    <a:pt x="19749" y="758"/>
                    <a:pt x="17897" y="451"/>
                  </a:cubicBezTo>
                  <a:cubicBezTo>
                    <a:pt x="16046" y="145"/>
                    <a:pt x="13269" y="-85"/>
                    <a:pt x="10954" y="30"/>
                  </a:cubicBezTo>
                  <a:cubicBezTo>
                    <a:pt x="8640" y="145"/>
                    <a:pt x="6789" y="604"/>
                    <a:pt x="4629" y="1868"/>
                  </a:cubicBezTo>
                  <a:cubicBezTo>
                    <a:pt x="2469" y="3132"/>
                    <a:pt x="0" y="5200"/>
                    <a:pt x="0" y="7153"/>
                  </a:cubicBezTo>
                  <a:cubicBezTo>
                    <a:pt x="0" y="9106"/>
                    <a:pt x="2469" y="10945"/>
                    <a:pt x="5091" y="12898"/>
                  </a:cubicBezTo>
                  <a:cubicBezTo>
                    <a:pt x="7714" y="14851"/>
                    <a:pt x="10491" y="16919"/>
                    <a:pt x="11880" y="18183"/>
                  </a:cubicBezTo>
                  <a:cubicBezTo>
                    <a:pt x="13269" y="19447"/>
                    <a:pt x="13269" y="19906"/>
                    <a:pt x="11880" y="20328"/>
                  </a:cubicBezTo>
                  <a:cubicBezTo>
                    <a:pt x="10491" y="20749"/>
                    <a:pt x="7714" y="21132"/>
                    <a:pt x="4937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92772" y="7133764"/>
              <a:ext cx="224695" cy="18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5" fill="norm" stroke="1" extrusionOk="0">
                  <a:moveTo>
                    <a:pt x="233" y="7304"/>
                  </a:moveTo>
                  <a:cubicBezTo>
                    <a:pt x="31" y="5095"/>
                    <a:pt x="-171" y="2886"/>
                    <a:pt x="233" y="1536"/>
                  </a:cubicBezTo>
                  <a:cubicBezTo>
                    <a:pt x="636" y="186"/>
                    <a:pt x="1646" y="-305"/>
                    <a:pt x="2958" y="186"/>
                  </a:cubicBezTo>
                  <a:cubicBezTo>
                    <a:pt x="4270" y="677"/>
                    <a:pt x="5885" y="2150"/>
                    <a:pt x="6995" y="4850"/>
                  </a:cubicBezTo>
                  <a:cubicBezTo>
                    <a:pt x="8106" y="7550"/>
                    <a:pt x="8711" y="11477"/>
                    <a:pt x="8711" y="14054"/>
                  </a:cubicBezTo>
                  <a:cubicBezTo>
                    <a:pt x="8711" y="16631"/>
                    <a:pt x="8106" y="17859"/>
                    <a:pt x="7096" y="18718"/>
                  </a:cubicBezTo>
                  <a:cubicBezTo>
                    <a:pt x="6087" y="19577"/>
                    <a:pt x="4674" y="20068"/>
                    <a:pt x="3866" y="19454"/>
                  </a:cubicBezTo>
                  <a:cubicBezTo>
                    <a:pt x="3059" y="18840"/>
                    <a:pt x="2857" y="17122"/>
                    <a:pt x="3765" y="14913"/>
                  </a:cubicBezTo>
                  <a:cubicBezTo>
                    <a:pt x="4674" y="12704"/>
                    <a:pt x="6693" y="10004"/>
                    <a:pt x="8106" y="8286"/>
                  </a:cubicBezTo>
                  <a:cubicBezTo>
                    <a:pt x="9519" y="6568"/>
                    <a:pt x="10326" y="5831"/>
                    <a:pt x="11336" y="5218"/>
                  </a:cubicBezTo>
                  <a:cubicBezTo>
                    <a:pt x="12345" y="4604"/>
                    <a:pt x="13556" y="4113"/>
                    <a:pt x="13859" y="4604"/>
                  </a:cubicBezTo>
                  <a:cubicBezTo>
                    <a:pt x="14162" y="5095"/>
                    <a:pt x="13556" y="6568"/>
                    <a:pt x="13152" y="8654"/>
                  </a:cubicBezTo>
                  <a:cubicBezTo>
                    <a:pt x="12749" y="10740"/>
                    <a:pt x="12547" y="13440"/>
                    <a:pt x="13960" y="15650"/>
                  </a:cubicBezTo>
                  <a:cubicBezTo>
                    <a:pt x="15373" y="17859"/>
                    <a:pt x="18401" y="19577"/>
                    <a:pt x="21429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714316" y="6487001"/>
              <a:ext cx="114301" cy="48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1908"/>
                  </a:moveTo>
                  <a:cubicBezTo>
                    <a:pt x="20800" y="1438"/>
                    <a:pt x="20000" y="969"/>
                    <a:pt x="17600" y="546"/>
                  </a:cubicBezTo>
                  <a:cubicBezTo>
                    <a:pt x="15200" y="124"/>
                    <a:pt x="11200" y="-252"/>
                    <a:pt x="8000" y="218"/>
                  </a:cubicBezTo>
                  <a:cubicBezTo>
                    <a:pt x="4800" y="687"/>
                    <a:pt x="2400" y="2002"/>
                    <a:pt x="1200" y="4444"/>
                  </a:cubicBezTo>
                  <a:cubicBezTo>
                    <a:pt x="0" y="6885"/>
                    <a:pt x="0" y="10454"/>
                    <a:pt x="0" y="13459"/>
                  </a:cubicBezTo>
                  <a:cubicBezTo>
                    <a:pt x="0" y="16465"/>
                    <a:pt x="0" y="18906"/>
                    <a:pt x="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608483" y="6803052"/>
              <a:ext cx="25823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21600"/>
                  </a:moveTo>
                  <a:cubicBezTo>
                    <a:pt x="708" y="18400"/>
                    <a:pt x="0" y="15200"/>
                    <a:pt x="0" y="12400"/>
                  </a:cubicBezTo>
                  <a:cubicBezTo>
                    <a:pt x="0" y="9600"/>
                    <a:pt x="708" y="7200"/>
                    <a:pt x="4426" y="5200"/>
                  </a:cubicBezTo>
                  <a:cubicBezTo>
                    <a:pt x="8144" y="3200"/>
                    <a:pt x="14872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841316" y="6923702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20"/>
                    <a:pt x="9600" y="11040"/>
                    <a:pt x="13200" y="14640"/>
                  </a:cubicBezTo>
                  <a:cubicBezTo>
                    <a:pt x="16800" y="18240"/>
                    <a:pt x="19200" y="19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860366" y="6968152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300"/>
                    <a:pt x="18600" y="600"/>
                    <a:pt x="15750" y="3300"/>
                  </a:cubicBezTo>
                  <a:cubicBezTo>
                    <a:pt x="12900" y="6000"/>
                    <a:pt x="8700" y="11100"/>
                    <a:pt x="6000" y="14550"/>
                  </a:cubicBezTo>
                  <a:cubicBezTo>
                    <a:pt x="3300" y="18000"/>
                    <a:pt x="2100" y="19800"/>
                    <a:pt x="1350" y="20700"/>
                  </a:cubicBezTo>
                  <a:cubicBezTo>
                    <a:pt x="600" y="21600"/>
                    <a:pt x="3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057216" y="708880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177866" y="6904652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6063"/>
                    <a:pt x="9318" y="12126"/>
                    <a:pt x="12918" y="15726"/>
                  </a:cubicBezTo>
                  <a:cubicBezTo>
                    <a:pt x="16518" y="19326"/>
                    <a:pt x="19059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301872" y="6927935"/>
              <a:ext cx="5087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16774" y="1701"/>
                  </a:moveTo>
                  <a:cubicBezTo>
                    <a:pt x="18502" y="850"/>
                    <a:pt x="20230" y="0"/>
                    <a:pt x="20662" y="0"/>
                  </a:cubicBezTo>
                  <a:cubicBezTo>
                    <a:pt x="21094" y="0"/>
                    <a:pt x="20230" y="850"/>
                    <a:pt x="17206" y="1701"/>
                  </a:cubicBezTo>
                  <a:cubicBezTo>
                    <a:pt x="14182" y="2551"/>
                    <a:pt x="8998" y="3402"/>
                    <a:pt x="5974" y="4677"/>
                  </a:cubicBezTo>
                  <a:cubicBezTo>
                    <a:pt x="2950" y="5953"/>
                    <a:pt x="2086" y="7654"/>
                    <a:pt x="1222" y="10205"/>
                  </a:cubicBezTo>
                  <a:cubicBezTo>
                    <a:pt x="358" y="12756"/>
                    <a:pt x="-506" y="16157"/>
                    <a:pt x="358" y="18198"/>
                  </a:cubicBezTo>
                  <a:cubicBezTo>
                    <a:pt x="1222" y="20239"/>
                    <a:pt x="3814" y="20920"/>
                    <a:pt x="6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526657" y="6588894"/>
              <a:ext cx="108411" cy="3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492" fill="norm" stroke="1" extrusionOk="0">
                  <a:moveTo>
                    <a:pt x="20487" y="1463"/>
                  </a:moveTo>
                  <a:cubicBezTo>
                    <a:pt x="20087" y="808"/>
                    <a:pt x="19687" y="154"/>
                    <a:pt x="18687" y="23"/>
                  </a:cubicBezTo>
                  <a:cubicBezTo>
                    <a:pt x="17687" y="-108"/>
                    <a:pt x="16087" y="285"/>
                    <a:pt x="13087" y="1987"/>
                  </a:cubicBezTo>
                  <a:cubicBezTo>
                    <a:pt x="10087" y="3688"/>
                    <a:pt x="5687" y="6699"/>
                    <a:pt x="2887" y="9252"/>
                  </a:cubicBezTo>
                  <a:cubicBezTo>
                    <a:pt x="87" y="11805"/>
                    <a:pt x="-1113" y="13899"/>
                    <a:pt x="1287" y="15863"/>
                  </a:cubicBezTo>
                  <a:cubicBezTo>
                    <a:pt x="3687" y="17827"/>
                    <a:pt x="9687" y="19659"/>
                    <a:pt x="15687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704916" y="6741889"/>
              <a:ext cx="146051" cy="18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6" fill="norm" stroke="1" extrusionOk="0">
                  <a:moveTo>
                    <a:pt x="0" y="1960"/>
                  </a:moveTo>
                  <a:cubicBezTo>
                    <a:pt x="3085" y="3698"/>
                    <a:pt x="6171" y="5436"/>
                    <a:pt x="7868" y="7671"/>
                  </a:cubicBezTo>
                  <a:cubicBezTo>
                    <a:pt x="9565" y="9905"/>
                    <a:pt x="9874" y="12636"/>
                    <a:pt x="8948" y="14871"/>
                  </a:cubicBezTo>
                  <a:cubicBezTo>
                    <a:pt x="8022" y="17105"/>
                    <a:pt x="5862" y="18843"/>
                    <a:pt x="4011" y="19588"/>
                  </a:cubicBezTo>
                  <a:cubicBezTo>
                    <a:pt x="2160" y="20333"/>
                    <a:pt x="617" y="20085"/>
                    <a:pt x="154" y="19340"/>
                  </a:cubicBezTo>
                  <a:cubicBezTo>
                    <a:pt x="-309" y="18595"/>
                    <a:pt x="308" y="17354"/>
                    <a:pt x="2777" y="14747"/>
                  </a:cubicBezTo>
                  <a:cubicBezTo>
                    <a:pt x="5245" y="12140"/>
                    <a:pt x="9565" y="8167"/>
                    <a:pt x="12188" y="5685"/>
                  </a:cubicBezTo>
                  <a:cubicBezTo>
                    <a:pt x="14811" y="3202"/>
                    <a:pt x="15737" y="2209"/>
                    <a:pt x="16817" y="1340"/>
                  </a:cubicBezTo>
                  <a:cubicBezTo>
                    <a:pt x="17897" y="471"/>
                    <a:pt x="19131" y="-274"/>
                    <a:pt x="19748" y="98"/>
                  </a:cubicBezTo>
                  <a:cubicBezTo>
                    <a:pt x="20365" y="471"/>
                    <a:pt x="20365" y="1960"/>
                    <a:pt x="20211" y="4940"/>
                  </a:cubicBezTo>
                  <a:cubicBezTo>
                    <a:pt x="20057" y="7919"/>
                    <a:pt x="19748" y="12388"/>
                    <a:pt x="19902" y="15367"/>
                  </a:cubicBezTo>
                  <a:cubicBezTo>
                    <a:pt x="20057" y="18347"/>
                    <a:pt x="20674" y="19836"/>
                    <a:pt x="21291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901766" y="6872902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087365" y="6745902"/>
              <a:ext cx="208949" cy="40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47" fill="norm" stroke="1" extrusionOk="0">
                  <a:moveTo>
                    <a:pt x="1779" y="0"/>
                  </a:moveTo>
                  <a:cubicBezTo>
                    <a:pt x="1137" y="1225"/>
                    <a:pt x="496" y="2449"/>
                    <a:pt x="175" y="3340"/>
                  </a:cubicBezTo>
                  <a:cubicBezTo>
                    <a:pt x="-146" y="4231"/>
                    <a:pt x="-146" y="4788"/>
                    <a:pt x="1244" y="5177"/>
                  </a:cubicBezTo>
                  <a:cubicBezTo>
                    <a:pt x="2634" y="5567"/>
                    <a:pt x="5414" y="5790"/>
                    <a:pt x="7446" y="5289"/>
                  </a:cubicBezTo>
                  <a:cubicBezTo>
                    <a:pt x="9478" y="4788"/>
                    <a:pt x="10761" y="3563"/>
                    <a:pt x="11616" y="2616"/>
                  </a:cubicBezTo>
                  <a:cubicBezTo>
                    <a:pt x="12472" y="1670"/>
                    <a:pt x="12900" y="1002"/>
                    <a:pt x="13220" y="1058"/>
                  </a:cubicBezTo>
                  <a:cubicBezTo>
                    <a:pt x="13541" y="1113"/>
                    <a:pt x="13755" y="1893"/>
                    <a:pt x="15038" y="3953"/>
                  </a:cubicBezTo>
                  <a:cubicBezTo>
                    <a:pt x="16321" y="6012"/>
                    <a:pt x="18674" y="9353"/>
                    <a:pt x="19957" y="12192"/>
                  </a:cubicBezTo>
                  <a:cubicBezTo>
                    <a:pt x="21240" y="15031"/>
                    <a:pt x="21454" y="17369"/>
                    <a:pt x="20599" y="18984"/>
                  </a:cubicBezTo>
                  <a:cubicBezTo>
                    <a:pt x="19743" y="20598"/>
                    <a:pt x="17818" y="21489"/>
                    <a:pt x="15680" y="21544"/>
                  </a:cubicBezTo>
                  <a:cubicBezTo>
                    <a:pt x="13541" y="21600"/>
                    <a:pt x="11189" y="20821"/>
                    <a:pt x="8836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333566" y="6631602"/>
              <a:ext cx="1079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0" y="0"/>
                  </a:moveTo>
                  <a:cubicBezTo>
                    <a:pt x="6928" y="2138"/>
                    <a:pt x="13857" y="4275"/>
                    <a:pt x="17525" y="6863"/>
                  </a:cubicBezTo>
                  <a:cubicBezTo>
                    <a:pt x="21192" y="9450"/>
                    <a:pt x="21600" y="12488"/>
                    <a:pt x="19562" y="15019"/>
                  </a:cubicBezTo>
                  <a:cubicBezTo>
                    <a:pt x="17525" y="17550"/>
                    <a:pt x="13042" y="19575"/>
                    <a:pt x="85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618184" y="6485467"/>
              <a:ext cx="432933" cy="54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37" fill="norm" stroke="1" extrusionOk="0">
                  <a:moveTo>
                    <a:pt x="5746" y="15526"/>
                  </a:moveTo>
                  <a:cubicBezTo>
                    <a:pt x="5535" y="14540"/>
                    <a:pt x="5325" y="13555"/>
                    <a:pt x="5009" y="12939"/>
                  </a:cubicBezTo>
                  <a:cubicBezTo>
                    <a:pt x="4692" y="12323"/>
                    <a:pt x="4271" y="12076"/>
                    <a:pt x="3639" y="12117"/>
                  </a:cubicBezTo>
                  <a:cubicBezTo>
                    <a:pt x="3007" y="12158"/>
                    <a:pt x="2164" y="12487"/>
                    <a:pt x="1426" y="13719"/>
                  </a:cubicBezTo>
                  <a:cubicBezTo>
                    <a:pt x="689" y="14951"/>
                    <a:pt x="56" y="17086"/>
                    <a:pt x="4" y="18523"/>
                  </a:cubicBezTo>
                  <a:cubicBezTo>
                    <a:pt x="-49" y="19961"/>
                    <a:pt x="478" y="20700"/>
                    <a:pt x="1005" y="21069"/>
                  </a:cubicBezTo>
                  <a:cubicBezTo>
                    <a:pt x="1531" y="21439"/>
                    <a:pt x="2058" y="21439"/>
                    <a:pt x="2743" y="20987"/>
                  </a:cubicBezTo>
                  <a:cubicBezTo>
                    <a:pt x="3428" y="20536"/>
                    <a:pt x="4271" y="19632"/>
                    <a:pt x="5114" y="17661"/>
                  </a:cubicBezTo>
                  <a:cubicBezTo>
                    <a:pt x="5957" y="15690"/>
                    <a:pt x="6800" y="12651"/>
                    <a:pt x="7116" y="9818"/>
                  </a:cubicBezTo>
                  <a:cubicBezTo>
                    <a:pt x="7432" y="6984"/>
                    <a:pt x="7221" y="4356"/>
                    <a:pt x="7011" y="2837"/>
                  </a:cubicBezTo>
                  <a:cubicBezTo>
                    <a:pt x="6800" y="1317"/>
                    <a:pt x="6589" y="907"/>
                    <a:pt x="6326" y="537"/>
                  </a:cubicBezTo>
                  <a:cubicBezTo>
                    <a:pt x="6062" y="168"/>
                    <a:pt x="5746" y="-161"/>
                    <a:pt x="5588" y="85"/>
                  </a:cubicBezTo>
                  <a:cubicBezTo>
                    <a:pt x="5430" y="332"/>
                    <a:pt x="5430" y="1153"/>
                    <a:pt x="5535" y="2919"/>
                  </a:cubicBezTo>
                  <a:cubicBezTo>
                    <a:pt x="5641" y="4685"/>
                    <a:pt x="5851" y="7395"/>
                    <a:pt x="6115" y="9695"/>
                  </a:cubicBezTo>
                  <a:cubicBezTo>
                    <a:pt x="6378" y="11994"/>
                    <a:pt x="6694" y="13883"/>
                    <a:pt x="6852" y="15074"/>
                  </a:cubicBezTo>
                  <a:cubicBezTo>
                    <a:pt x="7011" y="16265"/>
                    <a:pt x="7011" y="16758"/>
                    <a:pt x="7063" y="16676"/>
                  </a:cubicBezTo>
                  <a:cubicBezTo>
                    <a:pt x="7116" y="16593"/>
                    <a:pt x="7221" y="15936"/>
                    <a:pt x="7432" y="14992"/>
                  </a:cubicBezTo>
                  <a:cubicBezTo>
                    <a:pt x="7643" y="14047"/>
                    <a:pt x="7959" y="12815"/>
                    <a:pt x="8222" y="11994"/>
                  </a:cubicBezTo>
                  <a:cubicBezTo>
                    <a:pt x="8486" y="11173"/>
                    <a:pt x="8696" y="10762"/>
                    <a:pt x="9065" y="10516"/>
                  </a:cubicBezTo>
                  <a:cubicBezTo>
                    <a:pt x="9434" y="10269"/>
                    <a:pt x="9961" y="10187"/>
                    <a:pt x="10698" y="10516"/>
                  </a:cubicBezTo>
                  <a:cubicBezTo>
                    <a:pt x="11436" y="10844"/>
                    <a:pt x="12384" y="11583"/>
                    <a:pt x="13016" y="12651"/>
                  </a:cubicBezTo>
                  <a:cubicBezTo>
                    <a:pt x="13649" y="13719"/>
                    <a:pt x="13965" y="15115"/>
                    <a:pt x="13859" y="16101"/>
                  </a:cubicBezTo>
                  <a:cubicBezTo>
                    <a:pt x="13754" y="17086"/>
                    <a:pt x="13227" y="17661"/>
                    <a:pt x="12753" y="18072"/>
                  </a:cubicBezTo>
                  <a:cubicBezTo>
                    <a:pt x="12279" y="18482"/>
                    <a:pt x="11857" y="18729"/>
                    <a:pt x="11436" y="18688"/>
                  </a:cubicBezTo>
                  <a:cubicBezTo>
                    <a:pt x="11014" y="18647"/>
                    <a:pt x="10593" y="18318"/>
                    <a:pt x="10646" y="17538"/>
                  </a:cubicBezTo>
                  <a:cubicBezTo>
                    <a:pt x="10698" y="16758"/>
                    <a:pt x="11225" y="15526"/>
                    <a:pt x="12173" y="14376"/>
                  </a:cubicBezTo>
                  <a:cubicBezTo>
                    <a:pt x="13122" y="13226"/>
                    <a:pt x="14491" y="12158"/>
                    <a:pt x="15387" y="11460"/>
                  </a:cubicBezTo>
                  <a:cubicBezTo>
                    <a:pt x="16283" y="10762"/>
                    <a:pt x="16704" y="10434"/>
                    <a:pt x="17020" y="10475"/>
                  </a:cubicBezTo>
                  <a:cubicBezTo>
                    <a:pt x="17336" y="10516"/>
                    <a:pt x="17547" y="10926"/>
                    <a:pt x="17758" y="11871"/>
                  </a:cubicBezTo>
                  <a:cubicBezTo>
                    <a:pt x="17969" y="12815"/>
                    <a:pt x="18179" y="14294"/>
                    <a:pt x="18811" y="15320"/>
                  </a:cubicBezTo>
                  <a:cubicBezTo>
                    <a:pt x="19444" y="16347"/>
                    <a:pt x="20497" y="16922"/>
                    <a:pt x="21551" y="17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063816" y="6502158"/>
              <a:ext cx="122338" cy="58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71" fill="norm" stroke="1" extrusionOk="0">
                  <a:moveTo>
                    <a:pt x="0" y="89"/>
                  </a:moveTo>
                  <a:cubicBezTo>
                    <a:pt x="1831" y="12"/>
                    <a:pt x="3661" y="-66"/>
                    <a:pt x="5308" y="89"/>
                  </a:cubicBezTo>
                  <a:cubicBezTo>
                    <a:pt x="6956" y="245"/>
                    <a:pt x="8420" y="633"/>
                    <a:pt x="10983" y="1993"/>
                  </a:cubicBezTo>
                  <a:cubicBezTo>
                    <a:pt x="13546" y="3353"/>
                    <a:pt x="17207" y="5684"/>
                    <a:pt x="19220" y="8209"/>
                  </a:cubicBezTo>
                  <a:cubicBezTo>
                    <a:pt x="21234" y="10734"/>
                    <a:pt x="21600" y="13453"/>
                    <a:pt x="20685" y="15629"/>
                  </a:cubicBezTo>
                  <a:cubicBezTo>
                    <a:pt x="19769" y="17805"/>
                    <a:pt x="17573" y="19436"/>
                    <a:pt x="15559" y="20369"/>
                  </a:cubicBezTo>
                  <a:cubicBezTo>
                    <a:pt x="13546" y="21301"/>
                    <a:pt x="11715" y="21534"/>
                    <a:pt x="9336" y="21456"/>
                  </a:cubicBezTo>
                  <a:cubicBezTo>
                    <a:pt x="6956" y="21379"/>
                    <a:pt x="4027" y="20990"/>
                    <a:pt x="1098" y="20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362266" y="695545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467306" y="6486498"/>
              <a:ext cx="383576" cy="83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7" fill="norm" stroke="1" extrusionOk="0">
                  <a:moveTo>
                    <a:pt x="8660" y="10449"/>
                  </a:moveTo>
                  <a:cubicBezTo>
                    <a:pt x="8778" y="9958"/>
                    <a:pt x="8896" y="9467"/>
                    <a:pt x="8306" y="9140"/>
                  </a:cubicBezTo>
                  <a:cubicBezTo>
                    <a:pt x="7716" y="8812"/>
                    <a:pt x="6418" y="8649"/>
                    <a:pt x="5060" y="8976"/>
                  </a:cubicBezTo>
                  <a:cubicBezTo>
                    <a:pt x="3703" y="9303"/>
                    <a:pt x="2287" y="10121"/>
                    <a:pt x="1401" y="10994"/>
                  </a:cubicBezTo>
                  <a:cubicBezTo>
                    <a:pt x="516" y="11867"/>
                    <a:pt x="162" y="12794"/>
                    <a:pt x="44" y="13394"/>
                  </a:cubicBezTo>
                  <a:cubicBezTo>
                    <a:pt x="-74" y="13994"/>
                    <a:pt x="44" y="14267"/>
                    <a:pt x="398" y="14349"/>
                  </a:cubicBezTo>
                  <a:cubicBezTo>
                    <a:pt x="752" y="14431"/>
                    <a:pt x="1342" y="14321"/>
                    <a:pt x="2287" y="13885"/>
                  </a:cubicBezTo>
                  <a:cubicBezTo>
                    <a:pt x="3231" y="13449"/>
                    <a:pt x="4529" y="12685"/>
                    <a:pt x="5769" y="11567"/>
                  </a:cubicBezTo>
                  <a:cubicBezTo>
                    <a:pt x="7008" y="10449"/>
                    <a:pt x="8188" y="8976"/>
                    <a:pt x="9251" y="7394"/>
                  </a:cubicBezTo>
                  <a:cubicBezTo>
                    <a:pt x="10313" y="5812"/>
                    <a:pt x="11257" y="4121"/>
                    <a:pt x="11729" y="2921"/>
                  </a:cubicBezTo>
                  <a:cubicBezTo>
                    <a:pt x="12201" y="1721"/>
                    <a:pt x="12201" y="1012"/>
                    <a:pt x="11965" y="576"/>
                  </a:cubicBezTo>
                  <a:cubicBezTo>
                    <a:pt x="11729" y="140"/>
                    <a:pt x="11257" y="-24"/>
                    <a:pt x="10844" y="3"/>
                  </a:cubicBezTo>
                  <a:cubicBezTo>
                    <a:pt x="10431" y="31"/>
                    <a:pt x="10077" y="249"/>
                    <a:pt x="9428" y="1094"/>
                  </a:cubicBezTo>
                  <a:cubicBezTo>
                    <a:pt x="8778" y="1940"/>
                    <a:pt x="7834" y="3412"/>
                    <a:pt x="7244" y="5103"/>
                  </a:cubicBezTo>
                  <a:cubicBezTo>
                    <a:pt x="6654" y="6794"/>
                    <a:pt x="6418" y="8703"/>
                    <a:pt x="6477" y="9849"/>
                  </a:cubicBezTo>
                  <a:cubicBezTo>
                    <a:pt x="6536" y="10994"/>
                    <a:pt x="6890" y="11376"/>
                    <a:pt x="7362" y="11567"/>
                  </a:cubicBezTo>
                  <a:cubicBezTo>
                    <a:pt x="7834" y="11758"/>
                    <a:pt x="8424" y="11758"/>
                    <a:pt x="9369" y="11376"/>
                  </a:cubicBezTo>
                  <a:cubicBezTo>
                    <a:pt x="10313" y="10994"/>
                    <a:pt x="11611" y="10231"/>
                    <a:pt x="12437" y="9685"/>
                  </a:cubicBezTo>
                  <a:cubicBezTo>
                    <a:pt x="13264" y="9140"/>
                    <a:pt x="13618" y="8812"/>
                    <a:pt x="13854" y="8512"/>
                  </a:cubicBezTo>
                  <a:cubicBezTo>
                    <a:pt x="14090" y="8212"/>
                    <a:pt x="14208" y="7940"/>
                    <a:pt x="14090" y="7940"/>
                  </a:cubicBezTo>
                  <a:cubicBezTo>
                    <a:pt x="13972" y="7940"/>
                    <a:pt x="13618" y="8212"/>
                    <a:pt x="13500" y="8703"/>
                  </a:cubicBezTo>
                  <a:cubicBezTo>
                    <a:pt x="13382" y="9194"/>
                    <a:pt x="13500" y="9903"/>
                    <a:pt x="13795" y="10367"/>
                  </a:cubicBezTo>
                  <a:cubicBezTo>
                    <a:pt x="14090" y="10831"/>
                    <a:pt x="14562" y="11049"/>
                    <a:pt x="15388" y="11076"/>
                  </a:cubicBezTo>
                  <a:cubicBezTo>
                    <a:pt x="16215" y="11103"/>
                    <a:pt x="17395" y="10940"/>
                    <a:pt x="18339" y="10612"/>
                  </a:cubicBezTo>
                  <a:cubicBezTo>
                    <a:pt x="19283" y="10285"/>
                    <a:pt x="19992" y="9794"/>
                    <a:pt x="20405" y="9740"/>
                  </a:cubicBezTo>
                  <a:cubicBezTo>
                    <a:pt x="20818" y="9685"/>
                    <a:pt x="20936" y="10067"/>
                    <a:pt x="21113" y="11158"/>
                  </a:cubicBezTo>
                  <a:cubicBezTo>
                    <a:pt x="21290" y="12249"/>
                    <a:pt x="21526" y="14049"/>
                    <a:pt x="21290" y="15631"/>
                  </a:cubicBezTo>
                  <a:cubicBezTo>
                    <a:pt x="21054" y="17212"/>
                    <a:pt x="20346" y="18576"/>
                    <a:pt x="19224" y="19558"/>
                  </a:cubicBezTo>
                  <a:cubicBezTo>
                    <a:pt x="18103" y="20540"/>
                    <a:pt x="16569" y="21140"/>
                    <a:pt x="15034" y="21358"/>
                  </a:cubicBezTo>
                  <a:cubicBezTo>
                    <a:pt x="13500" y="21576"/>
                    <a:pt x="11965" y="21412"/>
                    <a:pt x="10903" y="21085"/>
                  </a:cubicBezTo>
                  <a:cubicBezTo>
                    <a:pt x="9841" y="20758"/>
                    <a:pt x="9251" y="20267"/>
                    <a:pt x="9310" y="19803"/>
                  </a:cubicBezTo>
                  <a:cubicBezTo>
                    <a:pt x="9369" y="19340"/>
                    <a:pt x="10077" y="18903"/>
                    <a:pt x="11316" y="18631"/>
                  </a:cubicBezTo>
                  <a:cubicBezTo>
                    <a:pt x="12556" y="18358"/>
                    <a:pt x="14326" y="18249"/>
                    <a:pt x="16096" y="18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319394" y="7279302"/>
              <a:ext cx="2407873" cy="14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85" fill="norm" stroke="1" extrusionOk="0">
                  <a:moveTo>
                    <a:pt x="68" y="8576"/>
                  </a:moveTo>
                  <a:cubicBezTo>
                    <a:pt x="30" y="6988"/>
                    <a:pt x="-8" y="5400"/>
                    <a:pt x="1" y="5241"/>
                  </a:cubicBezTo>
                  <a:cubicBezTo>
                    <a:pt x="11" y="5082"/>
                    <a:pt x="68" y="6353"/>
                    <a:pt x="277" y="9212"/>
                  </a:cubicBezTo>
                  <a:cubicBezTo>
                    <a:pt x="485" y="12071"/>
                    <a:pt x="846" y="16518"/>
                    <a:pt x="1368" y="18900"/>
                  </a:cubicBezTo>
                  <a:cubicBezTo>
                    <a:pt x="1890" y="21282"/>
                    <a:pt x="2573" y="21600"/>
                    <a:pt x="3190" y="21282"/>
                  </a:cubicBezTo>
                  <a:cubicBezTo>
                    <a:pt x="3807" y="20965"/>
                    <a:pt x="4358" y="20012"/>
                    <a:pt x="4955" y="18900"/>
                  </a:cubicBezTo>
                  <a:cubicBezTo>
                    <a:pt x="5553" y="17788"/>
                    <a:pt x="6199" y="16518"/>
                    <a:pt x="6872" y="14929"/>
                  </a:cubicBezTo>
                  <a:cubicBezTo>
                    <a:pt x="7546" y="13341"/>
                    <a:pt x="8249" y="11435"/>
                    <a:pt x="8903" y="10641"/>
                  </a:cubicBezTo>
                  <a:cubicBezTo>
                    <a:pt x="9558" y="9847"/>
                    <a:pt x="10166" y="10165"/>
                    <a:pt x="10830" y="11435"/>
                  </a:cubicBezTo>
                  <a:cubicBezTo>
                    <a:pt x="11494" y="12706"/>
                    <a:pt x="12216" y="14929"/>
                    <a:pt x="12908" y="16359"/>
                  </a:cubicBezTo>
                  <a:cubicBezTo>
                    <a:pt x="13601" y="17788"/>
                    <a:pt x="14265" y="18424"/>
                    <a:pt x="14901" y="18265"/>
                  </a:cubicBezTo>
                  <a:cubicBezTo>
                    <a:pt x="15537" y="18106"/>
                    <a:pt x="16145" y="17153"/>
                    <a:pt x="16818" y="15406"/>
                  </a:cubicBezTo>
                  <a:cubicBezTo>
                    <a:pt x="17492" y="13659"/>
                    <a:pt x="18232" y="11118"/>
                    <a:pt x="18887" y="8735"/>
                  </a:cubicBezTo>
                  <a:cubicBezTo>
                    <a:pt x="19542" y="6353"/>
                    <a:pt x="20112" y="4129"/>
                    <a:pt x="20548" y="2700"/>
                  </a:cubicBezTo>
                  <a:cubicBezTo>
                    <a:pt x="20985" y="1271"/>
                    <a:pt x="21288" y="635"/>
                    <a:pt x="215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907901" y="7501451"/>
              <a:ext cx="137839" cy="42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2" fill="norm" stroke="1" extrusionOk="0">
                  <a:moveTo>
                    <a:pt x="20141" y="6708"/>
                  </a:moveTo>
                  <a:cubicBezTo>
                    <a:pt x="20795" y="5112"/>
                    <a:pt x="21450" y="3516"/>
                    <a:pt x="21286" y="2505"/>
                  </a:cubicBezTo>
                  <a:cubicBezTo>
                    <a:pt x="21123" y="1494"/>
                    <a:pt x="20141" y="1069"/>
                    <a:pt x="18995" y="643"/>
                  </a:cubicBezTo>
                  <a:cubicBezTo>
                    <a:pt x="17850" y="218"/>
                    <a:pt x="16541" y="-208"/>
                    <a:pt x="13923" y="111"/>
                  </a:cubicBezTo>
                  <a:cubicBezTo>
                    <a:pt x="11305" y="430"/>
                    <a:pt x="7377" y="1494"/>
                    <a:pt x="4595" y="3357"/>
                  </a:cubicBezTo>
                  <a:cubicBezTo>
                    <a:pt x="1814" y="5219"/>
                    <a:pt x="177" y="7879"/>
                    <a:pt x="14" y="11018"/>
                  </a:cubicBezTo>
                  <a:cubicBezTo>
                    <a:pt x="-150" y="14157"/>
                    <a:pt x="1159" y="17774"/>
                    <a:pt x="2468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790516" y="7787302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457" y="10000"/>
                  </a:cubicBezTo>
                  <a:cubicBezTo>
                    <a:pt x="2914" y="6400"/>
                    <a:pt x="5829" y="3200"/>
                    <a:pt x="9429" y="1600"/>
                  </a:cubicBezTo>
                  <a:cubicBezTo>
                    <a:pt x="13029" y="0"/>
                    <a:pt x="17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061122" y="7810801"/>
              <a:ext cx="123095" cy="16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91" fill="norm" stroke="1" extrusionOk="0">
                  <a:moveTo>
                    <a:pt x="423" y="3618"/>
                  </a:moveTo>
                  <a:cubicBezTo>
                    <a:pt x="57" y="2216"/>
                    <a:pt x="-309" y="813"/>
                    <a:pt x="423" y="252"/>
                  </a:cubicBezTo>
                  <a:cubicBezTo>
                    <a:pt x="1155" y="-309"/>
                    <a:pt x="2986" y="-28"/>
                    <a:pt x="5915" y="2075"/>
                  </a:cubicBezTo>
                  <a:cubicBezTo>
                    <a:pt x="8844" y="4179"/>
                    <a:pt x="12871" y="8107"/>
                    <a:pt x="15616" y="11613"/>
                  </a:cubicBezTo>
                  <a:cubicBezTo>
                    <a:pt x="18362" y="15120"/>
                    <a:pt x="19827" y="18205"/>
                    <a:pt x="21291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165166" y="7841188"/>
              <a:ext cx="96474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4" fill="norm" stroke="1" extrusionOk="0">
                  <a:moveTo>
                    <a:pt x="19722" y="1529"/>
                  </a:moveTo>
                  <a:cubicBezTo>
                    <a:pt x="20661" y="804"/>
                    <a:pt x="21600" y="79"/>
                    <a:pt x="21365" y="6"/>
                  </a:cubicBezTo>
                  <a:cubicBezTo>
                    <a:pt x="21130" y="-66"/>
                    <a:pt x="19722" y="514"/>
                    <a:pt x="16670" y="1456"/>
                  </a:cubicBezTo>
                  <a:cubicBezTo>
                    <a:pt x="13617" y="2398"/>
                    <a:pt x="8922" y="3703"/>
                    <a:pt x="6574" y="5153"/>
                  </a:cubicBezTo>
                  <a:cubicBezTo>
                    <a:pt x="4226" y="6602"/>
                    <a:pt x="4226" y="8197"/>
                    <a:pt x="3522" y="10951"/>
                  </a:cubicBezTo>
                  <a:cubicBezTo>
                    <a:pt x="2817" y="13706"/>
                    <a:pt x="1409" y="17620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423056" y="7623908"/>
              <a:ext cx="110411" cy="2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76" fill="norm" stroke="1" extrusionOk="0">
                  <a:moveTo>
                    <a:pt x="21259" y="3093"/>
                  </a:moveTo>
                  <a:cubicBezTo>
                    <a:pt x="20444" y="2327"/>
                    <a:pt x="19629" y="1561"/>
                    <a:pt x="18406" y="948"/>
                  </a:cubicBezTo>
                  <a:cubicBezTo>
                    <a:pt x="17184" y="336"/>
                    <a:pt x="15553" y="-124"/>
                    <a:pt x="13923" y="29"/>
                  </a:cubicBezTo>
                  <a:cubicBezTo>
                    <a:pt x="12293" y="182"/>
                    <a:pt x="10663" y="948"/>
                    <a:pt x="8421" y="3323"/>
                  </a:cubicBezTo>
                  <a:cubicBezTo>
                    <a:pt x="6180" y="5697"/>
                    <a:pt x="3327" y="9680"/>
                    <a:pt x="1697" y="12744"/>
                  </a:cubicBezTo>
                  <a:cubicBezTo>
                    <a:pt x="67" y="15808"/>
                    <a:pt x="-341" y="17953"/>
                    <a:pt x="270" y="19255"/>
                  </a:cubicBezTo>
                  <a:cubicBezTo>
                    <a:pt x="882" y="20557"/>
                    <a:pt x="2512" y="21016"/>
                    <a:pt x="5161" y="21246"/>
                  </a:cubicBezTo>
                  <a:cubicBezTo>
                    <a:pt x="7810" y="21476"/>
                    <a:pt x="11478" y="21476"/>
                    <a:pt x="1514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622366" y="7747085"/>
              <a:ext cx="191648" cy="33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86" fill="norm" stroke="1" extrusionOk="0">
                  <a:moveTo>
                    <a:pt x="704" y="1333"/>
                  </a:moveTo>
                  <a:cubicBezTo>
                    <a:pt x="470" y="667"/>
                    <a:pt x="235" y="0"/>
                    <a:pt x="117" y="0"/>
                  </a:cubicBezTo>
                  <a:cubicBezTo>
                    <a:pt x="0" y="0"/>
                    <a:pt x="0" y="667"/>
                    <a:pt x="0" y="2000"/>
                  </a:cubicBezTo>
                  <a:cubicBezTo>
                    <a:pt x="0" y="3333"/>
                    <a:pt x="0" y="5333"/>
                    <a:pt x="470" y="6600"/>
                  </a:cubicBezTo>
                  <a:cubicBezTo>
                    <a:pt x="939" y="7867"/>
                    <a:pt x="1878" y="8400"/>
                    <a:pt x="2935" y="8533"/>
                  </a:cubicBezTo>
                  <a:cubicBezTo>
                    <a:pt x="3991" y="8667"/>
                    <a:pt x="5165" y="8400"/>
                    <a:pt x="6574" y="7667"/>
                  </a:cubicBezTo>
                  <a:cubicBezTo>
                    <a:pt x="7983" y="6933"/>
                    <a:pt x="9626" y="5733"/>
                    <a:pt x="10800" y="4533"/>
                  </a:cubicBezTo>
                  <a:cubicBezTo>
                    <a:pt x="11974" y="3333"/>
                    <a:pt x="12678" y="2133"/>
                    <a:pt x="13148" y="1933"/>
                  </a:cubicBezTo>
                  <a:cubicBezTo>
                    <a:pt x="13617" y="1733"/>
                    <a:pt x="13852" y="2533"/>
                    <a:pt x="15143" y="4600"/>
                  </a:cubicBezTo>
                  <a:cubicBezTo>
                    <a:pt x="16435" y="6667"/>
                    <a:pt x="18783" y="10000"/>
                    <a:pt x="20074" y="12533"/>
                  </a:cubicBezTo>
                  <a:cubicBezTo>
                    <a:pt x="21365" y="15067"/>
                    <a:pt x="21600" y="16800"/>
                    <a:pt x="20778" y="18200"/>
                  </a:cubicBezTo>
                  <a:cubicBezTo>
                    <a:pt x="19957" y="19600"/>
                    <a:pt x="18078" y="20667"/>
                    <a:pt x="15965" y="21133"/>
                  </a:cubicBezTo>
                  <a:cubicBezTo>
                    <a:pt x="13852" y="21600"/>
                    <a:pt x="11504" y="21467"/>
                    <a:pt x="10096" y="20333"/>
                  </a:cubicBezTo>
                  <a:cubicBezTo>
                    <a:pt x="8687" y="19200"/>
                    <a:pt x="8217" y="17067"/>
                    <a:pt x="7748" y="14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882716" y="7596802"/>
              <a:ext cx="13822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6671" y="0"/>
                  </a:moveTo>
                  <a:cubicBezTo>
                    <a:pt x="11753" y="2587"/>
                    <a:pt x="16835" y="5175"/>
                    <a:pt x="19218" y="7706"/>
                  </a:cubicBezTo>
                  <a:cubicBezTo>
                    <a:pt x="21600" y="10238"/>
                    <a:pt x="21282" y="12713"/>
                    <a:pt x="17629" y="15019"/>
                  </a:cubicBezTo>
                  <a:cubicBezTo>
                    <a:pt x="13976" y="17325"/>
                    <a:pt x="6988" y="19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5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71923" y="3261752"/>
              <a:ext cx="1979939" cy="245445"/>
            </a:xfrm>
            <a:prstGeom prst="rect">
              <a:avLst/>
            </a:prstGeom>
            <a:effectLst/>
          </p:spPr>
        </p:pic>
        <p:sp>
          <p:nvSpPr>
            <p:cNvPr id="1355" name="Line"/>
            <p:cNvSpPr/>
            <p:nvPr/>
          </p:nvSpPr>
          <p:spPr>
            <a:xfrm>
              <a:off x="2535581" y="3964345"/>
              <a:ext cx="8325" cy="1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964620" y="3957105"/>
              <a:ext cx="545992" cy="167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8" fill="norm" stroke="1" extrusionOk="0">
                  <a:moveTo>
                    <a:pt x="21577" y="40"/>
                  </a:moveTo>
                  <a:cubicBezTo>
                    <a:pt x="20755" y="4"/>
                    <a:pt x="19932" y="-32"/>
                    <a:pt x="19055" y="49"/>
                  </a:cubicBezTo>
                  <a:cubicBezTo>
                    <a:pt x="18178" y="129"/>
                    <a:pt x="17246" y="326"/>
                    <a:pt x="16177" y="621"/>
                  </a:cubicBezTo>
                  <a:cubicBezTo>
                    <a:pt x="15108" y="916"/>
                    <a:pt x="13902" y="1310"/>
                    <a:pt x="12970" y="1623"/>
                  </a:cubicBezTo>
                  <a:cubicBezTo>
                    <a:pt x="12038" y="1937"/>
                    <a:pt x="11380" y="2169"/>
                    <a:pt x="10558" y="2429"/>
                  </a:cubicBezTo>
                  <a:cubicBezTo>
                    <a:pt x="9735" y="2688"/>
                    <a:pt x="8749" y="2974"/>
                    <a:pt x="7817" y="3332"/>
                  </a:cubicBezTo>
                  <a:cubicBezTo>
                    <a:pt x="6885" y="3690"/>
                    <a:pt x="6007" y="4120"/>
                    <a:pt x="5213" y="4531"/>
                  </a:cubicBezTo>
                  <a:cubicBezTo>
                    <a:pt x="4418" y="4943"/>
                    <a:pt x="3705" y="5337"/>
                    <a:pt x="3129" y="5730"/>
                  </a:cubicBezTo>
                  <a:cubicBezTo>
                    <a:pt x="2554" y="6124"/>
                    <a:pt x="2115" y="6518"/>
                    <a:pt x="1731" y="6938"/>
                  </a:cubicBezTo>
                  <a:cubicBezTo>
                    <a:pt x="1348" y="7359"/>
                    <a:pt x="1019" y="7806"/>
                    <a:pt x="772" y="8272"/>
                  </a:cubicBezTo>
                  <a:cubicBezTo>
                    <a:pt x="525" y="8737"/>
                    <a:pt x="361" y="9220"/>
                    <a:pt x="224" y="9757"/>
                  </a:cubicBezTo>
                  <a:cubicBezTo>
                    <a:pt x="87" y="10294"/>
                    <a:pt x="-23" y="10884"/>
                    <a:pt x="4" y="11475"/>
                  </a:cubicBezTo>
                  <a:cubicBezTo>
                    <a:pt x="32" y="12065"/>
                    <a:pt x="196" y="12656"/>
                    <a:pt x="443" y="13148"/>
                  </a:cubicBezTo>
                  <a:cubicBezTo>
                    <a:pt x="690" y="13640"/>
                    <a:pt x="1019" y="14034"/>
                    <a:pt x="1375" y="14544"/>
                  </a:cubicBezTo>
                  <a:cubicBezTo>
                    <a:pt x="1731" y="15054"/>
                    <a:pt x="2115" y="15680"/>
                    <a:pt x="2499" y="16244"/>
                  </a:cubicBezTo>
                  <a:cubicBezTo>
                    <a:pt x="2883" y="16808"/>
                    <a:pt x="3266" y="17309"/>
                    <a:pt x="3787" y="17819"/>
                  </a:cubicBezTo>
                  <a:cubicBezTo>
                    <a:pt x="4308" y="18329"/>
                    <a:pt x="4966" y="18848"/>
                    <a:pt x="5706" y="19304"/>
                  </a:cubicBezTo>
                  <a:cubicBezTo>
                    <a:pt x="6446" y="19761"/>
                    <a:pt x="7268" y="20154"/>
                    <a:pt x="8036" y="20423"/>
                  </a:cubicBezTo>
                  <a:cubicBezTo>
                    <a:pt x="8803" y="20691"/>
                    <a:pt x="9516" y="20834"/>
                    <a:pt x="10119" y="21004"/>
                  </a:cubicBezTo>
                  <a:cubicBezTo>
                    <a:pt x="10722" y="21174"/>
                    <a:pt x="11216" y="21371"/>
                    <a:pt x="11709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623602" y="4209889"/>
              <a:ext cx="212318" cy="113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8416" y="0"/>
                  </a:moveTo>
                  <a:cubicBezTo>
                    <a:pt x="9818" y="635"/>
                    <a:pt x="11221" y="1271"/>
                    <a:pt x="12413" y="1906"/>
                  </a:cubicBezTo>
                  <a:cubicBezTo>
                    <a:pt x="13605" y="2541"/>
                    <a:pt x="14587" y="3176"/>
                    <a:pt x="15709" y="3838"/>
                  </a:cubicBezTo>
                  <a:cubicBezTo>
                    <a:pt x="16831" y="4500"/>
                    <a:pt x="18094" y="5188"/>
                    <a:pt x="19075" y="5956"/>
                  </a:cubicBezTo>
                  <a:cubicBezTo>
                    <a:pt x="20057" y="6724"/>
                    <a:pt x="20758" y="7571"/>
                    <a:pt x="21039" y="8338"/>
                  </a:cubicBezTo>
                  <a:cubicBezTo>
                    <a:pt x="21319" y="9106"/>
                    <a:pt x="21179" y="9794"/>
                    <a:pt x="21249" y="10549"/>
                  </a:cubicBezTo>
                  <a:cubicBezTo>
                    <a:pt x="21319" y="11303"/>
                    <a:pt x="21600" y="12124"/>
                    <a:pt x="21390" y="12971"/>
                  </a:cubicBezTo>
                  <a:cubicBezTo>
                    <a:pt x="21179" y="13818"/>
                    <a:pt x="20478" y="14691"/>
                    <a:pt x="19356" y="15406"/>
                  </a:cubicBezTo>
                  <a:cubicBezTo>
                    <a:pt x="18234" y="16121"/>
                    <a:pt x="16691" y="16676"/>
                    <a:pt x="14938" y="17246"/>
                  </a:cubicBezTo>
                  <a:cubicBezTo>
                    <a:pt x="13184" y="17815"/>
                    <a:pt x="11221" y="18397"/>
                    <a:pt x="9257" y="18847"/>
                  </a:cubicBezTo>
                  <a:cubicBezTo>
                    <a:pt x="7294" y="19297"/>
                    <a:pt x="5330" y="19615"/>
                    <a:pt x="3927" y="19919"/>
                  </a:cubicBezTo>
                  <a:cubicBezTo>
                    <a:pt x="2525" y="20224"/>
                    <a:pt x="1683" y="20515"/>
                    <a:pt x="1122" y="20793"/>
                  </a:cubicBezTo>
                  <a:cubicBezTo>
                    <a:pt x="561" y="21071"/>
                    <a:pt x="281" y="213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168835" y="5835665"/>
              <a:ext cx="87910" cy="50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520" fill="norm" stroke="1" extrusionOk="0">
                  <a:moveTo>
                    <a:pt x="20739" y="2345"/>
                  </a:moveTo>
                  <a:cubicBezTo>
                    <a:pt x="19102" y="1760"/>
                    <a:pt x="17466" y="1174"/>
                    <a:pt x="16157" y="765"/>
                  </a:cubicBezTo>
                  <a:cubicBezTo>
                    <a:pt x="14848" y="355"/>
                    <a:pt x="13866" y="121"/>
                    <a:pt x="12557" y="33"/>
                  </a:cubicBezTo>
                  <a:cubicBezTo>
                    <a:pt x="11248" y="-55"/>
                    <a:pt x="9611" y="4"/>
                    <a:pt x="7321" y="589"/>
                  </a:cubicBezTo>
                  <a:cubicBezTo>
                    <a:pt x="5030" y="1174"/>
                    <a:pt x="2084" y="2286"/>
                    <a:pt x="775" y="3721"/>
                  </a:cubicBezTo>
                  <a:cubicBezTo>
                    <a:pt x="-534" y="5155"/>
                    <a:pt x="-207" y="6911"/>
                    <a:pt x="1921" y="8696"/>
                  </a:cubicBezTo>
                  <a:cubicBezTo>
                    <a:pt x="4048" y="10482"/>
                    <a:pt x="7975" y="12296"/>
                    <a:pt x="11575" y="14023"/>
                  </a:cubicBezTo>
                  <a:cubicBezTo>
                    <a:pt x="15175" y="15750"/>
                    <a:pt x="18448" y="17389"/>
                    <a:pt x="19757" y="18589"/>
                  </a:cubicBezTo>
                  <a:cubicBezTo>
                    <a:pt x="21066" y="19789"/>
                    <a:pt x="20411" y="20550"/>
                    <a:pt x="19266" y="20989"/>
                  </a:cubicBezTo>
                  <a:cubicBezTo>
                    <a:pt x="18121" y="21428"/>
                    <a:pt x="16484" y="21545"/>
                    <a:pt x="14848" y="21516"/>
                  </a:cubicBezTo>
                  <a:cubicBezTo>
                    <a:pt x="13211" y="21486"/>
                    <a:pt x="11575" y="21311"/>
                    <a:pt x="9939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148538" y="6442116"/>
              <a:ext cx="153986" cy="13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1079"/>
                  </a:moveTo>
                  <a:cubicBezTo>
                    <a:pt x="778" y="418"/>
                    <a:pt x="1557" y="-243"/>
                    <a:pt x="2919" y="88"/>
                  </a:cubicBezTo>
                  <a:cubicBezTo>
                    <a:pt x="4281" y="418"/>
                    <a:pt x="6227" y="1741"/>
                    <a:pt x="7492" y="3504"/>
                  </a:cubicBezTo>
                  <a:cubicBezTo>
                    <a:pt x="8757" y="5267"/>
                    <a:pt x="9341" y="7471"/>
                    <a:pt x="8757" y="10447"/>
                  </a:cubicBezTo>
                  <a:cubicBezTo>
                    <a:pt x="8173" y="13422"/>
                    <a:pt x="6422" y="17169"/>
                    <a:pt x="4865" y="19153"/>
                  </a:cubicBezTo>
                  <a:cubicBezTo>
                    <a:pt x="3308" y="21137"/>
                    <a:pt x="1946" y="21357"/>
                    <a:pt x="1265" y="20916"/>
                  </a:cubicBezTo>
                  <a:cubicBezTo>
                    <a:pt x="584" y="20475"/>
                    <a:pt x="584" y="19373"/>
                    <a:pt x="1946" y="17390"/>
                  </a:cubicBezTo>
                  <a:cubicBezTo>
                    <a:pt x="3308" y="15406"/>
                    <a:pt x="6032" y="12541"/>
                    <a:pt x="8368" y="10447"/>
                  </a:cubicBezTo>
                  <a:cubicBezTo>
                    <a:pt x="10703" y="8353"/>
                    <a:pt x="12649" y="7031"/>
                    <a:pt x="14205" y="6039"/>
                  </a:cubicBezTo>
                  <a:cubicBezTo>
                    <a:pt x="15762" y="5047"/>
                    <a:pt x="16930" y="4386"/>
                    <a:pt x="17124" y="4826"/>
                  </a:cubicBezTo>
                  <a:cubicBezTo>
                    <a:pt x="17319" y="5267"/>
                    <a:pt x="16541" y="6810"/>
                    <a:pt x="15859" y="8243"/>
                  </a:cubicBezTo>
                  <a:cubicBezTo>
                    <a:pt x="15178" y="9675"/>
                    <a:pt x="14595" y="10998"/>
                    <a:pt x="14303" y="12541"/>
                  </a:cubicBezTo>
                  <a:cubicBezTo>
                    <a:pt x="14011" y="14083"/>
                    <a:pt x="14011" y="15847"/>
                    <a:pt x="15276" y="16618"/>
                  </a:cubicBezTo>
                  <a:cubicBezTo>
                    <a:pt x="16541" y="17390"/>
                    <a:pt x="19070" y="17169"/>
                    <a:pt x="21600" y="16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539732" y="5815686"/>
              <a:ext cx="104056" cy="51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1" fill="norm" stroke="1" extrusionOk="0">
                  <a:moveTo>
                    <a:pt x="21041" y="2279"/>
                  </a:moveTo>
                  <a:cubicBezTo>
                    <a:pt x="20480" y="1528"/>
                    <a:pt x="19919" y="777"/>
                    <a:pt x="18657" y="373"/>
                  </a:cubicBezTo>
                  <a:cubicBezTo>
                    <a:pt x="17394" y="-31"/>
                    <a:pt x="15431" y="-89"/>
                    <a:pt x="13327" y="113"/>
                  </a:cubicBezTo>
                  <a:cubicBezTo>
                    <a:pt x="11223" y="315"/>
                    <a:pt x="8979" y="777"/>
                    <a:pt x="6454" y="1875"/>
                  </a:cubicBezTo>
                  <a:cubicBezTo>
                    <a:pt x="3929" y="2972"/>
                    <a:pt x="1124" y="4705"/>
                    <a:pt x="283" y="6351"/>
                  </a:cubicBezTo>
                  <a:cubicBezTo>
                    <a:pt x="-559" y="7997"/>
                    <a:pt x="563" y="9556"/>
                    <a:pt x="2527" y="11086"/>
                  </a:cubicBezTo>
                  <a:cubicBezTo>
                    <a:pt x="4490" y="12617"/>
                    <a:pt x="7296" y="14118"/>
                    <a:pt x="9119" y="15476"/>
                  </a:cubicBezTo>
                  <a:cubicBezTo>
                    <a:pt x="10942" y="16833"/>
                    <a:pt x="11784" y="18046"/>
                    <a:pt x="11503" y="18941"/>
                  </a:cubicBezTo>
                  <a:cubicBezTo>
                    <a:pt x="11223" y="19836"/>
                    <a:pt x="9820" y="20414"/>
                    <a:pt x="8277" y="20789"/>
                  </a:cubicBezTo>
                  <a:cubicBezTo>
                    <a:pt x="6734" y="21164"/>
                    <a:pt x="5051" y="21338"/>
                    <a:pt x="336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605148" y="6403133"/>
              <a:ext cx="130213" cy="28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18" fill="norm" stroke="1" extrusionOk="0">
                  <a:moveTo>
                    <a:pt x="192" y="0"/>
                  </a:moveTo>
                  <a:cubicBezTo>
                    <a:pt x="-33" y="1165"/>
                    <a:pt x="-258" y="2329"/>
                    <a:pt x="754" y="3282"/>
                  </a:cubicBezTo>
                  <a:cubicBezTo>
                    <a:pt x="1767" y="4235"/>
                    <a:pt x="4017" y="4976"/>
                    <a:pt x="6267" y="5188"/>
                  </a:cubicBezTo>
                  <a:cubicBezTo>
                    <a:pt x="8517" y="5400"/>
                    <a:pt x="10767" y="5082"/>
                    <a:pt x="12342" y="4659"/>
                  </a:cubicBezTo>
                  <a:cubicBezTo>
                    <a:pt x="13917" y="4235"/>
                    <a:pt x="14817" y="3706"/>
                    <a:pt x="15604" y="2965"/>
                  </a:cubicBezTo>
                  <a:cubicBezTo>
                    <a:pt x="16392" y="2224"/>
                    <a:pt x="17067" y="1271"/>
                    <a:pt x="17517" y="1165"/>
                  </a:cubicBezTo>
                  <a:cubicBezTo>
                    <a:pt x="17967" y="1059"/>
                    <a:pt x="18192" y="1800"/>
                    <a:pt x="18867" y="3759"/>
                  </a:cubicBezTo>
                  <a:cubicBezTo>
                    <a:pt x="19542" y="5718"/>
                    <a:pt x="20667" y="8894"/>
                    <a:pt x="21005" y="11859"/>
                  </a:cubicBezTo>
                  <a:cubicBezTo>
                    <a:pt x="21342" y="14824"/>
                    <a:pt x="20892" y="17576"/>
                    <a:pt x="20217" y="19165"/>
                  </a:cubicBezTo>
                  <a:cubicBezTo>
                    <a:pt x="19542" y="20753"/>
                    <a:pt x="18642" y="21176"/>
                    <a:pt x="17292" y="21388"/>
                  </a:cubicBezTo>
                  <a:cubicBezTo>
                    <a:pt x="15942" y="21600"/>
                    <a:pt x="14142" y="21600"/>
                    <a:pt x="12229" y="21018"/>
                  </a:cubicBezTo>
                  <a:cubicBezTo>
                    <a:pt x="10317" y="20435"/>
                    <a:pt x="8292" y="19271"/>
                    <a:pt x="7279" y="18424"/>
                  </a:cubicBezTo>
                  <a:cubicBezTo>
                    <a:pt x="6267" y="17576"/>
                    <a:pt x="6267" y="17047"/>
                    <a:pt x="6267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937826" y="5985717"/>
              <a:ext cx="205372" cy="19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9" fill="norm" stroke="1" extrusionOk="0">
                  <a:moveTo>
                    <a:pt x="1021" y="138"/>
                  </a:moveTo>
                  <a:cubicBezTo>
                    <a:pt x="1746" y="-17"/>
                    <a:pt x="2470" y="-171"/>
                    <a:pt x="3413" y="446"/>
                  </a:cubicBezTo>
                  <a:cubicBezTo>
                    <a:pt x="4355" y="1063"/>
                    <a:pt x="5515" y="2452"/>
                    <a:pt x="6457" y="4766"/>
                  </a:cubicBezTo>
                  <a:cubicBezTo>
                    <a:pt x="7399" y="7080"/>
                    <a:pt x="8124" y="10320"/>
                    <a:pt x="7979" y="13020"/>
                  </a:cubicBezTo>
                  <a:cubicBezTo>
                    <a:pt x="7834" y="15720"/>
                    <a:pt x="6819" y="17880"/>
                    <a:pt x="5587" y="19192"/>
                  </a:cubicBezTo>
                  <a:cubicBezTo>
                    <a:pt x="4355" y="20503"/>
                    <a:pt x="2905" y="20966"/>
                    <a:pt x="1891" y="20966"/>
                  </a:cubicBezTo>
                  <a:cubicBezTo>
                    <a:pt x="876" y="20966"/>
                    <a:pt x="296" y="20503"/>
                    <a:pt x="78" y="19886"/>
                  </a:cubicBezTo>
                  <a:cubicBezTo>
                    <a:pt x="-139" y="19269"/>
                    <a:pt x="6" y="18498"/>
                    <a:pt x="1673" y="16723"/>
                  </a:cubicBezTo>
                  <a:cubicBezTo>
                    <a:pt x="3340" y="14949"/>
                    <a:pt x="6529" y="12172"/>
                    <a:pt x="8849" y="10320"/>
                  </a:cubicBezTo>
                  <a:cubicBezTo>
                    <a:pt x="11168" y="8469"/>
                    <a:pt x="12618" y="7543"/>
                    <a:pt x="13705" y="6772"/>
                  </a:cubicBezTo>
                  <a:cubicBezTo>
                    <a:pt x="14793" y="6000"/>
                    <a:pt x="15517" y="5383"/>
                    <a:pt x="16025" y="4689"/>
                  </a:cubicBezTo>
                  <a:cubicBezTo>
                    <a:pt x="16532" y="3995"/>
                    <a:pt x="16822" y="3223"/>
                    <a:pt x="16605" y="3069"/>
                  </a:cubicBezTo>
                  <a:cubicBezTo>
                    <a:pt x="16387" y="2915"/>
                    <a:pt x="15662" y="3378"/>
                    <a:pt x="14720" y="4998"/>
                  </a:cubicBezTo>
                  <a:cubicBezTo>
                    <a:pt x="13778" y="6618"/>
                    <a:pt x="12618" y="9395"/>
                    <a:pt x="12183" y="11786"/>
                  </a:cubicBezTo>
                  <a:cubicBezTo>
                    <a:pt x="11748" y="14178"/>
                    <a:pt x="12038" y="16183"/>
                    <a:pt x="13705" y="17726"/>
                  </a:cubicBezTo>
                  <a:cubicBezTo>
                    <a:pt x="15372" y="19269"/>
                    <a:pt x="18417" y="20349"/>
                    <a:pt x="21461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263888" y="6145104"/>
              <a:ext cx="4163" cy="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445444" y="5795340"/>
              <a:ext cx="109768" cy="3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29" fill="norm" stroke="1" extrusionOk="0">
                  <a:moveTo>
                    <a:pt x="21364" y="3189"/>
                  </a:moveTo>
                  <a:cubicBezTo>
                    <a:pt x="20554" y="2374"/>
                    <a:pt x="19744" y="1559"/>
                    <a:pt x="18259" y="948"/>
                  </a:cubicBezTo>
                  <a:cubicBezTo>
                    <a:pt x="16774" y="337"/>
                    <a:pt x="14614" y="-71"/>
                    <a:pt x="12184" y="11"/>
                  </a:cubicBezTo>
                  <a:cubicBezTo>
                    <a:pt x="9754" y="92"/>
                    <a:pt x="7054" y="663"/>
                    <a:pt x="4894" y="2089"/>
                  </a:cubicBezTo>
                  <a:cubicBezTo>
                    <a:pt x="2734" y="3515"/>
                    <a:pt x="1114" y="5798"/>
                    <a:pt x="439" y="8406"/>
                  </a:cubicBezTo>
                  <a:cubicBezTo>
                    <a:pt x="-236" y="11014"/>
                    <a:pt x="34" y="13949"/>
                    <a:pt x="169" y="16190"/>
                  </a:cubicBezTo>
                  <a:cubicBezTo>
                    <a:pt x="304" y="18432"/>
                    <a:pt x="304" y="19980"/>
                    <a:pt x="304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372094" y="6072753"/>
              <a:ext cx="166471" cy="1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0" y="12582"/>
                    <a:pt x="1080" y="4867"/>
                    <a:pt x="4680" y="1782"/>
                  </a:cubicBezTo>
                  <a:cubicBezTo>
                    <a:pt x="8280" y="-1304"/>
                    <a:pt x="1494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551049" y="6124295"/>
              <a:ext cx="87398" cy="11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559373" y="6132311"/>
              <a:ext cx="112368" cy="12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264"/>
                  </a:moveTo>
                  <a:cubicBezTo>
                    <a:pt x="20800" y="1282"/>
                    <a:pt x="20000" y="300"/>
                    <a:pt x="18800" y="54"/>
                  </a:cubicBezTo>
                  <a:cubicBezTo>
                    <a:pt x="17600" y="-191"/>
                    <a:pt x="16000" y="300"/>
                    <a:pt x="12933" y="3491"/>
                  </a:cubicBezTo>
                  <a:cubicBezTo>
                    <a:pt x="9867" y="6682"/>
                    <a:pt x="5333" y="12573"/>
                    <a:pt x="2933" y="16009"/>
                  </a:cubicBezTo>
                  <a:cubicBezTo>
                    <a:pt x="533" y="19445"/>
                    <a:pt x="267" y="20427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659255" y="6253310"/>
              <a:ext cx="49942" cy="4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763299" y="6124295"/>
              <a:ext cx="62427" cy="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171"/>
                    <a:pt x="10560" y="12343"/>
                    <a:pt x="14160" y="15943"/>
                  </a:cubicBezTo>
                  <a:cubicBezTo>
                    <a:pt x="17760" y="19543"/>
                    <a:pt x="1968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828951" y="6165913"/>
              <a:ext cx="46716" cy="13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20205" y="0"/>
                  </a:moveTo>
                  <a:cubicBezTo>
                    <a:pt x="12405" y="4500"/>
                    <a:pt x="4605" y="9000"/>
                    <a:pt x="1605" y="12600"/>
                  </a:cubicBezTo>
                  <a:cubicBezTo>
                    <a:pt x="-1395" y="16200"/>
                    <a:pt x="405" y="18900"/>
                    <a:pt x="22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006480" y="5896330"/>
              <a:ext cx="73113" cy="28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07" fill="norm" stroke="1" extrusionOk="0">
                  <a:moveTo>
                    <a:pt x="21081" y="1782"/>
                  </a:moveTo>
                  <a:cubicBezTo>
                    <a:pt x="21081" y="1268"/>
                    <a:pt x="21081" y="754"/>
                    <a:pt x="20081" y="394"/>
                  </a:cubicBezTo>
                  <a:cubicBezTo>
                    <a:pt x="19081" y="34"/>
                    <a:pt x="17081" y="-172"/>
                    <a:pt x="15081" y="188"/>
                  </a:cubicBezTo>
                  <a:cubicBezTo>
                    <a:pt x="13081" y="548"/>
                    <a:pt x="11081" y="1474"/>
                    <a:pt x="8481" y="3582"/>
                  </a:cubicBezTo>
                  <a:cubicBezTo>
                    <a:pt x="5881" y="5691"/>
                    <a:pt x="2681" y="8982"/>
                    <a:pt x="1081" y="11862"/>
                  </a:cubicBezTo>
                  <a:cubicBezTo>
                    <a:pt x="-519" y="14742"/>
                    <a:pt x="-519" y="17211"/>
                    <a:pt x="2281" y="18805"/>
                  </a:cubicBezTo>
                  <a:cubicBezTo>
                    <a:pt x="5081" y="20399"/>
                    <a:pt x="10681" y="21119"/>
                    <a:pt x="14281" y="21274"/>
                  </a:cubicBezTo>
                  <a:cubicBezTo>
                    <a:pt x="17881" y="21428"/>
                    <a:pt x="19481" y="21017"/>
                    <a:pt x="21081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108724" y="6025351"/>
              <a:ext cx="116530" cy="14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4028"/>
                  </a:moveTo>
                  <a:cubicBezTo>
                    <a:pt x="514" y="2442"/>
                    <a:pt x="1029" y="857"/>
                    <a:pt x="1929" y="262"/>
                  </a:cubicBezTo>
                  <a:cubicBezTo>
                    <a:pt x="2829" y="-332"/>
                    <a:pt x="4114" y="64"/>
                    <a:pt x="6043" y="1650"/>
                  </a:cubicBezTo>
                  <a:cubicBezTo>
                    <a:pt x="7971" y="3235"/>
                    <a:pt x="10543" y="6009"/>
                    <a:pt x="11443" y="8982"/>
                  </a:cubicBezTo>
                  <a:cubicBezTo>
                    <a:pt x="12343" y="11954"/>
                    <a:pt x="11571" y="15125"/>
                    <a:pt x="10671" y="17107"/>
                  </a:cubicBezTo>
                  <a:cubicBezTo>
                    <a:pt x="9771" y="19088"/>
                    <a:pt x="8743" y="19881"/>
                    <a:pt x="7457" y="20376"/>
                  </a:cubicBezTo>
                  <a:cubicBezTo>
                    <a:pt x="6171" y="20872"/>
                    <a:pt x="4629" y="21070"/>
                    <a:pt x="3857" y="20674"/>
                  </a:cubicBezTo>
                  <a:cubicBezTo>
                    <a:pt x="3086" y="20277"/>
                    <a:pt x="3086" y="19286"/>
                    <a:pt x="4371" y="16809"/>
                  </a:cubicBezTo>
                  <a:cubicBezTo>
                    <a:pt x="5657" y="14332"/>
                    <a:pt x="8229" y="10369"/>
                    <a:pt x="10029" y="7991"/>
                  </a:cubicBezTo>
                  <a:cubicBezTo>
                    <a:pt x="11829" y="5613"/>
                    <a:pt x="12857" y="4820"/>
                    <a:pt x="14143" y="3829"/>
                  </a:cubicBezTo>
                  <a:cubicBezTo>
                    <a:pt x="15429" y="2839"/>
                    <a:pt x="16971" y="1650"/>
                    <a:pt x="17743" y="1749"/>
                  </a:cubicBezTo>
                  <a:cubicBezTo>
                    <a:pt x="18514" y="1848"/>
                    <a:pt x="18514" y="3235"/>
                    <a:pt x="18257" y="5910"/>
                  </a:cubicBezTo>
                  <a:cubicBezTo>
                    <a:pt x="18000" y="8585"/>
                    <a:pt x="17486" y="12549"/>
                    <a:pt x="18000" y="15323"/>
                  </a:cubicBezTo>
                  <a:cubicBezTo>
                    <a:pt x="18514" y="18097"/>
                    <a:pt x="20057" y="19683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262709" y="6132618"/>
              <a:ext cx="41619" cy="8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408371" y="6041060"/>
              <a:ext cx="78457" cy="30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6" fill="norm" stroke="1" extrusionOk="0">
                  <a:moveTo>
                    <a:pt x="0" y="0"/>
                  </a:moveTo>
                  <a:cubicBezTo>
                    <a:pt x="0" y="1368"/>
                    <a:pt x="0" y="2737"/>
                    <a:pt x="1895" y="3616"/>
                  </a:cubicBezTo>
                  <a:cubicBezTo>
                    <a:pt x="3789" y="4496"/>
                    <a:pt x="7579" y="4887"/>
                    <a:pt x="10232" y="4936"/>
                  </a:cubicBezTo>
                  <a:cubicBezTo>
                    <a:pt x="12884" y="4985"/>
                    <a:pt x="14400" y="4691"/>
                    <a:pt x="15726" y="4349"/>
                  </a:cubicBezTo>
                  <a:cubicBezTo>
                    <a:pt x="17053" y="4007"/>
                    <a:pt x="18189" y="3616"/>
                    <a:pt x="18568" y="3714"/>
                  </a:cubicBezTo>
                  <a:cubicBezTo>
                    <a:pt x="18947" y="3812"/>
                    <a:pt x="18568" y="4398"/>
                    <a:pt x="19137" y="6060"/>
                  </a:cubicBezTo>
                  <a:cubicBezTo>
                    <a:pt x="19705" y="7721"/>
                    <a:pt x="21221" y="10458"/>
                    <a:pt x="21411" y="12999"/>
                  </a:cubicBezTo>
                  <a:cubicBezTo>
                    <a:pt x="21600" y="15540"/>
                    <a:pt x="20463" y="17886"/>
                    <a:pt x="19326" y="19254"/>
                  </a:cubicBezTo>
                  <a:cubicBezTo>
                    <a:pt x="18189" y="20623"/>
                    <a:pt x="17053" y="21014"/>
                    <a:pt x="15537" y="21258"/>
                  </a:cubicBezTo>
                  <a:cubicBezTo>
                    <a:pt x="14021" y="21502"/>
                    <a:pt x="12126" y="21600"/>
                    <a:pt x="10232" y="21160"/>
                  </a:cubicBezTo>
                  <a:cubicBezTo>
                    <a:pt x="8337" y="20720"/>
                    <a:pt x="6442" y="19743"/>
                    <a:pt x="4547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570679" y="5882914"/>
              <a:ext cx="113756" cy="38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83" y="0"/>
                  </a:moveTo>
                  <a:cubicBezTo>
                    <a:pt x="12117" y="697"/>
                    <a:pt x="14751" y="1394"/>
                    <a:pt x="17122" y="3097"/>
                  </a:cubicBezTo>
                  <a:cubicBezTo>
                    <a:pt x="19493" y="4800"/>
                    <a:pt x="21600" y="7510"/>
                    <a:pt x="21600" y="9948"/>
                  </a:cubicBezTo>
                  <a:cubicBezTo>
                    <a:pt x="21600" y="12387"/>
                    <a:pt x="19493" y="14555"/>
                    <a:pt x="15541" y="16452"/>
                  </a:cubicBezTo>
                  <a:cubicBezTo>
                    <a:pt x="11590" y="18348"/>
                    <a:pt x="5795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898659" y="5885492"/>
              <a:ext cx="297084" cy="46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6" fill="norm" stroke="1" extrusionOk="0">
                  <a:moveTo>
                    <a:pt x="7291" y="12306"/>
                  </a:moveTo>
                  <a:cubicBezTo>
                    <a:pt x="7492" y="11669"/>
                    <a:pt x="7693" y="11032"/>
                    <a:pt x="7793" y="10554"/>
                  </a:cubicBezTo>
                  <a:cubicBezTo>
                    <a:pt x="7894" y="10076"/>
                    <a:pt x="7894" y="9757"/>
                    <a:pt x="7442" y="9503"/>
                  </a:cubicBezTo>
                  <a:cubicBezTo>
                    <a:pt x="6990" y="9248"/>
                    <a:pt x="6085" y="9057"/>
                    <a:pt x="4880" y="9439"/>
                  </a:cubicBezTo>
                  <a:cubicBezTo>
                    <a:pt x="3674" y="9821"/>
                    <a:pt x="2167" y="10777"/>
                    <a:pt x="1263" y="11701"/>
                  </a:cubicBezTo>
                  <a:cubicBezTo>
                    <a:pt x="359" y="12625"/>
                    <a:pt x="57" y="13517"/>
                    <a:pt x="7" y="14122"/>
                  </a:cubicBezTo>
                  <a:cubicBezTo>
                    <a:pt x="-43" y="14727"/>
                    <a:pt x="158" y="15046"/>
                    <a:pt x="510" y="15205"/>
                  </a:cubicBezTo>
                  <a:cubicBezTo>
                    <a:pt x="861" y="15364"/>
                    <a:pt x="1364" y="15364"/>
                    <a:pt x="2418" y="14918"/>
                  </a:cubicBezTo>
                  <a:cubicBezTo>
                    <a:pt x="3473" y="14472"/>
                    <a:pt x="5081" y="13580"/>
                    <a:pt x="6537" y="12147"/>
                  </a:cubicBezTo>
                  <a:cubicBezTo>
                    <a:pt x="7994" y="10713"/>
                    <a:pt x="9300" y="8738"/>
                    <a:pt x="10104" y="6763"/>
                  </a:cubicBezTo>
                  <a:cubicBezTo>
                    <a:pt x="10908" y="4787"/>
                    <a:pt x="11209" y="2812"/>
                    <a:pt x="11310" y="1633"/>
                  </a:cubicBezTo>
                  <a:cubicBezTo>
                    <a:pt x="11410" y="455"/>
                    <a:pt x="11310" y="72"/>
                    <a:pt x="11109" y="9"/>
                  </a:cubicBezTo>
                  <a:cubicBezTo>
                    <a:pt x="10908" y="-55"/>
                    <a:pt x="10606" y="200"/>
                    <a:pt x="9953" y="1379"/>
                  </a:cubicBezTo>
                  <a:cubicBezTo>
                    <a:pt x="9300" y="2557"/>
                    <a:pt x="8296" y="4660"/>
                    <a:pt x="7894" y="6763"/>
                  </a:cubicBezTo>
                  <a:cubicBezTo>
                    <a:pt x="7492" y="8865"/>
                    <a:pt x="7693" y="10968"/>
                    <a:pt x="7994" y="12179"/>
                  </a:cubicBezTo>
                  <a:cubicBezTo>
                    <a:pt x="8296" y="13389"/>
                    <a:pt x="8697" y="13708"/>
                    <a:pt x="9250" y="13867"/>
                  </a:cubicBezTo>
                  <a:cubicBezTo>
                    <a:pt x="9803" y="14026"/>
                    <a:pt x="10506" y="14026"/>
                    <a:pt x="11259" y="13549"/>
                  </a:cubicBezTo>
                  <a:cubicBezTo>
                    <a:pt x="12013" y="13071"/>
                    <a:pt x="12817" y="12115"/>
                    <a:pt x="13369" y="11478"/>
                  </a:cubicBezTo>
                  <a:cubicBezTo>
                    <a:pt x="13922" y="10841"/>
                    <a:pt x="14223" y="10522"/>
                    <a:pt x="14424" y="10522"/>
                  </a:cubicBezTo>
                  <a:cubicBezTo>
                    <a:pt x="14625" y="10522"/>
                    <a:pt x="14725" y="10841"/>
                    <a:pt x="14926" y="11127"/>
                  </a:cubicBezTo>
                  <a:cubicBezTo>
                    <a:pt x="15127" y="11414"/>
                    <a:pt x="15429" y="11669"/>
                    <a:pt x="15931" y="11796"/>
                  </a:cubicBezTo>
                  <a:cubicBezTo>
                    <a:pt x="16433" y="11924"/>
                    <a:pt x="17137" y="11924"/>
                    <a:pt x="17689" y="11828"/>
                  </a:cubicBezTo>
                  <a:cubicBezTo>
                    <a:pt x="18242" y="11733"/>
                    <a:pt x="18644" y="11541"/>
                    <a:pt x="18995" y="11255"/>
                  </a:cubicBezTo>
                  <a:cubicBezTo>
                    <a:pt x="19347" y="10968"/>
                    <a:pt x="19648" y="10586"/>
                    <a:pt x="19799" y="10649"/>
                  </a:cubicBezTo>
                  <a:cubicBezTo>
                    <a:pt x="19950" y="10713"/>
                    <a:pt x="19950" y="11223"/>
                    <a:pt x="20151" y="12402"/>
                  </a:cubicBezTo>
                  <a:cubicBezTo>
                    <a:pt x="20351" y="13580"/>
                    <a:pt x="20753" y="15428"/>
                    <a:pt x="21055" y="16957"/>
                  </a:cubicBezTo>
                  <a:cubicBezTo>
                    <a:pt x="21356" y="18487"/>
                    <a:pt x="21557" y="19697"/>
                    <a:pt x="21507" y="20430"/>
                  </a:cubicBezTo>
                  <a:cubicBezTo>
                    <a:pt x="21457" y="21163"/>
                    <a:pt x="21155" y="21418"/>
                    <a:pt x="20201" y="21481"/>
                  </a:cubicBezTo>
                  <a:cubicBezTo>
                    <a:pt x="19246" y="21545"/>
                    <a:pt x="17639" y="21418"/>
                    <a:pt x="16986" y="20780"/>
                  </a:cubicBezTo>
                  <a:cubicBezTo>
                    <a:pt x="16333" y="20143"/>
                    <a:pt x="16634" y="18996"/>
                    <a:pt x="16936" y="17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562013" y="5875786"/>
              <a:ext cx="390369" cy="40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05" fill="norm" stroke="1" extrusionOk="0">
                  <a:moveTo>
                    <a:pt x="6618" y="14533"/>
                  </a:moveTo>
                  <a:cubicBezTo>
                    <a:pt x="6694" y="13944"/>
                    <a:pt x="6771" y="13354"/>
                    <a:pt x="6580" y="13022"/>
                  </a:cubicBezTo>
                  <a:cubicBezTo>
                    <a:pt x="6388" y="12690"/>
                    <a:pt x="5928" y="12617"/>
                    <a:pt x="5124" y="12911"/>
                  </a:cubicBezTo>
                  <a:cubicBezTo>
                    <a:pt x="4320" y="13206"/>
                    <a:pt x="3171" y="13870"/>
                    <a:pt x="2252" y="15012"/>
                  </a:cubicBezTo>
                  <a:cubicBezTo>
                    <a:pt x="1333" y="16155"/>
                    <a:pt x="643" y="17777"/>
                    <a:pt x="299" y="18809"/>
                  </a:cubicBezTo>
                  <a:cubicBezTo>
                    <a:pt x="-46" y="19841"/>
                    <a:pt x="-46" y="20283"/>
                    <a:pt x="69" y="20652"/>
                  </a:cubicBezTo>
                  <a:cubicBezTo>
                    <a:pt x="184" y="21021"/>
                    <a:pt x="414" y="21316"/>
                    <a:pt x="1103" y="21389"/>
                  </a:cubicBezTo>
                  <a:cubicBezTo>
                    <a:pt x="1792" y="21463"/>
                    <a:pt x="2941" y="21316"/>
                    <a:pt x="4435" y="20210"/>
                  </a:cubicBezTo>
                  <a:cubicBezTo>
                    <a:pt x="5928" y="19104"/>
                    <a:pt x="7767" y="17040"/>
                    <a:pt x="9031" y="14791"/>
                  </a:cubicBezTo>
                  <a:cubicBezTo>
                    <a:pt x="10294" y="12543"/>
                    <a:pt x="10984" y="10110"/>
                    <a:pt x="11367" y="7788"/>
                  </a:cubicBezTo>
                  <a:cubicBezTo>
                    <a:pt x="11750" y="5466"/>
                    <a:pt x="11826" y="3254"/>
                    <a:pt x="11750" y="2001"/>
                  </a:cubicBezTo>
                  <a:cubicBezTo>
                    <a:pt x="11673" y="748"/>
                    <a:pt x="11443" y="453"/>
                    <a:pt x="11137" y="232"/>
                  </a:cubicBezTo>
                  <a:cubicBezTo>
                    <a:pt x="10831" y="10"/>
                    <a:pt x="10448" y="-137"/>
                    <a:pt x="9911" y="195"/>
                  </a:cubicBezTo>
                  <a:cubicBezTo>
                    <a:pt x="9375" y="526"/>
                    <a:pt x="8686" y="1337"/>
                    <a:pt x="8073" y="2996"/>
                  </a:cubicBezTo>
                  <a:cubicBezTo>
                    <a:pt x="7460" y="4655"/>
                    <a:pt x="6924" y="7161"/>
                    <a:pt x="6541" y="9594"/>
                  </a:cubicBezTo>
                  <a:cubicBezTo>
                    <a:pt x="6158" y="12027"/>
                    <a:pt x="5928" y="14386"/>
                    <a:pt x="5814" y="16008"/>
                  </a:cubicBezTo>
                  <a:cubicBezTo>
                    <a:pt x="5699" y="17630"/>
                    <a:pt x="5699" y="18514"/>
                    <a:pt x="5814" y="19141"/>
                  </a:cubicBezTo>
                  <a:cubicBezTo>
                    <a:pt x="5928" y="19767"/>
                    <a:pt x="6158" y="20136"/>
                    <a:pt x="6465" y="20283"/>
                  </a:cubicBezTo>
                  <a:cubicBezTo>
                    <a:pt x="6771" y="20431"/>
                    <a:pt x="7154" y="20357"/>
                    <a:pt x="7882" y="19473"/>
                  </a:cubicBezTo>
                  <a:cubicBezTo>
                    <a:pt x="8609" y="18588"/>
                    <a:pt x="9682" y="16892"/>
                    <a:pt x="10524" y="15455"/>
                  </a:cubicBezTo>
                  <a:cubicBezTo>
                    <a:pt x="11367" y="14017"/>
                    <a:pt x="11980" y="12838"/>
                    <a:pt x="12477" y="12174"/>
                  </a:cubicBezTo>
                  <a:cubicBezTo>
                    <a:pt x="12975" y="11511"/>
                    <a:pt x="13358" y="11363"/>
                    <a:pt x="13626" y="11511"/>
                  </a:cubicBezTo>
                  <a:cubicBezTo>
                    <a:pt x="13894" y="11658"/>
                    <a:pt x="14048" y="12101"/>
                    <a:pt x="14201" y="13317"/>
                  </a:cubicBezTo>
                  <a:cubicBezTo>
                    <a:pt x="14354" y="14533"/>
                    <a:pt x="14507" y="16524"/>
                    <a:pt x="14277" y="17851"/>
                  </a:cubicBezTo>
                  <a:cubicBezTo>
                    <a:pt x="14048" y="19178"/>
                    <a:pt x="13435" y="19841"/>
                    <a:pt x="12937" y="20210"/>
                  </a:cubicBezTo>
                  <a:cubicBezTo>
                    <a:pt x="12439" y="20578"/>
                    <a:pt x="12056" y="20652"/>
                    <a:pt x="11673" y="20652"/>
                  </a:cubicBezTo>
                  <a:cubicBezTo>
                    <a:pt x="11290" y="20652"/>
                    <a:pt x="10907" y="20578"/>
                    <a:pt x="10677" y="20283"/>
                  </a:cubicBezTo>
                  <a:cubicBezTo>
                    <a:pt x="10448" y="19989"/>
                    <a:pt x="10371" y="19473"/>
                    <a:pt x="10677" y="18883"/>
                  </a:cubicBezTo>
                  <a:cubicBezTo>
                    <a:pt x="10984" y="18293"/>
                    <a:pt x="11673" y="17630"/>
                    <a:pt x="12860" y="16819"/>
                  </a:cubicBezTo>
                  <a:cubicBezTo>
                    <a:pt x="14048" y="16008"/>
                    <a:pt x="15733" y="15049"/>
                    <a:pt x="16843" y="14460"/>
                  </a:cubicBezTo>
                  <a:cubicBezTo>
                    <a:pt x="17954" y="13870"/>
                    <a:pt x="18490" y="13649"/>
                    <a:pt x="18605" y="13722"/>
                  </a:cubicBezTo>
                  <a:cubicBezTo>
                    <a:pt x="18720" y="13796"/>
                    <a:pt x="18414" y="14165"/>
                    <a:pt x="17916" y="14754"/>
                  </a:cubicBezTo>
                  <a:cubicBezTo>
                    <a:pt x="17418" y="15344"/>
                    <a:pt x="16728" y="16155"/>
                    <a:pt x="16690" y="17077"/>
                  </a:cubicBezTo>
                  <a:cubicBezTo>
                    <a:pt x="16652" y="17998"/>
                    <a:pt x="17265" y="19030"/>
                    <a:pt x="18184" y="19731"/>
                  </a:cubicBezTo>
                  <a:cubicBezTo>
                    <a:pt x="19103" y="20431"/>
                    <a:pt x="20328" y="20800"/>
                    <a:pt x="21554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282339" y="5737252"/>
              <a:ext cx="185033" cy="67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5718" y="0"/>
                  </a:moveTo>
                  <a:cubicBezTo>
                    <a:pt x="8100" y="1237"/>
                    <a:pt x="10482" y="2474"/>
                    <a:pt x="12865" y="3821"/>
                  </a:cubicBezTo>
                  <a:cubicBezTo>
                    <a:pt x="15247" y="5168"/>
                    <a:pt x="17629" y="6626"/>
                    <a:pt x="19218" y="8172"/>
                  </a:cubicBezTo>
                  <a:cubicBezTo>
                    <a:pt x="20806" y="9718"/>
                    <a:pt x="21600" y="11352"/>
                    <a:pt x="20965" y="12920"/>
                  </a:cubicBezTo>
                  <a:cubicBezTo>
                    <a:pt x="20329" y="14488"/>
                    <a:pt x="18265" y="15990"/>
                    <a:pt x="15088" y="17337"/>
                  </a:cubicBezTo>
                  <a:cubicBezTo>
                    <a:pt x="11912" y="18685"/>
                    <a:pt x="7624" y="19877"/>
                    <a:pt x="4924" y="20562"/>
                  </a:cubicBezTo>
                  <a:cubicBezTo>
                    <a:pt x="2224" y="21247"/>
                    <a:pt x="1112" y="214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421343" y="5654017"/>
              <a:ext cx="255739" cy="100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9773" y="149"/>
                    <a:pt x="18021" y="299"/>
                    <a:pt x="16270" y="538"/>
                  </a:cubicBezTo>
                  <a:cubicBezTo>
                    <a:pt x="14519" y="777"/>
                    <a:pt x="12767" y="1105"/>
                    <a:pt x="11191" y="1598"/>
                  </a:cubicBezTo>
                  <a:cubicBezTo>
                    <a:pt x="9615" y="2091"/>
                    <a:pt x="8214" y="2749"/>
                    <a:pt x="6929" y="3436"/>
                  </a:cubicBezTo>
                  <a:cubicBezTo>
                    <a:pt x="5645" y="4123"/>
                    <a:pt x="4478" y="4840"/>
                    <a:pt x="3368" y="5602"/>
                  </a:cubicBezTo>
                  <a:cubicBezTo>
                    <a:pt x="2259" y="6363"/>
                    <a:pt x="1208" y="7170"/>
                    <a:pt x="625" y="8037"/>
                  </a:cubicBezTo>
                  <a:cubicBezTo>
                    <a:pt x="41" y="8903"/>
                    <a:pt x="-76" y="9829"/>
                    <a:pt x="41" y="10785"/>
                  </a:cubicBezTo>
                  <a:cubicBezTo>
                    <a:pt x="158" y="11741"/>
                    <a:pt x="508" y="12727"/>
                    <a:pt x="683" y="13728"/>
                  </a:cubicBezTo>
                  <a:cubicBezTo>
                    <a:pt x="858" y="14729"/>
                    <a:pt x="858" y="15744"/>
                    <a:pt x="1033" y="16596"/>
                  </a:cubicBezTo>
                  <a:cubicBezTo>
                    <a:pt x="1208" y="17447"/>
                    <a:pt x="1559" y="18134"/>
                    <a:pt x="2318" y="18941"/>
                  </a:cubicBezTo>
                  <a:cubicBezTo>
                    <a:pt x="3076" y="19748"/>
                    <a:pt x="4244" y="20674"/>
                    <a:pt x="54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009386" y="5887075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997536" y="5787193"/>
              <a:ext cx="16648" cy="2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914301" y="5658178"/>
              <a:ext cx="87398" cy="4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847713" y="5583267"/>
              <a:ext cx="49942" cy="3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693728" y="5545812"/>
              <a:ext cx="74913" cy="2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543905" y="5541281"/>
              <a:ext cx="87397" cy="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7829" y="2735"/>
                    <a:pt x="14057" y="-1585"/>
                    <a:pt x="10457" y="575"/>
                  </a:cubicBezTo>
                  <a:cubicBezTo>
                    <a:pt x="6857" y="2735"/>
                    <a:pt x="3429" y="11375"/>
                    <a:pt x="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448184" y="5608238"/>
              <a:ext cx="20810" cy="1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409246" y="5678987"/>
              <a:ext cx="22292" cy="4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1964"/>
                    <a:pt x="5170" y="3927"/>
                    <a:pt x="1993" y="7527"/>
                  </a:cubicBezTo>
                  <a:cubicBezTo>
                    <a:pt x="-1183" y="11127"/>
                    <a:pt x="88" y="16364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402405" y="5799678"/>
              <a:ext cx="12486" cy="7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64949" y="5924531"/>
              <a:ext cx="8325" cy="1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316536" y="5900699"/>
              <a:ext cx="90032" cy="9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3" fill="norm" stroke="1" extrusionOk="0">
                  <a:moveTo>
                    <a:pt x="4549" y="8195"/>
                  </a:moveTo>
                  <a:cubicBezTo>
                    <a:pt x="3567" y="6943"/>
                    <a:pt x="2585" y="5691"/>
                    <a:pt x="1604" y="4282"/>
                  </a:cubicBezTo>
                  <a:cubicBezTo>
                    <a:pt x="622" y="2873"/>
                    <a:pt x="-360" y="1308"/>
                    <a:pt x="131" y="526"/>
                  </a:cubicBezTo>
                  <a:cubicBezTo>
                    <a:pt x="622" y="-257"/>
                    <a:pt x="2585" y="-257"/>
                    <a:pt x="4549" y="1152"/>
                  </a:cubicBezTo>
                  <a:cubicBezTo>
                    <a:pt x="6513" y="2560"/>
                    <a:pt x="8476" y="5378"/>
                    <a:pt x="11258" y="8978"/>
                  </a:cubicBezTo>
                  <a:cubicBezTo>
                    <a:pt x="14040" y="12578"/>
                    <a:pt x="17640" y="16960"/>
                    <a:pt x="2124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356626" y="5937016"/>
              <a:ext cx="95721" cy="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00"/>
                  </a:moveTo>
                  <a:cubicBezTo>
                    <a:pt x="21600" y="7200"/>
                    <a:pt x="21600" y="4800"/>
                    <a:pt x="20974" y="3000"/>
                  </a:cubicBezTo>
                  <a:cubicBezTo>
                    <a:pt x="20348" y="1200"/>
                    <a:pt x="19096" y="0"/>
                    <a:pt x="17687" y="0"/>
                  </a:cubicBezTo>
                  <a:cubicBezTo>
                    <a:pt x="16278" y="0"/>
                    <a:pt x="14713" y="1200"/>
                    <a:pt x="11739" y="5000"/>
                  </a:cubicBezTo>
                  <a:cubicBezTo>
                    <a:pt x="8765" y="8800"/>
                    <a:pt x="4383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8" name="Drawing"/>
          <p:cNvGrpSpPr/>
          <p:nvPr/>
        </p:nvGrpSpPr>
        <p:grpSpPr>
          <a:xfrm>
            <a:off x="19049" y="1291005"/>
            <a:ext cx="12479290" cy="7383095"/>
            <a:chOff x="0" y="0"/>
            <a:chExt cx="12479288" cy="7383094"/>
          </a:xfrm>
        </p:grpSpPr>
        <p:sp>
          <p:nvSpPr>
            <p:cNvPr id="1394" name="Line"/>
            <p:cNvSpPr/>
            <p:nvPr/>
          </p:nvSpPr>
          <p:spPr>
            <a:xfrm>
              <a:off x="2198706" y="0"/>
              <a:ext cx="157144" cy="7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45" fill="norm" stroke="1" extrusionOk="0">
                  <a:moveTo>
                    <a:pt x="21100" y="3905"/>
                  </a:moveTo>
                  <a:cubicBezTo>
                    <a:pt x="19679" y="2825"/>
                    <a:pt x="18258" y="1745"/>
                    <a:pt x="16979" y="1085"/>
                  </a:cubicBezTo>
                  <a:cubicBezTo>
                    <a:pt x="15700" y="425"/>
                    <a:pt x="14563" y="185"/>
                    <a:pt x="13142" y="65"/>
                  </a:cubicBezTo>
                  <a:cubicBezTo>
                    <a:pt x="11721" y="-55"/>
                    <a:pt x="10016" y="-55"/>
                    <a:pt x="7884" y="485"/>
                  </a:cubicBezTo>
                  <a:cubicBezTo>
                    <a:pt x="5753" y="1025"/>
                    <a:pt x="3195" y="2105"/>
                    <a:pt x="1632" y="3665"/>
                  </a:cubicBezTo>
                  <a:cubicBezTo>
                    <a:pt x="68" y="5225"/>
                    <a:pt x="-500" y="7265"/>
                    <a:pt x="495" y="9425"/>
                  </a:cubicBezTo>
                  <a:cubicBezTo>
                    <a:pt x="1489" y="11585"/>
                    <a:pt x="4047" y="13865"/>
                    <a:pt x="5895" y="15785"/>
                  </a:cubicBezTo>
                  <a:cubicBezTo>
                    <a:pt x="7742" y="17705"/>
                    <a:pt x="8879" y="19265"/>
                    <a:pt x="9305" y="20165"/>
                  </a:cubicBezTo>
                  <a:cubicBezTo>
                    <a:pt x="9732" y="21065"/>
                    <a:pt x="9447" y="21305"/>
                    <a:pt x="9163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052948" y="499694"/>
              <a:ext cx="29655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620" y="21600"/>
                  </a:moveTo>
                  <a:cubicBezTo>
                    <a:pt x="1395" y="21600"/>
                    <a:pt x="169" y="21600"/>
                    <a:pt x="16" y="20880"/>
                  </a:cubicBezTo>
                  <a:cubicBezTo>
                    <a:pt x="-137" y="20160"/>
                    <a:pt x="782" y="18720"/>
                    <a:pt x="4535" y="15120"/>
                  </a:cubicBezTo>
                  <a:cubicBezTo>
                    <a:pt x="8289" y="11520"/>
                    <a:pt x="14876" y="576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370978" y="575894"/>
              <a:ext cx="25157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494" y="0"/>
                  </a:moveTo>
                  <a:cubicBezTo>
                    <a:pt x="1414" y="0"/>
                    <a:pt x="334" y="0"/>
                    <a:pt x="64" y="436"/>
                  </a:cubicBezTo>
                  <a:cubicBezTo>
                    <a:pt x="-206" y="873"/>
                    <a:pt x="334" y="1745"/>
                    <a:pt x="2674" y="4255"/>
                  </a:cubicBezTo>
                  <a:cubicBezTo>
                    <a:pt x="5014" y="6764"/>
                    <a:pt x="9154" y="10909"/>
                    <a:pt x="12574" y="14073"/>
                  </a:cubicBezTo>
                  <a:cubicBezTo>
                    <a:pt x="15994" y="17236"/>
                    <a:pt x="18694" y="19418"/>
                    <a:pt x="21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457542" y="590331"/>
              <a:ext cx="234858" cy="28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17" fill="norm" stroke="1" extrusionOk="0">
                  <a:moveTo>
                    <a:pt x="21399" y="1763"/>
                  </a:moveTo>
                  <a:cubicBezTo>
                    <a:pt x="20628" y="975"/>
                    <a:pt x="19856" y="186"/>
                    <a:pt x="19085" y="29"/>
                  </a:cubicBezTo>
                  <a:cubicBezTo>
                    <a:pt x="18313" y="-129"/>
                    <a:pt x="17542" y="344"/>
                    <a:pt x="15903" y="2157"/>
                  </a:cubicBezTo>
                  <a:cubicBezTo>
                    <a:pt x="14263" y="3970"/>
                    <a:pt x="11756" y="7124"/>
                    <a:pt x="9056" y="10119"/>
                  </a:cubicBezTo>
                  <a:cubicBezTo>
                    <a:pt x="6356" y="13115"/>
                    <a:pt x="3463" y="15953"/>
                    <a:pt x="1824" y="17845"/>
                  </a:cubicBezTo>
                  <a:cubicBezTo>
                    <a:pt x="185" y="19737"/>
                    <a:pt x="-201" y="20683"/>
                    <a:pt x="88" y="21077"/>
                  </a:cubicBezTo>
                  <a:cubicBezTo>
                    <a:pt x="378" y="21471"/>
                    <a:pt x="1342" y="21313"/>
                    <a:pt x="2306" y="21077"/>
                  </a:cubicBezTo>
                  <a:cubicBezTo>
                    <a:pt x="3270" y="20840"/>
                    <a:pt x="4235" y="20525"/>
                    <a:pt x="5199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755899" y="810844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901949" y="563194"/>
              <a:ext cx="165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635"/>
                    <a:pt x="9969" y="11270"/>
                    <a:pt x="13569" y="14870"/>
                  </a:cubicBezTo>
                  <a:cubicBezTo>
                    <a:pt x="17169" y="18470"/>
                    <a:pt x="19385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067049" y="561077"/>
              <a:ext cx="66495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8225" y="3375"/>
                  </a:moveTo>
                  <a:cubicBezTo>
                    <a:pt x="18900" y="2700"/>
                    <a:pt x="19575" y="2025"/>
                    <a:pt x="20250" y="1350"/>
                  </a:cubicBezTo>
                  <a:cubicBezTo>
                    <a:pt x="20925" y="675"/>
                    <a:pt x="21600" y="0"/>
                    <a:pt x="20925" y="0"/>
                  </a:cubicBezTo>
                  <a:cubicBezTo>
                    <a:pt x="20250" y="0"/>
                    <a:pt x="18225" y="675"/>
                    <a:pt x="14512" y="2970"/>
                  </a:cubicBezTo>
                  <a:cubicBezTo>
                    <a:pt x="10800" y="5265"/>
                    <a:pt x="5400" y="9180"/>
                    <a:pt x="2700" y="12555"/>
                  </a:cubicBezTo>
                  <a:cubicBezTo>
                    <a:pt x="0" y="15930"/>
                    <a:pt x="0" y="18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336836" y="203469"/>
              <a:ext cx="149315" cy="51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8" fill="norm" stroke="1" extrusionOk="0">
                  <a:moveTo>
                    <a:pt x="21461" y="1225"/>
                  </a:moveTo>
                  <a:cubicBezTo>
                    <a:pt x="19940" y="786"/>
                    <a:pt x="18419" y="347"/>
                    <a:pt x="16746" y="128"/>
                  </a:cubicBezTo>
                  <a:cubicBezTo>
                    <a:pt x="15072" y="-92"/>
                    <a:pt x="13247" y="-92"/>
                    <a:pt x="10965" y="654"/>
                  </a:cubicBezTo>
                  <a:cubicBezTo>
                    <a:pt x="8684" y="1401"/>
                    <a:pt x="5946" y="2893"/>
                    <a:pt x="3816" y="5264"/>
                  </a:cubicBezTo>
                  <a:cubicBezTo>
                    <a:pt x="1686" y="7635"/>
                    <a:pt x="165" y="10884"/>
                    <a:pt x="13" y="13474"/>
                  </a:cubicBezTo>
                  <a:cubicBezTo>
                    <a:pt x="-139" y="16064"/>
                    <a:pt x="1078" y="17996"/>
                    <a:pt x="3360" y="19225"/>
                  </a:cubicBezTo>
                  <a:cubicBezTo>
                    <a:pt x="5641" y="20454"/>
                    <a:pt x="8988" y="20981"/>
                    <a:pt x="12334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854450" y="588594"/>
              <a:ext cx="698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318000" y="194894"/>
              <a:ext cx="135467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1733"/>
                    <a:pt x="12150" y="3467"/>
                    <a:pt x="16031" y="5433"/>
                  </a:cubicBezTo>
                  <a:cubicBezTo>
                    <a:pt x="19912" y="7400"/>
                    <a:pt x="21600" y="9600"/>
                    <a:pt x="21600" y="11800"/>
                  </a:cubicBezTo>
                  <a:cubicBezTo>
                    <a:pt x="21600" y="14000"/>
                    <a:pt x="19912" y="16200"/>
                    <a:pt x="16875" y="17833"/>
                  </a:cubicBezTo>
                  <a:cubicBezTo>
                    <a:pt x="13838" y="19467"/>
                    <a:pt x="9450" y="20533"/>
                    <a:pt x="50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787900" y="385394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775200" y="658444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118100" y="448844"/>
              <a:ext cx="190500" cy="24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64"/>
                  </a:moveTo>
                  <a:cubicBezTo>
                    <a:pt x="1200" y="1984"/>
                    <a:pt x="2400" y="1804"/>
                    <a:pt x="4080" y="2884"/>
                  </a:cubicBezTo>
                  <a:cubicBezTo>
                    <a:pt x="5760" y="3964"/>
                    <a:pt x="7920" y="6304"/>
                    <a:pt x="9360" y="8914"/>
                  </a:cubicBezTo>
                  <a:cubicBezTo>
                    <a:pt x="10800" y="11524"/>
                    <a:pt x="11520" y="14404"/>
                    <a:pt x="11640" y="16654"/>
                  </a:cubicBezTo>
                  <a:cubicBezTo>
                    <a:pt x="11760" y="18904"/>
                    <a:pt x="11280" y="20524"/>
                    <a:pt x="10680" y="20974"/>
                  </a:cubicBezTo>
                  <a:cubicBezTo>
                    <a:pt x="10080" y="21424"/>
                    <a:pt x="9360" y="20704"/>
                    <a:pt x="8760" y="18814"/>
                  </a:cubicBezTo>
                  <a:cubicBezTo>
                    <a:pt x="8160" y="16924"/>
                    <a:pt x="7680" y="13864"/>
                    <a:pt x="8280" y="10894"/>
                  </a:cubicBezTo>
                  <a:cubicBezTo>
                    <a:pt x="8880" y="7924"/>
                    <a:pt x="10560" y="5044"/>
                    <a:pt x="11880" y="3154"/>
                  </a:cubicBezTo>
                  <a:cubicBezTo>
                    <a:pt x="13200" y="1264"/>
                    <a:pt x="14160" y="364"/>
                    <a:pt x="15720" y="94"/>
                  </a:cubicBezTo>
                  <a:cubicBezTo>
                    <a:pt x="17280" y="-176"/>
                    <a:pt x="19440" y="184"/>
                    <a:pt x="21600" y="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328245" y="459357"/>
              <a:ext cx="189905" cy="22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92" fill="norm" stroke="1" extrusionOk="0">
                  <a:moveTo>
                    <a:pt x="11453" y="7276"/>
                  </a:moveTo>
                  <a:cubicBezTo>
                    <a:pt x="11453" y="6294"/>
                    <a:pt x="11453" y="5313"/>
                    <a:pt x="11093" y="3938"/>
                  </a:cubicBezTo>
                  <a:cubicBezTo>
                    <a:pt x="10733" y="2563"/>
                    <a:pt x="10013" y="796"/>
                    <a:pt x="9173" y="207"/>
                  </a:cubicBezTo>
                  <a:cubicBezTo>
                    <a:pt x="8333" y="-382"/>
                    <a:pt x="7373" y="207"/>
                    <a:pt x="5813" y="2956"/>
                  </a:cubicBezTo>
                  <a:cubicBezTo>
                    <a:pt x="4253" y="5705"/>
                    <a:pt x="2093" y="10614"/>
                    <a:pt x="1013" y="13560"/>
                  </a:cubicBezTo>
                  <a:cubicBezTo>
                    <a:pt x="-67" y="16505"/>
                    <a:pt x="-67" y="17487"/>
                    <a:pt x="53" y="18469"/>
                  </a:cubicBezTo>
                  <a:cubicBezTo>
                    <a:pt x="173" y="19451"/>
                    <a:pt x="413" y="20433"/>
                    <a:pt x="1133" y="20825"/>
                  </a:cubicBezTo>
                  <a:cubicBezTo>
                    <a:pt x="1853" y="21218"/>
                    <a:pt x="3053" y="21022"/>
                    <a:pt x="4613" y="19058"/>
                  </a:cubicBezTo>
                  <a:cubicBezTo>
                    <a:pt x="6173" y="17094"/>
                    <a:pt x="8093" y="13363"/>
                    <a:pt x="9293" y="11007"/>
                  </a:cubicBezTo>
                  <a:cubicBezTo>
                    <a:pt x="10493" y="8651"/>
                    <a:pt x="10973" y="7669"/>
                    <a:pt x="11453" y="7767"/>
                  </a:cubicBezTo>
                  <a:cubicBezTo>
                    <a:pt x="11933" y="7865"/>
                    <a:pt x="12413" y="9043"/>
                    <a:pt x="12893" y="10811"/>
                  </a:cubicBezTo>
                  <a:cubicBezTo>
                    <a:pt x="13373" y="12578"/>
                    <a:pt x="13853" y="14934"/>
                    <a:pt x="14453" y="16603"/>
                  </a:cubicBezTo>
                  <a:cubicBezTo>
                    <a:pt x="15053" y="18273"/>
                    <a:pt x="15773" y="19254"/>
                    <a:pt x="16973" y="19647"/>
                  </a:cubicBezTo>
                  <a:cubicBezTo>
                    <a:pt x="18173" y="20040"/>
                    <a:pt x="19853" y="19843"/>
                    <a:pt x="21533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609949" y="211828"/>
              <a:ext cx="98701" cy="44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0" fill="norm" stroke="1" extrusionOk="0">
                  <a:moveTo>
                    <a:pt x="4885" y="1014"/>
                  </a:moveTo>
                  <a:cubicBezTo>
                    <a:pt x="4426" y="507"/>
                    <a:pt x="3966" y="0"/>
                    <a:pt x="3277" y="0"/>
                  </a:cubicBezTo>
                  <a:cubicBezTo>
                    <a:pt x="2587" y="0"/>
                    <a:pt x="1668" y="507"/>
                    <a:pt x="979" y="2535"/>
                  </a:cubicBezTo>
                  <a:cubicBezTo>
                    <a:pt x="290" y="4563"/>
                    <a:pt x="-170" y="8113"/>
                    <a:pt x="60" y="11155"/>
                  </a:cubicBezTo>
                  <a:cubicBezTo>
                    <a:pt x="290" y="14197"/>
                    <a:pt x="1209" y="16732"/>
                    <a:pt x="2128" y="18254"/>
                  </a:cubicBezTo>
                  <a:cubicBezTo>
                    <a:pt x="3047" y="19775"/>
                    <a:pt x="3966" y="20282"/>
                    <a:pt x="5575" y="20738"/>
                  </a:cubicBezTo>
                  <a:cubicBezTo>
                    <a:pt x="7183" y="21194"/>
                    <a:pt x="9481" y="21600"/>
                    <a:pt x="12239" y="21448"/>
                  </a:cubicBezTo>
                  <a:cubicBezTo>
                    <a:pt x="14996" y="21296"/>
                    <a:pt x="18213" y="20586"/>
                    <a:pt x="21430" y="1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572352" y="461594"/>
              <a:ext cx="15534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2993" y="21600"/>
                  </a:moveTo>
                  <a:cubicBezTo>
                    <a:pt x="1265" y="21600"/>
                    <a:pt x="-463" y="21600"/>
                    <a:pt x="113" y="19543"/>
                  </a:cubicBezTo>
                  <a:cubicBezTo>
                    <a:pt x="689" y="17486"/>
                    <a:pt x="3569" y="13371"/>
                    <a:pt x="7457" y="9771"/>
                  </a:cubicBezTo>
                  <a:cubicBezTo>
                    <a:pt x="11345" y="6171"/>
                    <a:pt x="16241" y="3086"/>
                    <a:pt x="211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751240" y="424159"/>
              <a:ext cx="198710" cy="21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27" fill="norm" stroke="1" extrusionOk="0">
                  <a:moveTo>
                    <a:pt x="2898" y="10527"/>
                  </a:moveTo>
                  <a:cubicBezTo>
                    <a:pt x="4023" y="10527"/>
                    <a:pt x="5148" y="10527"/>
                    <a:pt x="6723" y="9281"/>
                  </a:cubicBezTo>
                  <a:cubicBezTo>
                    <a:pt x="8298" y="8035"/>
                    <a:pt x="10323" y="5542"/>
                    <a:pt x="11448" y="3673"/>
                  </a:cubicBezTo>
                  <a:cubicBezTo>
                    <a:pt x="12573" y="1804"/>
                    <a:pt x="12798" y="558"/>
                    <a:pt x="12236" y="142"/>
                  </a:cubicBezTo>
                  <a:cubicBezTo>
                    <a:pt x="11673" y="-273"/>
                    <a:pt x="10323" y="142"/>
                    <a:pt x="8073" y="2427"/>
                  </a:cubicBezTo>
                  <a:cubicBezTo>
                    <a:pt x="5823" y="4712"/>
                    <a:pt x="2673" y="8865"/>
                    <a:pt x="1098" y="11981"/>
                  </a:cubicBezTo>
                  <a:cubicBezTo>
                    <a:pt x="-477" y="15096"/>
                    <a:pt x="-477" y="17173"/>
                    <a:pt x="1886" y="18731"/>
                  </a:cubicBezTo>
                  <a:cubicBezTo>
                    <a:pt x="4248" y="20289"/>
                    <a:pt x="8973" y="21327"/>
                    <a:pt x="12573" y="21327"/>
                  </a:cubicBezTo>
                  <a:cubicBezTo>
                    <a:pt x="16173" y="21327"/>
                    <a:pt x="18648" y="20289"/>
                    <a:pt x="21123" y="1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280827" y="429844"/>
              <a:ext cx="164423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4" fill="norm" stroke="1" extrusionOk="0">
                  <a:moveTo>
                    <a:pt x="15696" y="7477"/>
                  </a:moveTo>
                  <a:cubicBezTo>
                    <a:pt x="15419" y="5608"/>
                    <a:pt x="15142" y="3738"/>
                    <a:pt x="14173" y="2804"/>
                  </a:cubicBezTo>
                  <a:cubicBezTo>
                    <a:pt x="13203" y="1869"/>
                    <a:pt x="11542" y="1869"/>
                    <a:pt x="9188" y="3531"/>
                  </a:cubicBezTo>
                  <a:cubicBezTo>
                    <a:pt x="6834" y="5192"/>
                    <a:pt x="3788" y="8515"/>
                    <a:pt x="2126" y="11319"/>
                  </a:cubicBezTo>
                  <a:cubicBezTo>
                    <a:pt x="465" y="14123"/>
                    <a:pt x="188" y="16408"/>
                    <a:pt x="49" y="18069"/>
                  </a:cubicBezTo>
                  <a:cubicBezTo>
                    <a:pt x="-89" y="19731"/>
                    <a:pt x="-89" y="20769"/>
                    <a:pt x="2126" y="21185"/>
                  </a:cubicBezTo>
                  <a:cubicBezTo>
                    <a:pt x="4342" y="21600"/>
                    <a:pt x="8773" y="21392"/>
                    <a:pt x="12096" y="19938"/>
                  </a:cubicBezTo>
                  <a:cubicBezTo>
                    <a:pt x="15419" y="18485"/>
                    <a:pt x="17634" y="15785"/>
                    <a:pt x="18326" y="12669"/>
                  </a:cubicBezTo>
                  <a:cubicBezTo>
                    <a:pt x="19019" y="9554"/>
                    <a:pt x="18188" y="6023"/>
                    <a:pt x="18465" y="3842"/>
                  </a:cubicBezTo>
                  <a:cubicBezTo>
                    <a:pt x="18742" y="1662"/>
                    <a:pt x="20126" y="831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518583" y="80087"/>
              <a:ext cx="142568" cy="6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43" fill="norm" stroke="1" extrusionOk="0">
                  <a:moveTo>
                    <a:pt x="21395" y="3157"/>
                  </a:moveTo>
                  <a:cubicBezTo>
                    <a:pt x="19489" y="2185"/>
                    <a:pt x="17583" y="1214"/>
                    <a:pt x="15836" y="653"/>
                  </a:cubicBezTo>
                  <a:cubicBezTo>
                    <a:pt x="14089" y="92"/>
                    <a:pt x="12501" y="-57"/>
                    <a:pt x="11230" y="18"/>
                  </a:cubicBezTo>
                  <a:cubicBezTo>
                    <a:pt x="9960" y="92"/>
                    <a:pt x="9007" y="391"/>
                    <a:pt x="7260" y="1475"/>
                  </a:cubicBezTo>
                  <a:cubicBezTo>
                    <a:pt x="5513" y="2559"/>
                    <a:pt x="2971" y="4427"/>
                    <a:pt x="1542" y="6856"/>
                  </a:cubicBezTo>
                  <a:cubicBezTo>
                    <a:pt x="113" y="9286"/>
                    <a:pt x="-205" y="12275"/>
                    <a:pt x="113" y="14630"/>
                  </a:cubicBezTo>
                  <a:cubicBezTo>
                    <a:pt x="430" y="16984"/>
                    <a:pt x="1383" y="18703"/>
                    <a:pt x="1701" y="19749"/>
                  </a:cubicBezTo>
                  <a:cubicBezTo>
                    <a:pt x="2019" y="20796"/>
                    <a:pt x="1701" y="21169"/>
                    <a:pt x="1383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476949" y="442544"/>
              <a:ext cx="19690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8450"/>
                    <a:pt x="-224" y="15300"/>
                    <a:pt x="121" y="13050"/>
                  </a:cubicBezTo>
                  <a:cubicBezTo>
                    <a:pt x="465" y="10800"/>
                    <a:pt x="1614" y="9450"/>
                    <a:pt x="5291" y="7425"/>
                  </a:cubicBezTo>
                  <a:cubicBezTo>
                    <a:pt x="8967" y="5400"/>
                    <a:pt x="15172" y="2700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015500" y="462542"/>
              <a:ext cx="160000" cy="20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86" fill="norm" stroke="1" extrusionOk="0">
                  <a:moveTo>
                    <a:pt x="13631" y="1847"/>
                  </a:moveTo>
                  <a:cubicBezTo>
                    <a:pt x="12509" y="983"/>
                    <a:pt x="11387" y="119"/>
                    <a:pt x="10265" y="11"/>
                  </a:cubicBezTo>
                  <a:cubicBezTo>
                    <a:pt x="9143" y="-97"/>
                    <a:pt x="8021" y="551"/>
                    <a:pt x="6197" y="2819"/>
                  </a:cubicBezTo>
                  <a:cubicBezTo>
                    <a:pt x="4374" y="5087"/>
                    <a:pt x="1849" y="8975"/>
                    <a:pt x="727" y="12215"/>
                  </a:cubicBezTo>
                  <a:cubicBezTo>
                    <a:pt x="-395" y="15455"/>
                    <a:pt x="-114" y="18047"/>
                    <a:pt x="867" y="19559"/>
                  </a:cubicBezTo>
                  <a:cubicBezTo>
                    <a:pt x="1849" y="21071"/>
                    <a:pt x="3532" y="21503"/>
                    <a:pt x="7039" y="20963"/>
                  </a:cubicBezTo>
                  <a:cubicBezTo>
                    <a:pt x="10545" y="20423"/>
                    <a:pt x="15875" y="18911"/>
                    <a:pt x="21205" y="17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209366" y="493344"/>
              <a:ext cx="127154" cy="14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44" fill="norm" stroke="1" extrusionOk="0">
                  <a:moveTo>
                    <a:pt x="20892" y="4563"/>
                  </a:moveTo>
                  <a:cubicBezTo>
                    <a:pt x="18413" y="2738"/>
                    <a:pt x="15934" y="913"/>
                    <a:pt x="12925" y="1065"/>
                  </a:cubicBezTo>
                  <a:cubicBezTo>
                    <a:pt x="9915" y="1217"/>
                    <a:pt x="6374" y="3346"/>
                    <a:pt x="3895" y="6693"/>
                  </a:cubicBezTo>
                  <a:cubicBezTo>
                    <a:pt x="1416" y="10039"/>
                    <a:pt x="0" y="14603"/>
                    <a:pt x="0" y="17493"/>
                  </a:cubicBezTo>
                  <a:cubicBezTo>
                    <a:pt x="0" y="20383"/>
                    <a:pt x="1416" y="21600"/>
                    <a:pt x="5134" y="20992"/>
                  </a:cubicBezTo>
                  <a:cubicBezTo>
                    <a:pt x="8852" y="20383"/>
                    <a:pt x="14872" y="17949"/>
                    <a:pt x="18059" y="14907"/>
                  </a:cubicBezTo>
                  <a:cubicBezTo>
                    <a:pt x="21246" y="11865"/>
                    <a:pt x="21600" y="8214"/>
                    <a:pt x="21069" y="5932"/>
                  </a:cubicBezTo>
                  <a:cubicBezTo>
                    <a:pt x="20538" y="3651"/>
                    <a:pt x="19121" y="2738"/>
                    <a:pt x="18944" y="1977"/>
                  </a:cubicBezTo>
                  <a:cubicBezTo>
                    <a:pt x="18767" y="1217"/>
                    <a:pt x="19830" y="608"/>
                    <a:pt x="208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412566" y="250916"/>
              <a:ext cx="42335" cy="43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8640" y="3171"/>
                  </a:moveTo>
                  <a:cubicBezTo>
                    <a:pt x="8640" y="2548"/>
                    <a:pt x="8640" y="1925"/>
                    <a:pt x="7560" y="1302"/>
                  </a:cubicBezTo>
                  <a:cubicBezTo>
                    <a:pt x="6480" y="679"/>
                    <a:pt x="4320" y="56"/>
                    <a:pt x="2700" y="4"/>
                  </a:cubicBezTo>
                  <a:cubicBezTo>
                    <a:pt x="1080" y="-48"/>
                    <a:pt x="0" y="471"/>
                    <a:pt x="0" y="2756"/>
                  </a:cubicBezTo>
                  <a:cubicBezTo>
                    <a:pt x="0" y="5040"/>
                    <a:pt x="1080" y="9090"/>
                    <a:pt x="1620" y="12258"/>
                  </a:cubicBezTo>
                  <a:cubicBezTo>
                    <a:pt x="2160" y="15425"/>
                    <a:pt x="2160" y="17710"/>
                    <a:pt x="2700" y="19215"/>
                  </a:cubicBezTo>
                  <a:cubicBezTo>
                    <a:pt x="3240" y="20721"/>
                    <a:pt x="4320" y="21448"/>
                    <a:pt x="6480" y="21500"/>
                  </a:cubicBezTo>
                  <a:cubicBezTo>
                    <a:pt x="8640" y="21552"/>
                    <a:pt x="11880" y="20929"/>
                    <a:pt x="14580" y="20410"/>
                  </a:cubicBezTo>
                  <a:cubicBezTo>
                    <a:pt x="17280" y="19890"/>
                    <a:pt x="19440" y="19475"/>
                    <a:pt x="21600" y="19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521781" y="269405"/>
              <a:ext cx="15670" cy="37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336" fill="norm" stroke="1" extrusionOk="0">
                  <a:moveTo>
                    <a:pt x="19987" y="1176"/>
                  </a:moveTo>
                  <a:cubicBezTo>
                    <a:pt x="19987" y="456"/>
                    <a:pt x="19987" y="-264"/>
                    <a:pt x="17287" y="96"/>
                  </a:cubicBezTo>
                  <a:cubicBezTo>
                    <a:pt x="14587" y="456"/>
                    <a:pt x="9187" y="1896"/>
                    <a:pt x="5137" y="4656"/>
                  </a:cubicBezTo>
                  <a:cubicBezTo>
                    <a:pt x="1087" y="7416"/>
                    <a:pt x="-1613" y="11496"/>
                    <a:pt x="1087" y="14496"/>
                  </a:cubicBezTo>
                  <a:cubicBezTo>
                    <a:pt x="3787" y="17496"/>
                    <a:pt x="11887" y="19416"/>
                    <a:pt x="19987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626349" y="441619"/>
              <a:ext cx="120651" cy="14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2557"/>
                  </a:moveTo>
                  <a:cubicBezTo>
                    <a:pt x="5305" y="10486"/>
                    <a:pt x="10611" y="8415"/>
                    <a:pt x="13832" y="6196"/>
                  </a:cubicBezTo>
                  <a:cubicBezTo>
                    <a:pt x="17053" y="3976"/>
                    <a:pt x="18189" y="1609"/>
                    <a:pt x="17621" y="574"/>
                  </a:cubicBezTo>
                  <a:cubicBezTo>
                    <a:pt x="17053" y="-462"/>
                    <a:pt x="14779" y="-166"/>
                    <a:pt x="12126" y="2053"/>
                  </a:cubicBezTo>
                  <a:cubicBezTo>
                    <a:pt x="9474" y="4272"/>
                    <a:pt x="6442" y="8415"/>
                    <a:pt x="4737" y="11226"/>
                  </a:cubicBezTo>
                  <a:cubicBezTo>
                    <a:pt x="3032" y="14037"/>
                    <a:pt x="2653" y="15516"/>
                    <a:pt x="2842" y="16996"/>
                  </a:cubicBezTo>
                  <a:cubicBezTo>
                    <a:pt x="3032" y="18475"/>
                    <a:pt x="3789" y="19954"/>
                    <a:pt x="7011" y="20546"/>
                  </a:cubicBezTo>
                  <a:cubicBezTo>
                    <a:pt x="10232" y="21138"/>
                    <a:pt x="15916" y="20842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825948" y="421265"/>
              <a:ext cx="105203" cy="15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46" fill="norm" stroke="1" extrusionOk="0">
                  <a:moveTo>
                    <a:pt x="21050" y="2895"/>
                  </a:moveTo>
                  <a:cubicBezTo>
                    <a:pt x="19356" y="1743"/>
                    <a:pt x="17662" y="591"/>
                    <a:pt x="15544" y="159"/>
                  </a:cubicBezTo>
                  <a:cubicBezTo>
                    <a:pt x="13426" y="-273"/>
                    <a:pt x="10885" y="15"/>
                    <a:pt x="8132" y="3039"/>
                  </a:cubicBezTo>
                  <a:cubicBezTo>
                    <a:pt x="5379" y="6063"/>
                    <a:pt x="2415" y="11823"/>
                    <a:pt x="932" y="15423"/>
                  </a:cubicBezTo>
                  <a:cubicBezTo>
                    <a:pt x="-550" y="19023"/>
                    <a:pt x="-550" y="20463"/>
                    <a:pt x="3050" y="20895"/>
                  </a:cubicBezTo>
                  <a:cubicBezTo>
                    <a:pt x="6650" y="21327"/>
                    <a:pt x="13850" y="20751"/>
                    <a:pt x="21050" y="20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996020" y="226644"/>
              <a:ext cx="100231" cy="3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1" fill="norm" stroke="1" extrusionOk="0">
                  <a:moveTo>
                    <a:pt x="18609" y="0"/>
                  </a:moveTo>
                  <a:cubicBezTo>
                    <a:pt x="13659" y="2587"/>
                    <a:pt x="8709" y="5174"/>
                    <a:pt x="5559" y="8278"/>
                  </a:cubicBezTo>
                  <a:cubicBezTo>
                    <a:pt x="2409" y="11382"/>
                    <a:pt x="1059" y="15004"/>
                    <a:pt x="384" y="17138"/>
                  </a:cubicBezTo>
                  <a:cubicBezTo>
                    <a:pt x="-291" y="19272"/>
                    <a:pt x="-291" y="19919"/>
                    <a:pt x="2184" y="20501"/>
                  </a:cubicBezTo>
                  <a:cubicBezTo>
                    <a:pt x="4659" y="21083"/>
                    <a:pt x="9609" y="21600"/>
                    <a:pt x="13209" y="21471"/>
                  </a:cubicBezTo>
                  <a:cubicBezTo>
                    <a:pt x="16809" y="21341"/>
                    <a:pt x="19059" y="20565"/>
                    <a:pt x="21309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988299" y="43619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21600"/>
                    <a:pt x="0" y="21600"/>
                    <a:pt x="0" y="19200"/>
                  </a:cubicBezTo>
                  <a:cubicBezTo>
                    <a:pt x="0" y="16800"/>
                    <a:pt x="1600" y="12000"/>
                    <a:pt x="5467" y="8400"/>
                  </a:cubicBezTo>
                  <a:cubicBezTo>
                    <a:pt x="9333" y="4800"/>
                    <a:pt x="154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178799" y="467944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208809" y="387725"/>
              <a:ext cx="33492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015" fill="norm" stroke="1" extrusionOk="0">
                  <a:moveTo>
                    <a:pt x="8669" y="7055"/>
                  </a:moveTo>
                  <a:cubicBezTo>
                    <a:pt x="3586" y="2735"/>
                    <a:pt x="-1496" y="-1585"/>
                    <a:pt x="410" y="575"/>
                  </a:cubicBezTo>
                  <a:cubicBezTo>
                    <a:pt x="2316" y="2735"/>
                    <a:pt x="11210" y="11375"/>
                    <a:pt x="20104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274627" y="429366"/>
              <a:ext cx="120074" cy="15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28" fill="norm" stroke="1" extrusionOk="0">
                  <a:moveTo>
                    <a:pt x="1034" y="66"/>
                  </a:moveTo>
                  <a:cubicBezTo>
                    <a:pt x="1034" y="4736"/>
                    <a:pt x="1034" y="9406"/>
                    <a:pt x="844" y="13201"/>
                  </a:cubicBezTo>
                  <a:cubicBezTo>
                    <a:pt x="655" y="16996"/>
                    <a:pt x="276" y="19915"/>
                    <a:pt x="86" y="20644"/>
                  </a:cubicBezTo>
                  <a:cubicBezTo>
                    <a:pt x="-103" y="21374"/>
                    <a:pt x="-103" y="19915"/>
                    <a:pt x="1413" y="16558"/>
                  </a:cubicBezTo>
                  <a:cubicBezTo>
                    <a:pt x="2929" y="13201"/>
                    <a:pt x="5960" y="7947"/>
                    <a:pt x="8234" y="4736"/>
                  </a:cubicBezTo>
                  <a:cubicBezTo>
                    <a:pt x="10508" y="1525"/>
                    <a:pt x="12023" y="358"/>
                    <a:pt x="13729" y="66"/>
                  </a:cubicBezTo>
                  <a:cubicBezTo>
                    <a:pt x="15434" y="-226"/>
                    <a:pt x="17329" y="358"/>
                    <a:pt x="18655" y="3715"/>
                  </a:cubicBezTo>
                  <a:cubicBezTo>
                    <a:pt x="19981" y="7071"/>
                    <a:pt x="20739" y="13201"/>
                    <a:pt x="21497" y="19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470899" y="417123"/>
              <a:ext cx="109083" cy="4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8" fill="norm" stroke="1" extrusionOk="0">
                  <a:moveTo>
                    <a:pt x="9969" y="4201"/>
                  </a:moveTo>
                  <a:cubicBezTo>
                    <a:pt x="10385" y="3201"/>
                    <a:pt x="10800" y="2201"/>
                    <a:pt x="11008" y="1451"/>
                  </a:cubicBezTo>
                  <a:cubicBezTo>
                    <a:pt x="11215" y="701"/>
                    <a:pt x="11215" y="201"/>
                    <a:pt x="10177" y="51"/>
                  </a:cubicBezTo>
                  <a:cubicBezTo>
                    <a:pt x="9138" y="-99"/>
                    <a:pt x="7062" y="101"/>
                    <a:pt x="5400" y="401"/>
                  </a:cubicBezTo>
                  <a:cubicBezTo>
                    <a:pt x="3738" y="701"/>
                    <a:pt x="2492" y="1101"/>
                    <a:pt x="1869" y="1551"/>
                  </a:cubicBezTo>
                  <a:cubicBezTo>
                    <a:pt x="1246" y="2001"/>
                    <a:pt x="1246" y="2501"/>
                    <a:pt x="1869" y="2951"/>
                  </a:cubicBezTo>
                  <a:cubicBezTo>
                    <a:pt x="2492" y="3401"/>
                    <a:pt x="3738" y="3801"/>
                    <a:pt x="5192" y="3851"/>
                  </a:cubicBezTo>
                  <a:cubicBezTo>
                    <a:pt x="6646" y="3901"/>
                    <a:pt x="8308" y="3601"/>
                    <a:pt x="9969" y="3301"/>
                  </a:cubicBezTo>
                  <a:cubicBezTo>
                    <a:pt x="11631" y="3001"/>
                    <a:pt x="13292" y="2701"/>
                    <a:pt x="14331" y="2851"/>
                  </a:cubicBezTo>
                  <a:cubicBezTo>
                    <a:pt x="15369" y="3001"/>
                    <a:pt x="15785" y="3601"/>
                    <a:pt x="17238" y="5301"/>
                  </a:cubicBezTo>
                  <a:cubicBezTo>
                    <a:pt x="18692" y="7001"/>
                    <a:pt x="21185" y="9801"/>
                    <a:pt x="21392" y="12451"/>
                  </a:cubicBezTo>
                  <a:cubicBezTo>
                    <a:pt x="21600" y="15101"/>
                    <a:pt x="19523" y="17601"/>
                    <a:pt x="17862" y="19051"/>
                  </a:cubicBezTo>
                  <a:cubicBezTo>
                    <a:pt x="16200" y="20501"/>
                    <a:pt x="14954" y="20901"/>
                    <a:pt x="12462" y="21151"/>
                  </a:cubicBezTo>
                  <a:cubicBezTo>
                    <a:pt x="9969" y="21401"/>
                    <a:pt x="6231" y="21501"/>
                    <a:pt x="3946" y="21151"/>
                  </a:cubicBezTo>
                  <a:cubicBezTo>
                    <a:pt x="1662" y="20801"/>
                    <a:pt x="831" y="20001"/>
                    <a:pt x="0" y="19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959849" y="392656"/>
              <a:ext cx="106232" cy="31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753" fill="norm" stroke="1" extrusionOk="0">
                  <a:moveTo>
                    <a:pt x="0" y="8719"/>
                  </a:moveTo>
                  <a:cubicBezTo>
                    <a:pt x="424" y="13179"/>
                    <a:pt x="847" y="17638"/>
                    <a:pt x="1271" y="19589"/>
                  </a:cubicBezTo>
                  <a:cubicBezTo>
                    <a:pt x="1694" y="21540"/>
                    <a:pt x="2118" y="20983"/>
                    <a:pt x="2329" y="18335"/>
                  </a:cubicBezTo>
                  <a:cubicBezTo>
                    <a:pt x="2541" y="15687"/>
                    <a:pt x="2541" y="10949"/>
                    <a:pt x="2965" y="7814"/>
                  </a:cubicBezTo>
                  <a:cubicBezTo>
                    <a:pt x="3388" y="4678"/>
                    <a:pt x="4235" y="3145"/>
                    <a:pt x="5506" y="2100"/>
                  </a:cubicBezTo>
                  <a:cubicBezTo>
                    <a:pt x="6776" y="1055"/>
                    <a:pt x="8471" y="497"/>
                    <a:pt x="10376" y="219"/>
                  </a:cubicBezTo>
                  <a:cubicBezTo>
                    <a:pt x="12282" y="-60"/>
                    <a:pt x="14400" y="-60"/>
                    <a:pt x="16518" y="149"/>
                  </a:cubicBezTo>
                  <a:cubicBezTo>
                    <a:pt x="18635" y="358"/>
                    <a:pt x="20753" y="776"/>
                    <a:pt x="21176" y="2100"/>
                  </a:cubicBezTo>
                  <a:cubicBezTo>
                    <a:pt x="21600" y="3424"/>
                    <a:pt x="20329" y="5654"/>
                    <a:pt x="17365" y="6768"/>
                  </a:cubicBezTo>
                  <a:cubicBezTo>
                    <a:pt x="14400" y="7883"/>
                    <a:pt x="9741" y="7883"/>
                    <a:pt x="5082" y="7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118599" y="398094"/>
              <a:ext cx="127001" cy="1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939"/>
                  </a:moveTo>
                  <a:cubicBezTo>
                    <a:pt x="3600" y="4696"/>
                    <a:pt x="7200" y="8452"/>
                    <a:pt x="9000" y="11583"/>
                  </a:cubicBezTo>
                  <a:cubicBezTo>
                    <a:pt x="10800" y="14713"/>
                    <a:pt x="10800" y="17217"/>
                    <a:pt x="9720" y="18939"/>
                  </a:cubicBezTo>
                  <a:cubicBezTo>
                    <a:pt x="8640" y="20661"/>
                    <a:pt x="6480" y="21600"/>
                    <a:pt x="5220" y="21130"/>
                  </a:cubicBezTo>
                  <a:cubicBezTo>
                    <a:pt x="3960" y="20661"/>
                    <a:pt x="3600" y="18783"/>
                    <a:pt x="4140" y="15652"/>
                  </a:cubicBezTo>
                  <a:cubicBezTo>
                    <a:pt x="4680" y="12522"/>
                    <a:pt x="6120" y="8139"/>
                    <a:pt x="9180" y="5322"/>
                  </a:cubicBezTo>
                  <a:cubicBezTo>
                    <a:pt x="12240" y="2504"/>
                    <a:pt x="16920" y="12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247843" y="426851"/>
              <a:ext cx="93007" cy="12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529" fill="norm" stroke="1" extrusionOk="0">
                  <a:moveTo>
                    <a:pt x="21091" y="6764"/>
                  </a:moveTo>
                  <a:cubicBezTo>
                    <a:pt x="19651" y="5022"/>
                    <a:pt x="18211" y="3280"/>
                    <a:pt x="16531" y="1887"/>
                  </a:cubicBezTo>
                  <a:cubicBezTo>
                    <a:pt x="14851" y="493"/>
                    <a:pt x="12931" y="-552"/>
                    <a:pt x="10051" y="319"/>
                  </a:cubicBezTo>
                  <a:cubicBezTo>
                    <a:pt x="7171" y="1190"/>
                    <a:pt x="3331" y="3977"/>
                    <a:pt x="1411" y="7287"/>
                  </a:cubicBezTo>
                  <a:cubicBezTo>
                    <a:pt x="-509" y="10596"/>
                    <a:pt x="-509" y="14429"/>
                    <a:pt x="1651" y="17042"/>
                  </a:cubicBezTo>
                  <a:cubicBezTo>
                    <a:pt x="3811" y="19654"/>
                    <a:pt x="8131" y="21048"/>
                    <a:pt x="12211" y="20351"/>
                  </a:cubicBezTo>
                  <a:cubicBezTo>
                    <a:pt x="16291" y="19654"/>
                    <a:pt x="20131" y="16867"/>
                    <a:pt x="20611" y="13209"/>
                  </a:cubicBezTo>
                  <a:cubicBezTo>
                    <a:pt x="21091" y="9551"/>
                    <a:pt x="18211" y="5022"/>
                    <a:pt x="15331" y="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372599" y="192778"/>
              <a:ext cx="131704" cy="38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44" fill="norm" stroke="1" extrusionOk="0">
                  <a:moveTo>
                    <a:pt x="6171" y="2983"/>
                  </a:moveTo>
                  <a:cubicBezTo>
                    <a:pt x="5829" y="2387"/>
                    <a:pt x="5486" y="1790"/>
                    <a:pt x="5314" y="1193"/>
                  </a:cubicBezTo>
                  <a:cubicBezTo>
                    <a:pt x="5143" y="597"/>
                    <a:pt x="5143" y="0"/>
                    <a:pt x="5143" y="0"/>
                  </a:cubicBezTo>
                  <a:cubicBezTo>
                    <a:pt x="5143" y="0"/>
                    <a:pt x="5143" y="597"/>
                    <a:pt x="5143" y="3341"/>
                  </a:cubicBezTo>
                  <a:cubicBezTo>
                    <a:pt x="5143" y="6086"/>
                    <a:pt x="5143" y="10979"/>
                    <a:pt x="4971" y="14082"/>
                  </a:cubicBezTo>
                  <a:cubicBezTo>
                    <a:pt x="4800" y="17185"/>
                    <a:pt x="4457" y="18497"/>
                    <a:pt x="3771" y="19571"/>
                  </a:cubicBezTo>
                  <a:cubicBezTo>
                    <a:pt x="3086" y="20645"/>
                    <a:pt x="2057" y="21481"/>
                    <a:pt x="1543" y="21540"/>
                  </a:cubicBezTo>
                  <a:cubicBezTo>
                    <a:pt x="1029" y="21600"/>
                    <a:pt x="1029" y="20884"/>
                    <a:pt x="1886" y="19512"/>
                  </a:cubicBezTo>
                  <a:cubicBezTo>
                    <a:pt x="2743" y="18139"/>
                    <a:pt x="4457" y="16110"/>
                    <a:pt x="6171" y="14917"/>
                  </a:cubicBezTo>
                  <a:cubicBezTo>
                    <a:pt x="7886" y="13724"/>
                    <a:pt x="9600" y="13366"/>
                    <a:pt x="11486" y="13187"/>
                  </a:cubicBezTo>
                  <a:cubicBezTo>
                    <a:pt x="13371" y="13008"/>
                    <a:pt x="15429" y="13008"/>
                    <a:pt x="17143" y="13306"/>
                  </a:cubicBezTo>
                  <a:cubicBezTo>
                    <a:pt x="18857" y="13604"/>
                    <a:pt x="20229" y="14201"/>
                    <a:pt x="20914" y="14857"/>
                  </a:cubicBezTo>
                  <a:cubicBezTo>
                    <a:pt x="21600" y="15514"/>
                    <a:pt x="21600" y="16230"/>
                    <a:pt x="19714" y="17065"/>
                  </a:cubicBezTo>
                  <a:cubicBezTo>
                    <a:pt x="17829" y="17901"/>
                    <a:pt x="14057" y="18855"/>
                    <a:pt x="10457" y="19333"/>
                  </a:cubicBezTo>
                  <a:cubicBezTo>
                    <a:pt x="6857" y="19810"/>
                    <a:pt x="3429" y="19810"/>
                    <a:pt x="0" y="19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575799" y="49334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945470" y="373287"/>
              <a:ext cx="189131" cy="20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36" fill="norm" stroke="1" extrusionOk="0">
                  <a:moveTo>
                    <a:pt x="17125" y="4521"/>
                  </a:moveTo>
                  <a:cubicBezTo>
                    <a:pt x="15445" y="2994"/>
                    <a:pt x="13765" y="1467"/>
                    <a:pt x="12205" y="594"/>
                  </a:cubicBezTo>
                  <a:cubicBezTo>
                    <a:pt x="10645" y="-279"/>
                    <a:pt x="9205" y="-497"/>
                    <a:pt x="7165" y="2121"/>
                  </a:cubicBezTo>
                  <a:cubicBezTo>
                    <a:pt x="5125" y="4739"/>
                    <a:pt x="2485" y="10194"/>
                    <a:pt x="1165" y="13467"/>
                  </a:cubicBezTo>
                  <a:cubicBezTo>
                    <a:pt x="-155" y="16739"/>
                    <a:pt x="-155" y="17830"/>
                    <a:pt x="205" y="18812"/>
                  </a:cubicBezTo>
                  <a:cubicBezTo>
                    <a:pt x="565" y="19794"/>
                    <a:pt x="1285" y="20667"/>
                    <a:pt x="2245" y="20885"/>
                  </a:cubicBezTo>
                  <a:cubicBezTo>
                    <a:pt x="3205" y="21103"/>
                    <a:pt x="4405" y="20667"/>
                    <a:pt x="5965" y="18812"/>
                  </a:cubicBezTo>
                  <a:cubicBezTo>
                    <a:pt x="7525" y="16958"/>
                    <a:pt x="9445" y="13685"/>
                    <a:pt x="10525" y="11503"/>
                  </a:cubicBezTo>
                  <a:cubicBezTo>
                    <a:pt x="11605" y="9321"/>
                    <a:pt x="11845" y="8230"/>
                    <a:pt x="12445" y="8012"/>
                  </a:cubicBezTo>
                  <a:cubicBezTo>
                    <a:pt x="13045" y="7794"/>
                    <a:pt x="14005" y="8448"/>
                    <a:pt x="15565" y="9976"/>
                  </a:cubicBezTo>
                  <a:cubicBezTo>
                    <a:pt x="17125" y="11503"/>
                    <a:pt x="19285" y="13903"/>
                    <a:pt x="21445" y="16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153649" y="391744"/>
              <a:ext cx="1206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155"/>
                    <a:pt x="11368" y="10309"/>
                    <a:pt x="14400" y="13500"/>
                  </a:cubicBezTo>
                  <a:cubicBezTo>
                    <a:pt x="17432" y="16691"/>
                    <a:pt x="17811" y="17918"/>
                    <a:pt x="17811" y="19145"/>
                  </a:cubicBezTo>
                  <a:cubicBezTo>
                    <a:pt x="17811" y="20373"/>
                    <a:pt x="17432" y="21600"/>
                    <a:pt x="16484" y="21600"/>
                  </a:cubicBezTo>
                  <a:cubicBezTo>
                    <a:pt x="15537" y="21600"/>
                    <a:pt x="14021" y="20373"/>
                    <a:pt x="12884" y="17550"/>
                  </a:cubicBezTo>
                  <a:cubicBezTo>
                    <a:pt x="11747" y="14727"/>
                    <a:pt x="10989" y="10309"/>
                    <a:pt x="10989" y="7486"/>
                  </a:cubicBezTo>
                  <a:cubicBezTo>
                    <a:pt x="10989" y="4664"/>
                    <a:pt x="11747" y="3436"/>
                    <a:pt x="13642" y="2945"/>
                  </a:cubicBezTo>
                  <a:cubicBezTo>
                    <a:pt x="15537" y="2455"/>
                    <a:pt x="18568" y="2700"/>
                    <a:pt x="21600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351442" y="411744"/>
              <a:ext cx="87958" cy="16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1" fill="norm" stroke="1" extrusionOk="0">
                  <a:moveTo>
                    <a:pt x="21371" y="5480"/>
                  </a:moveTo>
                  <a:cubicBezTo>
                    <a:pt x="19828" y="4413"/>
                    <a:pt x="18285" y="3347"/>
                    <a:pt x="16228" y="2280"/>
                  </a:cubicBezTo>
                  <a:cubicBezTo>
                    <a:pt x="14171" y="1213"/>
                    <a:pt x="11600" y="147"/>
                    <a:pt x="9285" y="13"/>
                  </a:cubicBezTo>
                  <a:cubicBezTo>
                    <a:pt x="6971" y="-120"/>
                    <a:pt x="4914" y="680"/>
                    <a:pt x="3114" y="4147"/>
                  </a:cubicBezTo>
                  <a:cubicBezTo>
                    <a:pt x="1314" y="7613"/>
                    <a:pt x="-229" y="13747"/>
                    <a:pt x="28" y="17213"/>
                  </a:cubicBezTo>
                  <a:cubicBezTo>
                    <a:pt x="285" y="20680"/>
                    <a:pt x="2342" y="21480"/>
                    <a:pt x="5685" y="21347"/>
                  </a:cubicBezTo>
                  <a:cubicBezTo>
                    <a:pt x="9028" y="21213"/>
                    <a:pt x="13657" y="20147"/>
                    <a:pt x="15714" y="17613"/>
                  </a:cubicBezTo>
                  <a:cubicBezTo>
                    <a:pt x="17771" y="15080"/>
                    <a:pt x="17257" y="11080"/>
                    <a:pt x="16742" y="7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536766" y="416659"/>
              <a:ext cx="296335" cy="16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309" y="64"/>
                  </a:moveTo>
                  <a:cubicBezTo>
                    <a:pt x="154" y="5879"/>
                    <a:pt x="0" y="11695"/>
                    <a:pt x="0" y="15433"/>
                  </a:cubicBezTo>
                  <a:cubicBezTo>
                    <a:pt x="0" y="19172"/>
                    <a:pt x="154" y="20833"/>
                    <a:pt x="617" y="21110"/>
                  </a:cubicBezTo>
                  <a:cubicBezTo>
                    <a:pt x="1080" y="21387"/>
                    <a:pt x="1851" y="20279"/>
                    <a:pt x="2546" y="19033"/>
                  </a:cubicBezTo>
                  <a:cubicBezTo>
                    <a:pt x="3240" y="17787"/>
                    <a:pt x="3857" y="16402"/>
                    <a:pt x="4397" y="14879"/>
                  </a:cubicBezTo>
                  <a:cubicBezTo>
                    <a:pt x="4937" y="13356"/>
                    <a:pt x="5400" y="11695"/>
                    <a:pt x="5786" y="11556"/>
                  </a:cubicBezTo>
                  <a:cubicBezTo>
                    <a:pt x="6171" y="11418"/>
                    <a:pt x="6480" y="12802"/>
                    <a:pt x="6789" y="14325"/>
                  </a:cubicBezTo>
                  <a:cubicBezTo>
                    <a:pt x="7097" y="15849"/>
                    <a:pt x="7406" y="17510"/>
                    <a:pt x="8023" y="18341"/>
                  </a:cubicBezTo>
                  <a:cubicBezTo>
                    <a:pt x="8640" y="19172"/>
                    <a:pt x="9566" y="19172"/>
                    <a:pt x="10569" y="17925"/>
                  </a:cubicBezTo>
                  <a:cubicBezTo>
                    <a:pt x="11571" y="16679"/>
                    <a:pt x="12651" y="14187"/>
                    <a:pt x="13346" y="12110"/>
                  </a:cubicBezTo>
                  <a:cubicBezTo>
                    <a:pt x="14040" y="10033"/>
                    <a:pt x="14349" y="8372"/>
                    <a:pt x="14349" y="8372"/>
                  </a:cubicBezTo>
                  <a:cubicBezTo>
                    <a:pt x="14349" y="8372"/>
                    <a:pt x="14040" y="10033"/>
                    <a:pt x="13886" y="11556"/>
                  </a:cubicBezTo>
                  <a:cubicBezTo>
                    <a:pt x="13731" y="13079"/>
                    <a:pt x="13731" y="14464"/>
                    <a:pt x="13731" y="16264"/>
                  </a:cubicBezTo>
                  <a:cubicBezTo>
                    <a:pt x="13731" y="18064"/>
                    <a:pt x="13731" y="20279"/>
                    <a:pt x="13809" y="20418"/>
                  </a:cubicBezTo>
                  <a:cubicBezTo>
                    <a:pt x="13886" y="20556"/>
                    <a:pt x="14040" y="18618"/>
                    <a:pt x="14734" y="15018"/>
                  </a:cubicBezTo>
                  <a:cubicBezTo>
                    <a:pt x="15429" y="11418"/>
                    <a:pt x="16663" y="6156"/>
                    <a:pt x="17666" y="3249"/>
                  </a:cubicBezTo>
                  <a:cubicBezTo>
                    <a:pt x="18669" y="341"/>
                    <a:pt x="19440" y="-213"/>
                    <a:pt x="20057" y="64"/>
                  </a:cubicBezTo>
                  <a:cubicBezTo>
                    <a:pt x="20674" y="341"/>
                    <a:pt x="21137" y="1449"/>
                    <a:pt x="21369" y="4772"/>
                  </a:cubicBezTo>
                  <a:cubicBezTo>
                    <a:pt x="21600" y="8095"/>
                    <a:pt x="21600" y="13633"/>
                    <a:pt x="21600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933486" y="76700"/>
              <a:ext cx="238651" cy="54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4" fill="norm" stroke="1" extrusionOk="0">
                  <a:moveTo>
                    <a:pt x="15456" y="14359"/>
                  </a:moveTo>
                  <a:cubicBezTo>
                    <a:pt x="14508" y="13778"/>
                    <a:pt x="13561" y="13196"/>
                    <a:pt x="12140" y="12906"/>
                  </a:cubicBezTo>
                  <a:cubicBezTo>
                    <a:pt x="10719" y="12615"/>
                    <a:pt x="8824" y="12615"/>
                    <a:pt x="6835" y="13404"/>
                  </a:cubicBezTo>
                  <a:cubicBezTo>
                    <a:pt x="4845" y="14193"/>
                    <a:pt x="2761" y="15772"/>
                    <a:pt x="1530" y="17101"/>
                  </a:cubicBezTo>
                  <a:cubicBezTo>
                    <a:pt x="298" y="18430"/>
                    <a:pt x="-81" y="19510"/>
                    <a:pt x="14" y="20216"/>
                  </a:cubicBezTo>
                  <a:cubicBezTo>
                    <a:pt x="108" y="20922"/>
                    <a:pt x="677" y="21255"/>
                    <a:pt x="1530" y="21379"/>
                  </a:cubicBezTo>
                  <a:cubicBezTo>
                    <a:pt x="2382" y="21504"/>
                    <a:pt x="3519" y="21421"/>
                    <a:pt x="5319" y="20507"/>
                  </a:cubicBezTo>
                  <a:cubicBezTo>
                    <a:pt x="7119" y="19593"/>
                    <a:pt x="9582" y="17849"/>
                    <a:pt x="11761" y="15522"/>
                  </a:cubicBezTo>
                  <a:cubicBezTo>
                    <a:pt x="13940" y="13196"/>
                    <a:pt x="15835" y="10289"/>
                    <a:pt x="17351" y="7796"/>
                  </a:cubicBezTo>
                  <a:cubicBezTo>
                    <a:pt x="18866" y="5304"/>
                    <a:pt x="20003" y="3227"/>
                    <a:pt x="20666" y="1939"/>
                  </a:cubicBezTo>
                  <a:cubicBezTo>
                    <a:pt x="21330" y="652"/>
                    <a:pt x="21519" y="153"/>
                    <a:pt x="21235" y="29"/>
                  </a:cubicBezTo>
                  <a:cubicBezTo>
                    <a:pt x="20951" y="-96"/>
                    <a:pt x="20193" y="153"/>
                    <a:pt x="18866" y="1566"/>
                  </a:cubicBezTo>
                  <a:cubicBezTo>
                    <a:pt x="17540" y="2978"/>
                    <a:pt x="15645" y="5553"/>
                    <a:pt x="14603" y="8212"/>
                  </a:cubicBezTo>
                  <a:cubicBezTo>
                    <a:pt x="13561" y="10870"/>
                    <a:pt x="13372" y="13612"/>
                    <a:pt x="13656" y="15356"/>
                  </a:cubicBezTo>
                  <a:cubicBezTo>
                    <a:pt x="13940" y="17101"/>
                    <a:pt x="14698" y="17849"/>
                    <a:pt x="15456" y="1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535074" y="238767"/>
              <a:ext cx="110826" cy="31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07" fill="norm" stroke="1" extrusionOk="0">
                  <a:moveTo>
                    <a:pt x="18543" y="4791"/>
                  </a:moveTo>
                  <a:cubicBezTo>
                    <a:pt x="17743" y="2919"/>
                    <a:pt x="16943" y="1047"/>
                    <a:pt x="15743" y="327"/>
                  </a:cubicBezTo>
                  <a:cubicBezTo>
                    <a:pt x="14543" y="-393"/>
                    <a:pt x="12943" y="39"/>
                    <a:pt x="10143" y="1983"/>
                  </a:cubicBezTo>
                  <a:cubicBezTo>
                    <a:pt x="7343" y="3927"/>
                    <a:pt x="3343" y="7383"/>
                    <a:pt x="1343" y="10263"/>
                  </a:cubicBezTo>
                  <a:cubicBezTo>
                    <a:pt x="-657" y="13143"/>
                    <a:pt x="-657" y="15447"/>
                    <a:pt x="2943" y="17175"/>
                  </a:cubicBezTo>
                  <a:cubicBezTo>
                    <a:pt x="6543" y="18903"/>
                    <a:pt x="13743" y="20055"/>
                    <a:pt x="20943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1925299" y="474294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2388849" y="226644"/>
              <a:ext cx="9044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13255" y="0"/>
                  </a:moveTo>
                  <a:cubicBezTo>
                    <a:pt x="16200" y="1973"/>
                    <a:pt x="19145" y="3945"/>
                    <a:pt x="20373" y="6411"/>
                  </a:cubicBezTo>
                  <a:cubicBezTo>
                    <a:pt x="21600" y="8877"/>
                    <a:pt x="21109" y="11836"/>
                    <a:pt x="17427" y="14449"/>
                  </a:cubicBezTo>
                  <a:cubicBezTo>
                    <a:pt x="13745" y="17063"/>
                    <a:pt x="6873" y="19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035799" y="1420444"/>
              <a:ext cx="234951" cy="2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940"/>
                  </a:moveTo>
                  <a:cubicBezTo>
                    <a:pt x="0" y="4680"/>
                    <a:pt x="0" y="3420"/>
                    <a:pt x="1168" y="2430"/>
                  </a:cubicBezTo>
                  <a:cubicBezTo>
                    <a:pt x="2335" y="1440"/>
                    <a:pt x="4670" y="720"/>
                    <a:pt x="6519" y="1620"/>
                  </a:cubicBezTo>
                  <a:cubicBezTo>
                    <a:pt x="8368" y="2520"/>
                    <a:pt x="9730" y="5040"/>
                    <a:pt x="10022" y="8190"/>
                  </a:cubicBezTo>
                  <a:cubicBezTo>
                    <a:pt x="10314" y="11340"/>
                    <a:pt x="9535" y="15120"/>
                    <a:pt x="8757" y="17460"/>
                  </a:cubicBezTo>
                  <a:cubicBezTo>
                    <a:pt x="7978" y="19800"/>
                    <a:pt x="7200" y="20700"/>
                    <a:pt x="6324" y="21150"/>
                  </a:cubicBezTo>
                  <a:cubicBezTo>
                    <a:pt x="5449" y="21600"/>
                    <a:pt x="4476" y="21600"/>
                    <a:pt x="3892" y="20880"/>
                  </a:cubicBezTo>
                  <a:cubicBezTo>
                    <a:pt x="3308" y="20160"/>
                    <a:pt x="3114" y="18720"/>
                    <a:pt x="4476" y="15930"/>
                  </a:cubicBezTo>
                  <a:cubicBezTo>
                    <a:pt x="5838" y="13140"/>
                    <a:pt x="8757" y="9000"/>
                    <a:pt x="10703" y="6480"/>
                  </a:cubicBezTo>
                  <a:cubicBezTo>
                    <a:pt x="12649" y="3960"/>
                    <a:pt x="13622" y="3060"/>
                    <a:pt x="14497" y="2070"/>
                  </a:cubicBezTo>
                  <a:cubicBezTo>
                    <a:pt x="15373" y="1080"/>
                    <a:pt x="16151" y="0"/>
                    <a:pt x="16346" y="0"/>
                  </a:cubicBezTo>
                  <a:cubicBezTo>
                    <a:pt x="16541" y="0"/>
                    <a:pt x="16151" y="1080"/>
                    <a:pt x="15665" y="3420"/>
                  </a:cubicBezTo>
                  <a:cubicBezTo>
                    <a:pt x="15178" y="5760"/>
                    <a:pt x="14595" y="9360"/>
                    <a:pt x="15568" y="11970"/>
                  </a:cubicBezTo>
                  <a:cubicBezTo>
                    <a:pt x="16541" y="14580"/>
                    <a:pt x="19070" y="16200"/>
                    <a:pt x="21600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334249" y="1629994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448938" y="1431925"/>
              <a:ext cx="221863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6" fill="norm" stroke="1" extrusionOk="0">
                  <a:moveTo>
                    <a:pt x="2408" y="6809"/>
                  </a:moveTo>
                  <a:cubicBezTo>
                    <a:pt x="1797" y="5918"/>
                    <a:pt x="1185" y="5028"/>
                    <a:pt x="676" y="4026"/>
                  </a:cubicBezTo>
                  <a:cubicBezTo>
                    <a:pt x="167" y="3024"/>
                    <a:pt x="-241" y="1910"/>
                    <a:pt x="167" y="1131"/>
                  </a:cubicBezTo>
                  <a:cubicBezTo>
                    <a:pt x="574" y="351"/>
                    <a:pt x="1797" y="-94"/>
                    <a:pt x="3529" y="17"/>
                  </a:cubicBezTo>
                  <a:cubicBezTo>
                    <a:pt x="5261" y="129"/>
                    <a:pt x="7502" y="797"/>
                    <a:pt x="9133" y="3135"/>
                  </a:cubicBezTo>
                  <a:cubicBezTo>
                    <a:pt x="10763" y="5473"/>
                    <a:pt x="11782" y="9481"/>
                    <a:pt x="11578" y="12599"/>
                  </a:cubicBezTo>
                  <a:cubicBezTo>
                    <a:pt x="11374" y="15716"/>
                    <a:pt x="9948" y="17943"/>
                    <a:pt x="8725" y="19168"/>
                  </a:cubicBezTo>
                  <a:cubicBezTo>
                    <a:pt x="7502" y="20393"/>
                    <a:pt x="6484" y="20615"/>
                    <a:pt x="5872" y="20059"/>
                  </a:cubicBezTo>
                  <a:cubicBezTo>
                    <a:pt x="5261" y="19502"/>
                    <a:pt x="5057" y="18166"/>
                    <a:pt x="5668" y="16050"/>
                  </a:cubicBezTo>
                  <a:cubicBezTo>
                    <a:pt x="6280" y="13935"/>
                    <a:pt x="7706" y="11040"/>
                    <a:pt x="9336" y="8702"/>
                  </a:cubicBezTo>
                  <a:cubicBezTo>
                    <a:pt x="10967" y="6364"/>
                    <a:pt x="12801" y="4582"/>
                    <a:pt x="14227" y="3469"/>
                  </a:cubicBezTo>
                  <a:cubicBezTo>
                    <a:pt x="15653" y="2355"/>
                    <a:pt x="16672" y="1910"/>
                    <a:pt x="17080" y="2578"/>
                  </a:cubicBezTo>
                  <a:cubicBezTo>
                    <a:pt x="17487" y="3246"/>
                    <a:pt x="17284" y="5028"/>
                    <a:pt x="16876" y="7254"/>
                  </a:cubicBezTo>
                  <a:cubicBezTo>
                    <a:pt x="16468" y="9481"/>
                    <a:pt x="15857" y="12153"/>
                    <a:pt x="15959" y="14492"/>
                  </a:cubicBezTo>
                  <a:cubicBezTo>
                    <a:pt x="16061" y="16830"/>
                    <a:pt x="16876" y="18834"/>
                    <a:pt x="17895" y="19947"/>
                  </a:cubicBezTo>
                  <a:cubicBezTo>
                    <a:pt x="18914" y="21061"/>
                    <a:pt x="20136" y="21283"/>
                    <a:pt x="21359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791449" y="150934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852942" y="1401394"/>
              <a:ext cx="337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6451" y="0"/>
                  </a:moveTo>
                  <a:cubicBezTo>
                    <a:pt x="11369" y="584"/>
                    <a:pt x="6287" y="1168"/>
                    <a:pt x="3110" y="2530"/>
                  </a:cubicBezTo>
                  <a:cubicBezTo>
                    <a:pt x="-66" y="3892"/>
                    <a:pt x="-1337" y="6032"/>
                    <a:pt x="1839" y="9341"/>
                  </a:cubicBezTo>
                  <a:cubicBezTo>
                    <a:pt x="5016" y="12649"/>
                    <a:pt x="12639" y="17124"/>
                    <a:pt x="202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043006" y="1222370"/>
              <a:ext cx="364395" cy="4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71" fill="norm" stroke="1" extrusionOk="0">
                  <a:moveTo>
                    <a:pt x="5762" y="15032"/>
                  </a:moveTo>
                  <a:cubicBezTo>
                    <a:pt x="5762" y="14552"/>
                    <a:pt x="5762" y="14072"/>
                    <a:pt x="5700" y="13448"/>
                  </a:cubicBezTo>
                  <a:cubicBezTo>
                    <a:pt x="5637" y="12824"/>
                    <a:pt x="5512" y="12056"/>
                    <a:pt x="4826" y="11816"/>
                  </a:cubicBezTo>
                  <a:cubicBezTo>
                    <a:pt x="4139" y="11576"/>
                    <a:pt x="2891" y="11864"/>
                    <a:pt x="1892" y="13304"/>
                  </a:cubicBezTo>
                  <a:cubicBezTo>
                    <a:pt x="893" y="14744"/>
                    <a:pt x="144" y="17336"/>
                    <a:pt x="19" y="18872"/>
                  </a:cubicBezTo>
                  <a:cubicBezTo>
                    <a:pt x="-106" y="20408"/>
                    <a:pt x="393" y="20888"/>
                    <a:pt x="1018" y="21128"/>
                  </a:cubicBezTo>
                  <a:cubicBezTo>
                    <a:pt x="1642" y="21368"/>
                    <a:pt x="2391" y="21368"/>
                    <a:pt x="3265" y="20648"/>
                  </a:cubicBezTo>
                  <a:cubicBezTo>
                    <a:pt x="4139" y="19928"/>
                    <a:pt x="5138" y="18488"/>
                    <a:pt x="5887" y="16040"/>
                  </a:cubicBezTo>
                  <a:cubicBezTo>
                    <a:pt x="6636" y="13592"/>
                    <a:pt x="7136" y="10136"/>
                    <a:pt x="7448" y="7736"/>
                  </a:cubicBezTo>
                  <a:cubicBezTo>
                    <a:pt x="7760" y="5336"/>
                    <a:pt x="7885" y="3992"/>
                    <a:pt x="7947" y="2792"/>
                  </a:cubicBezTo>
                  <a:cubicBezTo>
                    <a:pt x="8010" y="1592"/>
                    <a:pt x="8010" y="536"/>
                    <a:pt x="7760" y="152"/>
                  </a:cubicBezTo>
                  <a:cubicBezTo>
                    <a:pt x="7510" y="-232"/>
                    <a:pt x="7011" y="56"/>
                    <a:pt x="6574" y="1688"/>
                  </a:cubicBezTo>
                  <a:cubicBezTo>
                    <a:pt x="6137" y="3320"/>
                    <a:pt x="5762" y="6296"/>
                    <a:pt x="5762" y="9320"/>
                  </a:cubicBezTo>
                  <a:cubicBezTo>
                    <a:pt x="5762" y="12344"/>
                    <a:pt x="6137" y="15416"/>
                    <a:pt x="6511" y="17192"/>
                  </a:cubicBezTo>
                  <a:cubicBezTo>
                    <a:pt x="6886" y="18968"/>
                    <a:pt x="7260" y="19448"/>
                    <a:pt x="7573" y="19448"/>
                  </a:cubicBezTo>
                  <a:cubicBezTo>
                    <a:pt x="7885" y="19448"/>
                    <a:pt x="8134" y="18968"/>
                    <a:pt x="8509" y="17816"/>
                  </a:cubicBezTo>
                  <a:cubicBezTo>
                    <a:pt x="8884" y="16664"/>
                    <a:pt x="9383" y="14840"/>
                    <a:pt x="9882" y="13688"/>
                  </a:cubicBezTo>
                  <a:cubicBezTo>
                    <a:pt x="10382" y="12536"/>
                    <a:pt x="10881" y="12056"/>
                    <a:pt x="11443" y="11816"/>
                  </a:cubicBezTo>
                  <a:cubicBezTo>
                    <a:pt x="12005" y="11576"/>
                    <a:pt x="12629" y="11576"/>
                    <a:pt x="13191" y="11816"/>
                  </a:cubicBezTo>
                  <a:cubicBezTo>
                    <a:pt x="13753" y="12056"/>
                    <a:pt x="14252" y="12536"/>
                    <a:pt x="14627" y="13544"/>
                  </a:cubicBezTo>
                  <a:cubicBezTo>
                    <a:pt x="15002" y="14552"/>
                    <a:pt x="15251" y="16088"/>
                    <a:pt x="15189" y="17144"/>
                  </a:cubicBezTo>
                  <a:cubicBezTo>
                    <a:pt x="15126" y="18200"/>
                    <a:pt x="14752" y="18776"/>
                    <a:pt x="14315" y="19352"/>
                  </a:cubicBezTo>
                  <a:cubicBezTo>
                    <a:pt x="13878" y="19928"/>
                    <a:pt x="13378" y="20504"/>
                    <a:pt x="13129" y="20552"/>
                  </a:cubicBezTo>
                  <a:cubicBezTo>
                    <a:pt x="12879" y="20600"/>
                    <a:pt x="12879" y="20120"/>
                    <a:pt x="13254" y="19160"/>
                  </a:cubicBezTo>
                  <a:cubicBezTo>
                    <a:pt x="13628" y="18200"/>
                    <a:pt x="14377" y="16760"/>
                    <a:pt x="15251" y="15512"/>
                  </a:cubicBezTo>
                  <a:cubicBezTo>
                    <a:pt x="16125" y="14264"/>
                    <a:pt x="17124" y="13208"/>
                    <a:pt x="17873" y="12488"/>
                  </a:cubicBezTo>
                  <a:cubicBezTo>
                    <a:pt x="18622" y="11768"/>
                    <a:pt x="19122" y="11384"/>
                    <a:pt x="19247" y="11432"/>
                  </a:cubicBezTo>
                  <a:cubicBezTo>
                    <a:pt x="19371" y="11480"/>
                    <a:pt x="19122" y="11960"/>
                    <a:pt x="18685" y="13016"/>
                  </a:cubicBezTo>
                  <a:cubicBezTo>
                    <a:pt x="18248" y="14072"/>
                    <a:pt x="17623" y="15704"/>
                    <a:pt x="17436" y="16760"/>
                  </a:cubicBezTo>
                  <a:cubicBezTo>
                    <a:pt x="17249" y="17816"/>
                    <a:pt x="17499" y="18296"/>
                    <a:pt x="18248" y="18728"/>
                  </a:cubicBezTo>
                  <a:cubicBezTo>
                    <a:pt x="18997" y="19160"/>
                    <a:pt x="20245" y="19544"/>
                    <a:pt x="21494" y="19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762544" y="1207090"/>
              <a:ext cx="139906" cy="67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51" fill="norm" stroke="1" extrusionOk="0">
                  <a:moveTo>
                    <a:pt x="9421" y="3778"/>
                  </a:moveTo>
                  <a:cubicBezTo>
                    <a:pt x="9421" y="3101"/>
                    <a:pt x="9421" y="2424"/>
                    <a:pt x="10048" y="1713"/>
                  </a:cubicBezTo>
                  <a:cubicBezTo>
                    <a:pt x="10674" y="1002"/>
                    <a:pt x="11926" y="257"/>
                    <a:pt x="12239" y="54"/>
                  </a:cubicBezTo>
                  <a:cubicBezTo>
                    <a:pt x="12552" y="-149"/>
                    <a:pt x="11926" y="190"/>
                    <a:pt x="9891" y="1612"/>
                  </a:cubicBezTo>
                  <a:cubicBezTo>
                    <a:pt x="7856" y="3033"/>
                    <a:pt x="4413" y="5539"/>
                    <a:pt x="2221" y="8010"/>
                  </a:cubicBezTo>
                  <a:cubicBezTo>
                    <a:pt x="30" y="10482"/>
                    <a:pt x="-909" y="12919"/>
                    <a:pt x="1126" y="15086"/>
                  </a:cubicBezTo>
                  <a:cubicBezTo>
                    <a:pt x="3161" y="17253"/>
                    <a:pt x="8169" y="19149"/>
                    <a:pt x="11926" y="20164"/>
                  </a:cubicBezTo>
                  <a:cubicBezTo>
                    <a:pt x="15682" y="21180"/>
                    <a:pt x="18187" y="21316"/>
                    <a:pt x="2069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958851" y="1306059"/>
              <a:ext cx="178550" cy="5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7" fill="norm" stroke="1" extrusionOk="0">
                  <a:moveTo>
                    <a:pt x="15912" y="1855"/>
                  </a:moveTo>
                  <a:cubicBezTo>
                    <a:pt x="15912" y="1414"/>
                    <a:pt x="15912" y="973"/>
                    <a:pt x="15535" y="576"/>
                  </a:cubicBezTo>
                  <a:cubicBezTo>
                    <a:pt x="15158" y="180"/>
                    <a:pt x="14405" y="-173"/>
                    <a:pt x="11642" y="91"/>
                  </a:cubicBezTo>
                  <a:cubicBezTo>
                    <a:pt x="8879" y="356"/>
                    <a:pt x="4107" y="1238"/>
                    <a:pt x="1846" y="2560"/>
                  </a:cubicBezTo>
                  <a:cubicBezTo>
                    <a:pt x="-414" y="3883"/>
                    <a:pt x="-163" y="5646"/>
                    <a:pt x="339" y="8158"/>
                  </a:cubicBezTo>
                  <a:cubicBezTo>
                    <a:pt x="842" y="10671"/>
                    <a:pt x="1595" y="13933"/>
                    <a:pt x="1846" y="16225"/>
                  </a:cubicBezTo>
                  <a:cubicBezTo>
                    <a:pt x="2098" y="18518"/>
                    <a:pt x="1846" y="19840"/>
                    <a:pt x="2349" y="20545"/>
                  </a:cubicBezTo>
                  <a:cubicBezTo>
                    <a:pt x="2851" y="21251"/>
                    <a:pt x="4107" y="21339"/>
                    <a:pt x="7372" y="21383"/>
                  </a:cubicBezTo>
                  <a:cubicBezTo>
                    <a:pt x="10637" y="21427"/>
                    <a:pt x="15912" y="21427"/>
                    <a:pt x="21186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445499" y="1261761"/>
              <a:ext cx="184103" cy="4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7" fill="norm" stroke="1" extrusionOk="0">
                  <a:moveTo>
                    <a:pt x="0" y="2544"/>
                  </a:moveTo>
                  <a:cubicBezTo>
                    <a:pt x="0" y="2072"/>
                    <a:pt x="0" y="1601"/>
                    <a:pt x="2209" y="1129"/>
                  </a:cubicBezTo>
                  <a:cubicBezTo>
                    <a:pt x="4418" y="658"/>
                    <a:pt x="8836" y="186"/>
                    <a:pt x="12273" y="44"/>
                  </a:cubicBezTo>
                  <a:cubicBezTo>
                    <a:pt x="15709" y="-97"/>
                    <a:pt x="18164" y="92"/>
                    <a:pt x="19636" y="752"/>
                  </a:cubicBezTo>
                  <a:cubicBezTo>
                    <a:pt x="21109" y="1412"/>
                    <a:pt x="21600" y="2544"/>
                    <a:pt x="21232" y="4289"/>
                  </a:cubicBezTo>
                  <a:cubicBezTo>
                    <a:pt x="20864" y="6034"/>
                    <a:pt x="19636" y="8392"/>
                    <a:pt x="18900" y="10986"/>
                  </a:cubicBezTo>
                  <a:cubicBezTo>
                    <a:pt x="18164" y="13580"/>
                    <a:pt x="17918" y="16410"/>
                    <a:pt x="18041" y="18202"/>
                  </a:cubicBezTo>
                  <a:cubicBezTo>
                    <a:pt x="18164" y="19994"/>
                    <a:pt x="18655" y="20748"/>
                    <a:pt x="18286" y="21126"/>
                  </a:cubicBezTo>
                  <a:cubicBezTo>
                    <a:pt x="17918" y="21503"/>
                    <a:pt x="16691" y="21503"/>
                    <a:pt x="14359" y="21456"/>
                  </a:cubicBezTo>
                  <a:cubicBezTo>
                    <a:pt x="12027" y="21409"/>
                    <a:pt x="8591" y="21314"/>
                    <a:pt x="5155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712199" y="1814144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067764" y="1352331"/>
              <a:ext cx="185333" cy="44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50" fill="norm" stroke="1" extrusionOk="0">
                  <a:moveTo>
                    <a:pt x="18724" y="4195"/>
                  </a:moveTo>
                  <a:cubicBezTo>
                    <a:pt x="18964" y="3686"/>
                    <a:pt x="19204" y="3176"/>
                    <a:pt x="19804" y="2463"/>
                  </a:cubicBezTo>
                  <a:cubicBezTo>
                    <a:pt x="20404" y="1750"/>
                    <a:pt x="21364" y="833"/>
                    <a:pt x="20884" y="374"/>
                  </a:cubicBezTo>
                  <a:cubicBezTo>
                    <a:pt x="20404" y="-84"/>
                    <a:pt x="18484" y="-84"/>
                    <a:pt x="16204" y="171"/>
                  </a:cubicBezTo>
                  <a:cubicBezTo>
                    <a:pt x="13924" y="425"/>
                    <a:pt x="11284" y="935"/>
                    <a:pt x="9244" y="1648"/>
                  </a:cubicBezTo>
                  <a:cubicBezTo>
                    <a:pt x="7204" y="2361"/>
                    <a:pt x="5764" y="3278"/>
                    <a:pt x="4804" y="5061"/>
                  </a:cubicBezTo>
                  <a:cubicBezTo>
                    <a:pt x="3844" y="6844"/>
                    <a:pt x="3364" y="9493"/>
                    <a:pt x="2764" y="11888"/>
                  </a:cubicBezTo>
                  <a:cubicBezTo>
                    <a:pt x="2164" y="14282"/>
                    <a:pt x="1444" y="16422"/>
                    <a:pt x="844" y="17950"/>
                  </a:cubicBezTo>
                  <a:cubicBezTo>
                    <a:pt x="244" y="19478"/>
                    <a:pt x="-236" y="20395"/>
                    <a:pt x="124" y="20905"/>
                  </a:cubicBezTo>
                  <a:cubicBezTo>
                    <a:pt x="484" y="21414"/>
                    <a:pt x="1684" y="21516"/>
                    <a:pt x="4804" y="21414"/>
                  </a:cubicBezTo>
                  <a:cubicBezTo>
                    <a:pt x="7924" y="21312"/>
                    <a:pt x="12964" y="21007"/>
                    <a:pt x="18004" y="20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275147" y="1610944"/>
              <a:ext cx="179026" cy="37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3" fill="norm" stroke="1" extrusionOk="0">
                  <a:moveTo>
                    <a:pt x="4029" y="0"/>
                  </a:moveTo>
                  <a:cubicBezTo>
                    <a:pt x="2773" y="241"/>
                    <a:pt x="1517" y="483"/>
                    <a:pt x="764" y="965"/>
                  </a:cubicBezTo>
                  <a:cubicBezTo>
                    <a:pt x="10" y="1448"/>
                    <a:pt x="-241" y="2172"/>
                    <a:pt x="261" y="2775"/>
                  </a:cubicBezTo>
                  <a:cubicBezTo>
                    <a:pt x="764" y="3379"/>
                    <a:pt x="2019" y="3861"/>
                    <a:pt x="4531" y="3620"/>
                  </a:cubicBezTo>
                  <a:cubicBezTo>
                    <a:pt x="7043" y="3379"/>
                    <a:pt x="10810" y="2413"/>
                    <a:pt x="12819" y="1569"/>
                  </a:cubicBezTo>
                  <a:cubicBezTo>
                    <a:pt x="14829" y="724"/>
                    <a:pt x="15080" y="0"/>
                    <a:pt x="15206" y="0"/>
                  </a:cubicBezTo>
                  <a:cubicBezTo>
                    <a:pt x="15331" y="0"/>
                    <a:pt x="15331" y="724"/>
                    <a:pt x="16085" y="2655"/>
                  </a:cubicBezTo>
                  <a:cubicBezTo>
                    <a:pt x="16838" y="4585"/>
                    <a:pt x="18345" y="7723"/>
                    <a:pt x="19350" y="10559"/>
                  </a:cubicBezTo>
                  <a:cubicBezTo>
                    <a:pt x="20354" y="13394"/>
                    <a:pt x="20857" y="15928"/>
                    <a:pt x="21108" y="17558"/>
                  </a:cubicBezTo>
                  <a:cubicBezTo>
                    <a:pt x="21359" y="19187"/>
                    <a:pt x="21359" y="19911"/>
                    <a:pt x="20229" y="20514"/>
                  </a:cubicBezTo>
                  <a:cubicBezTo>
                    <a:pt x="19099" y="21117"/>
                    <a:pt x="16838" y="21600"/>
                    <a:pt x="15206" y="21238"/>
                  </a:cubicBezTo>
                  <a:cubicBezTo>
                    <a:pt x="13573" y="20876"/>
                    <a:pt x="12568" y="19669"/>
                    <a:pt x="12317" y="18463"/>
                  </a:cubicBezTo>
                  <a:cubicBezTo>
                    <a:pt x="12066" y="17256"/>
                    <a:pt x="12568" y="16049"/>
                    <a:pt x="13071" y="14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558640" y="1661744"/>
              <a:ext cx="18226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4247" y="21600"/>
                  </a:moveTo>
                  <a:cubicBezTo>
                    <a:pt x="2261" y="21600"/>
                    <a:pt x="275" y="21600"/>
                    <a:pt x="26" y="20571"/>
                  </a:cubicBezTo>
                  <a:cubicBezTo>
                    <a:pt x="-222" y="19543"/>
                    <a:pt x="1268" y="17486"/>
                    <a:pt x="4744" y="14914"/>
                  </a:cubicBezTo>
                  <a:cubicBezTo>
                    <a:pt x="8219" y="12343"/>
                    <a:pt x="13681" y="9257"/>
                    <a:pt x="16785" y="6686"/>
                  </a:cubicBezTo>
                  <a:cubicBezTo>
                    <a:pt x="19888" y="4114"/>
                    <a:pt x="20633" y="2057"/>
                    <a:pt x="213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692430" y="1591894"/>
              <a:ext cx="294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541"/>
                    <a:pt x="-1585" y="5082"/>
                    <a:pt x="575" y="8682"/>
                  </a:cubicBezTo>
                  <a:cubicBezTo>
                    <a:pt x="2735" y="12282"/>
                    <a:pt x="11375" y="1694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873750" y="1353015"/>
              <a:ext cx="222751" cy="39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13" fill="norm" stroke="1" extrusionOk="0">
                  <a:moveTo>
                    <a:pt x="13371" y="15115"/>
                  </a:moveTo>
                  <a:cubicBezTo>
                    <a:pt x="13169" y="13498"/>
                    <a:pt x="12967" y="11881"/>
                    <a:pt x="12463" y="10899"/>
                  </a:cubicBezTo>
                  <a:cubicBezTo>
                    <a:pt x="11958" y="9917"/>
                    <a:pt x="11151" y="9571"/>
                    <a:pt x="9031" y="10264"/>
                  </a:cubicBezTo>
                  <a:cubicBezTo>
                    <a:pt x="6911" y="10957"/>
                    <a:pt x="3480" y="12689"/>
                    <a:pt x="1663" y="14422"/>
                  </a:cubicBezTo>
                  <a:cubicBezTo>
                    <a:pt x="-154" y="16155"/>
                    <a:pt x="-356" y="17887"/>
                    <a:pt x="451" y="19216"/>
                  </a:cubicBezTo>
                  <a:cubicBezTo>
                    <a:pt x="1259" y="20544"/>
                    <a:pt x="3076" y="21468"/>
                    <a:pt x="4994" y="21410"/>
                  </a:cubicBezTo>
                  <a:cubicBezTo>
                    <a:pt x="6911" y="21352"/>
                    <a:pt x="8930" y="20313"/>
                    <a:pt x="10949" y="17772"/>
                  </a:cubicBezTo>
                  <a:cubicBezTo>
                    <a:pt x="12967" y="15231"/>
                    <a:pt x="14986" y="11188"/>
                    <a:pt x="16096" y="8242"/>
                  </a:cubicBezTo>
                  <a:cubicBezTo>
                    <a:pt x="17207" y="5297"/>
                    <a:pt x="17408" y="3449"/>
                    <a:pt x="17408" y="2178"/>
                  </a:cubicBezTo>
                  <a:cubicBezTo>
                    <a:pt x="17408" y="908"/>
                    <a:pt x="17207" y="215"/>
                    <a:pt x="16702" y="41"/>
                  </a:cubicBezTo>
                  <a:cubicBezTo>
                    <a:pt x="16197" y="-132"/>
                    <a:pt x="15390" y="215"/>
                    <a:pt x="14784" y="1601"/>
                  </a:cubicBezTo>
                  <a:cubicBezTo>
                    <a:pt x="14179" y="2987"/>
                    <a:pt x="13775" y="5412"/>
                    <a:pt x="14078" y="8185"/>
                  </a:cubicBezTo>
                  <a:cubicBezTo>
                    <a:pt x="14380" y="10957"/>
                    <a:pt x="15390" y="14075"/>
                    <a:pt x="16702" y="16270"/>
                  </a:cubicBezTo>
                  <a:cubicBezTo>
                    <a:pt x="18014" y="18465"/>
                    <a:pt x="19629" y="19735"/>
                    <a:pt x="21244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132292" y="1604594"/>
              <a:ext cx="165316" cy="33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82" fill="norm" stroke="1" extrusionOk="0">
                  <a:moveTo>
                    <a:pt x="3534" y="0"/>
                  </a:moveTo>
                  <a:cubicBezTo>
                    <a:pt x="2184" y="405"/>
                    <a:pt x="834" y="810"/>
                    <a:pt x="294" y="1485"/>
                  </a:cubicBezTo>
                  <a:cubicBezTo>
                    <a:pt x="-246" y="2160"/>
                    <a:pt x="24" y="3105"/>
                    <a:pt x="564" y="3983"/>
                  </a:cubicBezTo>
                  <a:cubicBezTo>
                    <a:pt x="1104" y="4860"/>
                    <a:pt x="1914" y="5670"/>
                    <a:pt x="2859" y="6278"/>
                  </a:cubicBezTo>
                  <a:cubicBezTo>
                    <a:pt x="3804" y="6885"/>
                    <a:pt x="4884" y="7290"/>
                    <a:pt x="5964" y="7290"/>
                  </a:cubicBezTo>
                  <a:cubicBezTo>
                    <a:pt x="7044" y="7290"/>
                    <a:pt x="8124" y="6885"/>
                    <a:pt x="9069" y="6345"/>
                  </a:cubicBezTo>
                  <a:cubicBezTo>
                    <a:pt x="10014" y="5805"/>
                    <a:pt x="10824" y="5130"/>
                    <a:pt x="11904" y="5063"/>
                  </a:cubicBezTo>
                  <a:cubicBezTo>
                    <a:pt x="12984" y="4995"/>
                    <a:pt x="14334" y="5535"/>
                    <a:pt x="15954" y="7425"/>
                  </a:cubicBezTo>
                  <a:cubicBezTo>
                    <a:pt x="17574" y="9315"/>
                    <a:pt x="19464" y="12555"/>
                    <a:pt x="20409" y="14917"/>
                  </a:cubicBezTo>
                  <a:cubicBezTo>
                    <a:pt x="21354" y="17280"/>
                    <a:pt x="21354" y="18765"/>
                    <a:pt x="20139" y="19845"/>
                  </a:cubicBezTo>
                  <a:cubicBezTo>
                    <a:pt x="18924" y="20925"/>
                    <a:pt x="16494" y="21600"/>
                    <a:pt x="14199" y="21465"/>
                  </a:cubicBezTo>
                  <a:cubicBezTo>
                    <a:pt x="11904" y="21330"/>
                    <a:pt x="9744" y="20385"/>
                    <a:pt x="8799" y="19238"/>
                  </a:cubicBezTo>
                  <a:cubicBezTo>
                    <a:pt x="7854" y="18090"/>
                    <a:pt x="8124" y="16740"/>
                    <a:pt x="8394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326988" y="1384461"/>
              <a:ext cx="166725" cy="44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54" fill="norm" stroke="1" extrusionOk="0">
                  <a:moveTo>
                    <a:pt x="4562" y="1757"/>
                  </a:moveTo>
                  <a:cubicBezTo>
                    <a:pt x="2429" y="1240"/>
                    <a:pt x="295" y="723"/>
                    <a:pt x="29" y="413"/>
                  </a:cubicBezTo>
                  <a:cubicBezTo>
                    <a:pt x="-238" y="103"/>
                    <a:pt x="1362" y="0"/>
                    <a:pt x="4429" y="0"/>
                  </a:cubicBezTo>
                  <a:cubicBezTo>
                    <a:pt x="7495" y="0"/>
                    <a:pt x="12029" y="103"/>
                    <a:pt x="15229" y="827"/>
                  </a:cubicBezTo>
                  <a:cubicBezTo>
                    <a:pt x="18429" y="1550"/>
                    <a:pt x="20295" y="2894"/>
                    <a:pt x="20829" y="5219"/>
                  </a:cubicBezTo>
                  <a:cubicBezTo>
                    <a:pt x="21362" y="7544"/>
                    <a:pt x="20562" y="10852"/>
                    <a:pt x="20029" y="13332"/>
                  </a:cubicBezTo>
                  <a:cubicBezTo>
                    <a:pt x="19495" y="15812"/>
                    <a:pt x="19229" y="17466"/>
                    <a:pt x="18829" y="18551"/>
                  </a:cubicBezTo>
                  <a:cubicBezTo>
                    <a:pt x="18429" y="19636"/>
                    <a:pt x="17895" y="20153"/>
                    <a:pt x="17229" y="20618"/>
                  </a:cubicBezTo>
                  <a:cubicBezTo>
                    <a:pt x="16562" y="21083"/>
                    <a:pt x="15762" y="21497"/>
                    <a:pt x="14829" y="21548"/>
                  </a:cubicBezTo>
                  <a:cubicBezTo>
                    <a:pt x="13895" y="21600"/>
                    <a:pt x="12829" y="21290"/>
                    <a:pt x="12162" y="20773"/>
                  </a:cubicBezTo>
                  <a:cubicBezTo>
                    <a:pt x="11495" y="20256"/>
                    <a:pt x="11229" y="19533"/>
                    <a:pt x="10962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553699" y="1344244"/>
              <a:ext cx="12511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080" y="0"/>
                  </a:moveTo>
                  <a:cubicBezTo>
                    <a:pt x="2880" y="0"/>
                    <a:pt x="4680" y="0"/>
                    <a:pt x="7020" y="593"/>
                  </a:cubicBezTo>
                  <a:cubicBezTo>
                    <a:pt x="9360" y="1187"/>
                    <a:pt x="12240" y="2374"/>
                    <a:pt x="15120" y="4312"/>
                  </a:cubicBezTo>
                  <a:cubicBezTo>
                    <a:pt x="18000" y="6251"/>
                    <a:pt x="20880" y="8941"/>
                    <a:pt x="21240" y="11591"/>
                  </a:cubicBezTo>
                  <a:cubicBezTo>
                    <a:pt x="21600" y="14242"/>
                    <a:pt x="19440" y="16853"/>
                    <a:pt x="15480" y="18514"/>
                  </a:cubicBezTo>
                  <a:cubicBezTo>
                    <a:pt x="11520" y="20176"/>
                    <a:pt x="5760" y="208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556000" y="291089"/>
              <a:ext cx="150309" cy="33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60" fill="norm" stroke="1" extrusionOk="0">
                  <a:moveTo>
                    <a:pt x="20700" y="3140"/>
                  </a:moveTo>
                  <a:cubicBezTo>
                    <a:pt x="20700" y="2473"/>
                    <a:pt x="20700" y="1807"/>
                    <a:pt x="19350" y="1207"/>
                  </a:cubicBezTo>
                  <a:cubicBezTo>
                    <a:pt x="18000" y="607"/>
                    <a:pt x="15300" y="73"/>
                    <a:pt x="11850" y="7"/>
                  </a:cubicBezTo>
                  <a:cubicBezTo>
                    <a:pt x="8400" y="-60"/>
                    <a:pt x="4200" y="340"/>
                    <a:pt x="2100" y="1207"/>
                  </a:cubicBezTo>
                  <a:cubicBezTo>
                    <a:pt x="0" y="2073"/>
                    <a:pt x="0" y="3407"/>
                    <a:pt x="0" y="4807"/>
                  </a:cubicBezTo>
                  <a:cubicBezTo>
                    <a:pt x="0" y="6207"/>
                    <a:pt x="0" y="7673"/>
                    <a:pt x="0" y="8807"/>
                  </a:cubicBezTo>
                  <a:cubicBezTo>
                    <a:pt x="0" y="9940"/>
                    <a:pt x="0" y="10740"/>
                    <a:pt x="750" y="11140"/>
                  </a:cubicBezTo>
                  <a:cubicBezTo>
                    <a:pt x="1500" y="11540"/>
                    <a:pt x="3000" y="11540"/>
                    <a:pt x="5250" y="11673"/>
                  </a:cubicBezTo>
                  <a:cubicBezTo>
                    <a:pt x="7500" y="11807"/>
                    <a:pt x="10500" y="12073"/>
                    <a:pt x="13350" y="12673"/>
                  </a:cubicBezTo>
                  <a:cubicBezTo>
                    <a:pt x="16200" y="13273"/>
                    <a:pt x="18900" y="14207"/>
                    <a:pt x="20250" y="15340"/>
                  </a:cubicBezTo>
                  <a:cubicBezTo>
                    <a:pt x="21600" y="16473"/>
                    <a:pt x="21600" y="17807"/>
                    <a:pt x="20550" y="18940"/>
                  </a:cubicBezTo>
                  <a:cubicBezTo>
                    <a:pt x="19500" y="20073"/>
                    <a:pt x="17400" y="21007"/>
                    <a:pt x="14850" y="21273"/>
                  </a:cubicBezTo>
                  <a:cubicBezTo>
                    <a:pt x="12300" y="21540"/>
                    <a:pt x="9300" y="21140"/>
                    <a:pt x="6300" y="20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048980" y="335236"/>
              <a:ext cx="204462" cy="41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67" fill="norm" stroke="1" extrusionOk="0">
                  <a:moveTo>
                    <a:pt x="2887" y="1931"/>
                  </a:moveTo>
                  <a:cubicBezTo>
                    <a:pt x="1344" y="1494"/>
                    <a:pt x="-199" y="1058"/>
                    <a:pt x="21" y="731"/>
                  </a:cubicBezTo>
                  <a:cubicBezTo>
                    <a:pt x="242" y="403"/>
                    <a:pt x="2225" y="185"/>
                    <a:pt x="5201" y="76"/>
                  </a:cubicBezTo>
                  <a:cubicBezTo>
                    <a:pt x="8177" y="-33"/>
                    <a:pt x="12144" y="-33"/>
                    <a:pt x="14568" y="131"/>
                  </a:cubicBezTo>
                  <a:cubicBezTo>
                    <a:pt x="16993" y="294"/>
                    <a:pt x="17874" y="622"/>
                    <a:pt x="18756" y="1712"/>
                  </a:cubicBezTo>
                  <a:cubicBezTo>
                    <a:pt x="19638" y="2803"/>
                    <a:pt x="20519" y="4658"/>
                    <a:pt x="20960" y="7222"/>
                  </a:cubicBezTo>
                  <a:cubicBezTo>
                    <a:pt x="21401" y="9785"/>
                    <a:pt x="21401" y="13058"/>
                    <a:pt x="20960" y="15567"/>
                  </a:cubicBezTo>
                  <a:cubicBezTo>
                    <a:pt x="20519" y="18076"/>
                    <a:pt x="19638" y="19822"/>
                    <a:pt x="18756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165600" y="531444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5300"/>
                    <a:pt x="3789" y="9000"/>
                    <a:pt x="7389" y="5400"/>
                  </a:cubicBezTo>
                  <a:cubicBezTo>
                    <a:pt x="10989" y="1800"/>
                    <a:pt x="1629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734799" y="208506"/>
              <a:ext cx="139701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772"/>
                  </a:moveTo>
                  <a:cubicBezTo>
                    <a:pt x="20618" y="1160"/>
                    <a:pt x="19636" y="547"/>
                    <a:pt x="17345" y="240"/>
                  </a:cubicBezTo>
                  <a:cubicBezTo>
                    <a:pt x="15055" y="-66"/>
                    <a:pt x="11455" y="-66"/>
                    <a:pt x="9000" y="164"/>
                  </a:cubicBezTo>
                  <a:cubicBezTo>
                    <a:pt x="6545" y="394"/>
                    <a:pt x="5236" y="853"/>
                    <a:pt x="4091" y="1925"/>
                  </a:cubicBezTo>
                  <a:cubicBezTo>
                    <a:pt x="2945" y="2998"/>
                    <a:pt x="1964" y="4683"/>
                    <a:pt x="1309" y="5908"/>
                  </a:cubicBezTo>
                  <a:cubicBezTo>
                    <a:pt x="655" y="7134"/>
                    <a:pt x="327" y="7900"/>
                    <a:pt x="818" y="8513"/>
                  </a:cubicBezTo>
                  <a:cubicBezTo>
                    <a:pt x="1309" y="9125"/>
                    <a:pt x="2618" y="9585"/>
                    <a:pt x="4418" y="9815"/>
                  </a:cubicBezTo>
                  <a:cubicBezTo>
                    <a:pt x="6218" y="10045"/>
                    <a:pt x="8509" y="10045"/>
                    <a:pt x="10800" y="10657"/>
                  </a:cubicBezTo>
                  <a:cubicBezTo>
                    <a:pt x="13091" y="11270"/>
                    <a:pt x="15382" y="12496"/>
                    <a:pt x="16364" y="14028"/>
                  </a:cubicBezTo>
                  <a:cubicBezTo>
                    <a:pt x="17345" y="15560"/>
                    <a:pt x="17018" y="17398"/>
                    <a:pt x="15218" y="18700"/>
                  </a:cubicBezTo>
                  <a:cubicBezTo>
                    <a:pt x="13418" y="20002"/>
                    <a:pt x="10145" y="20768"/>
                    <a:pt x="7364" y="21151"/>
                  </a:cubicBezTo>
                  <a:cubicBezTo>
                    <a:pt x="4582" y="21534"/>
                    <a:pt x="2291" y="21534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2141199" y="259293"/>
              <a:ext cx="163215" cy="32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1" fill="norm" stroke="1" extrusionOk="0">
                  <a:moveTo>
                    <a:pt x="0" y="2849"/>
                  </a:moveTo>
                  <a:cubicBezTo>
                    <a:pt x="277" y="2156"/>
                    <a:pt x="554" y="1464"/>
                    <a:pt x="2215" y="979"/>
                  </a:cubicBezTo>
                  <a:cubicBezTo>
                    <a:pt x="3877" y="495"/>
                    <a:pt x="6923" y="218"/>
                    <a:pt x="9831" y="79"/>
                  </a:cubicBezTo>
                  <a:cubicBezTo>
                    <a:pt x="12738" y="-59"/>
                    <a:pt x="15508" y="-59"/>
                    <a:pt x="17723" y="426"/>
                  </a:cubicBezTo>
                  <a:cubicBezTo>
                    <a:pt x="19938" y="910"/>
                    <a:pt x="21600" y="1879"/>
                    <a:pt x="21323" y="3818"/>
                  </a:cubicBezTo>
                  <a:cubicBezTo>
                    <a:pt x="21046" y="5756"/>
                    <a:pt x="18831" y="8664"/>
                    <a:pt x="16338" y="11779"/>
                  </a:cubicBezTo>
                  <a:cubicBezTo>
                    <a:pt x="13846" y="14895"/>
                    <a:pt x="11077" y="18218"/>
                    <a:pt x="8308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2153899" y="483538"/>
              <a:ext cx="260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93" y="11375"/>
                    <a:pt x="10185" y="2735"/>
                    <a:pt x="13785" y="575"/>
                  </a:cubicBezTo>
                  <a:cubicBezTo>
                    <a:pt x="17385" y="-1585"/>
                    <a:pt x="1949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786359" y="849209"/>
              <a:ext cx="5612943" cy="18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94" fill="norm" stroke="1" extrusionOk="0">
                  <a:moveTo>
                    <a:pt x="16060" y="2862"/>
                  </a:moveTo>
                  <a:cubicBezTo>
                    <a:pt x="15841" y="2470"/>
                    <a:pt x="15621" y="2079"/>
                    <a:pt x="15361" y="1724"/>
                  </a:cubicBezTo>
                  <a:cubicBezTo>
                    <a:pt x="15101" y="1368"/>
                    <a:pt x="14801" y="1050"/>
                    <a:pt x="14508" y="830"/>
                  </a:cubicBezTo>
                  <a:cubicBezTo>
                    <a:pt x="14215" y="609"/>
                    <a:pt x="13931" y="487"/>
                    <a:pt x="13618" y="413"/>
                  </a:cubicBezTo>
                  <a:cubicBezTo>
                    <a:pt x="13305" y="340"/>
                    <a:pt x="12964" y="315"/>
                    <a:pt x="12611" y="303"/>
                  </a:cubicBezTo>
                  <a:cubicBezTo>
                    <a:pt x="12257" y="291"/>
                    <a:pt x="11891" y="291"/>
                    <a:pt x="11554" y="291"/>
                  </a:cubicBezTo>
                  <a:cubicBezTo>
                    <a:pt x="11217" y="291"/>
                    <a:pt x="10908" y="291"/>
                    <a:pt x="10595" y="266"/>
                  </a:cubicBezTo>
                  <a:cubicBezTo>
                    <a:pt x="10282" y="242"/>
                    <a:pt x="9965" y="193"/>
                    <a:pt x="9644" y="156"/>
                  </a:cubicBezTo>
                  <a:cubicBezTo>
                    <a:pt x="9323" y="119"/>
                    <a:pt x="8998" y="95"/>
                    <a:pt x="8661" y="70"/>
                  </a:cubicBezTo>
                  <a:cubicBezTo>
                    <a:pt x="8324" y="46"/>
                    <a:pt x="7974" y="21"/>
                    <a:pt x="7625" y="9"/>
                  </a:cubicBezTo>
                  <a:cubicBezTo>
                    <a:pt x="7276" y="-3"/>
                    <a:pt x="6926" y="-3"/>
                    <a:pt x="6585" y="9"/>
                  </a:cubicBezTo>
                  <a:cubicBezTo>
                    <a:pt x="6243" y="21"/>
                    <a:pt x="5910" y="46"/>
                    <a:pt x="5573" y="107"/>
                  </a:cubicBezTo>
                  <a:cubicBezTo>
                    <a:pt x="5236" y="168"/>
                    <a:pt x="4894" y="266"/>
                    <a:pt x="4553" y="438"/>
                  </a:cubicBezTo>
                  <a:cubicBezTo>
                    <a:pt x="4212" y="609"/>
                    <a:pt x="3871" y="854"/>
                    <a:pt x="3545" y="1124"/>
                  </a:cubicBezTo>
                  <a:cubicBezTo>
                    <a:pt x="3220" y="1393"/>
                    <a:pt x="2912" y="1687"/>
                    <a:pt x="2619" y="1993"/>
                  </a:cubicBezTo>
                  <a:cubicBezTo>
                    <a:pt x="2327" y="2299"/>
                    <a:pt x="2050" y="2617"/>
                    <a:pt x="1786" y="2985"/>
                  </a:cubicBezTo>
                  <a:cubicBezTo>
                    <a:pt x="1522" y="3352"/>
                    <a:pt x="1270" y="3768"/>
                    <a:pt x="1018" y="4307"/>
                  </a:cubicBezTo>
                  <a:cubicBezTo>
                    <a:pt x="766" y="4846"/>
                    <a:pt x="514" y="5507"/>
                    <a:pt x="336" y="6205"/>
                  </a:cubicBezTo>
                  <a:cubicBezTo>
                    <a:pt x="157" y="6903"/>
                    <a:pt x="51" y="7638"/>
                    <a:pt x="15" y="8397"/>
                  </a:cubicBezTo>
                  <a:cubicBezTo>
                    <a:pt x="-22" y="9156"/>
                    <a:pt x="11" y="9940"/>
                    <a:pt x="112" y="10662"/>
                  </a:cubicBezTo>
                  <a:cubicBezTo>
                    <a:pt x="214" y="11385"/>
                    <a:pt x="384" y="12046"/>
                    <a:pt x="604" y="12683"/>
                  </a:cubicBezTo>
                  <a:cubicBezTo>
                    <a:pt x="823" y="13319"/>
                    <a:pt x="1091" y="13932"/>
                    <a:pt x="1376" y="14421"/>
                  </a:cubicBezTo>
                  <a:cubicBezTo>
                    <a:pt x="1660" y="14911"/>
                    <a:pt x="1961" y="15279"/>
                    <a:pt x="2245" y="15585"/>
                  </a:cubicBezTo>
                  <a:cubicBezTo>
                    <a:pt x="2530" y="15891"/>
                    <a:pt x="2798" y="16136"/>
                    <a:pt x="3086" y="16356"/>
                  </a:cubicBezTo>
                  <a:cubicBezTo>
                    <a:pt x="3375" y="16577"/>
                    <a:pt x="3684" y="16773"/>
                    <a:pt x="4001" y="16968"/>
                  </a:cubicBezTo>
                  <a:cubicBezTo>
                    <a:pt x="4318" y="17164"/>
                    <a:pt x="4643" y="17360"/>
                    <a:pt x="4972" y="17544"/>
                  </a:cubicBezTo>
                  <a:cubicBezTo>
                    <a:pt x="5301" y="17728"/>
                    <a:pt x="5634" y="17899"/>
                    <a:pt x="5918" y="18058"/>
                  </a:cubicBezTo>
                  <a:cubicBezTo>
                    <a:pt x="6203" y="18217"/>
                    <a:pt x="6438" y="18364"/>
                    <a:pt x="6678" y="18499"/>
                  </a:cubicBezTo>
                  <a:cubicBezTo>
                    <a:pt x="6918" y="18634"/>
                    <a:pt x="7162" y="18756"/>
                    <a:pt x="7406" y="18879"/>
                  </a:cubicBezTo>
                  <a:cubicBezTo>
                    <a:pt x="7649" y="19001"/>
                    <a:pt x="7893" y="19124"/>
                    <a:pt x="8137" y="19246"/>
                  </a:cubicBezTo>
                  <a:cubicBezTo>
                    <a:pt x="8381" y="19368"/>
                    <a:pt x="8625" y="19491"/>
                    <a:pt x="8872" y="19626"/>
                  </a:cubicBezTo>
                  <a:cubicBezTo>
                    <a:pt x="9120" y="19760"/>
                    <a:pt x="9372" y="19907"/>
                    <a:pt x="9624" y="20042"/>
                  </a:cubicBezTo>
                  <a:cubicBezTo>
                    <a:pt x="9876" y="20177"/>
                    <a:pt x="10128" y="20299"/>
                    <a:pt x="10380" y="20434"/>
                  </a:cubicBezTo>
                  <a:cubicBezTo>
                    <a:pt x="10632" y="20568"/>
                    <a:pt x="10884" y="20715"/>
                    <a:pt x="11144" y="20826"/>
                  </a:cubicBezTo>
                  <a:cubicBezTo>
                    <a:pt x="11404" y="20936"/>
                    <a:pt x="11672" y="21009"/>
                    <a:pt x="11928" y="21083"/>
                  </a:cubicBezTo>
                  <a:cubicBezTo>
                    <a:pt x="12184" y="21156"/>
                    <a:pt x="12428" y="21230"/>
                    <a:pt x="12680" y="21291"/>
                  </a:cubicBezTo>
                  <a:cubicBezTo>
                    <a:pt x="12931" y="21352"/>
                    <a:pt x="13192" y="21401"/>
                    <a:pt x="13452" y="21438"/>
                  </a:cubicBezTo>
                  <a:cubicBezTo>
                    <a:pt x="13712" y="21475"/>
                    <a:pt x="13972" y="21499"/>
                    <a:pt x="14224" y="21524"/>
                  </a:cubicBezTo>
                  <a:cubicBezTo>
                    <a:pt x="14476" y="21548"/>
                    <a:pt x="14719" y="21573"/>
                    <a:pt x="15020" y="21585"/>
                  </a:cubicBezTo>
                  <a:cubicBezTo>
                    <a:pt x="15321" y="21597"/>
                    <a:pt x="15678" y="21597"/>
                    <a:pt x="16020" y="21585"/>
                  </a:cubicBezTo>
                  <a:cubicBezTo>
                    <a:pt x="16361" y="21573"/>
                    <a:pt x="16686" y="21548"/>
                    <a:pt x="16999" y="21511"/>
                  </a:cubicBezTo>
                  <a:cubicBezTo>
                    <a:pt x="17312" y="21475"/>
                    <a:pt x="17612" y="21426"/>
                    <a:pt x="17897" y="21340"/>
                  </a:cubicBezTo>
                  <a:cubicBezTo>
                    <a:pt x="18181" y="21254"/>
                    <a:pt x="18449" y="21132"/>
                    <a:pt x="18746" y="20973"/>
                  </a:cubicBezTo>
                  <a:cubicBezTo>
                    <a:pt x="19043" y="20813"/>
                    <a:pt x="19368" y="20617"/>
                    <a:pt x="19685" y="20336"/>
                  </a:cubicBezTo>
                  <a:cubicBezTo>
                    <a:pt x="20001" y="20054"/>
                    <a:pt x="20310" y="19687"/>
                    <a:pt x="20562" y="19295"/>
                  </a:cubicBezTo>
                  <a:cubicBezTo>
                    <a:pt x="20814" y="18903"/>
                    <a:pt x="21009" y="18487"/>
                    <a:pt x="21176" y="17887"/>
                  </a:cubicBezTo>
                  <a:cubicBezTo>
                    <a:pt x="21342" y="17287"/>
                    <a:pt x="21480" y="16503"/>
                    <a:pt x="21529" y="15719"/>
                  </a:cubicBezTo>
                  <a:cubicBezTo>
                    <a:pt x="21578" y="14936"/>
                    <a:pt x="21537" y="14152"/>
                    <a:pt x="21424" y="13381"/>
                  </a:cubicBezTo>
                  <a:cubicBezTo>
                    <a:pt x="21310" y="12609"/>
                    <a:pt x="21123" y="11850"/>
                    <a:pt x="20932" y="11177"/>
                  </a:cubicBezTo>
                  <a:cubicBezTo>
                    <a:pt x="20741" y="10503"/>
                    <a:pt x="20546" y="9915"/>
                    <a:pt x="20335" y="9340"/>
                  </a:cubicBezTo>
                  <a:cubicBezTo>
                    <a:pt x="20123" y="8764"/>
                    <a:pt x="19896" y="8201"/>
                    <a:pt x="19644" y="7662"/>
                  </a:cubicBezTo>
                  <a:cubicBezTo>
                    <a:pt x="19392" y="7124"/>
                    <a:pt x="19116" y="6609"/>
                    <a:pt x="18839" y="6144"/>
                  </a:cubicBezTo>
                  <a:cubicBezTo>
                    <a:pt x="18563" y="5679"/>
                    <a:pt x="18287" y="5262"/>
                    <a:pt x="18002" y="4846"/>
                  </a:cubicBezTo>
                  <a:cubicBezTo>
                    <a:pt x="17718" y="4430"/>
                    <a:pt x="17425" y="4013"/>
                    <a:pt x="17113" y="3634"/>
                  </a:cubicBezTo>
                  <a:cubicBezTo>
                    <a:pt x="16800" y="3254"/>
                    <a:pt x="16466" y="2911"/>
                    <a:pt x="16158" y="2642"/>
                  </a:cubicBezTo>
                  <a:cubicBezTo>
                    <a:pt x="15849" y="2373"/>
                    <a:pt x="15564" y="2177"/>
                    <a:pt x="15256" y="2017"/>
                  </a:cubicBezTo>
                  <a:cubicBezTo>
                    <a:pt x="14947" y="1858"/>
                    <a:pt x="14614" y="1736"/>
                    <a:pt x="14260" y="1711"/>
                  </a:cubicBezTo>
                  <a:cubicBezTo>
                    <a:pt x="13907" y="1687"/>
                    <a:pt x="13533" y="1760"/>
                    <a:pt x="13261" y="1846"/>
                  </a:cubicBezTo>
                  <a:cubicBezTo>
                    <a:pt x="12988" y="1932"/>
                    <a:pt x="12818" y="2030"/>
                    <a:pt x="12647" y="2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473450" y="2880944"/>
              <a:ext cx="105834" cy="3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68" y="0"/>
                  </a:moveTo>
                  <a:cubicBezTo>
                    <a:pt x="7776" y="489"/>
                    <a:pt x="5184" y="978"/>
                    <a:pt x="4536" y="1515"/>
                  </a:cubicBezTo>
                  <a:cubicBezTo>
                    <a:pt x="3888" y="2051"/>
                    <a:pt x="5184" y="2635"/>
                    <a:pt x="6480" y="3152"/>
                  </a:cubicBezTo>
                  <a:cubicBezTo>
                    <a:pt x="7776" y="3668"/>
                    <a:pt x="9072" y="4116"/>
                    <a:pt x="10584" y="4592"/>
                  </a:cubicBezTo>
                  <a:cubicBezTo>
                    <a:pt x="12096" y="5067"/>
                    <a:pt x="13824" y="5570"/>
                    <a:pt x="15336" y="6127"/>
                  </a:cubicBezTo>
                  <a:cubicBezTo>
                    <a:pt x="16848" y="6684"/>
                    <a:pt x="18144" y="7295"/>
                    <a:pt x="19008" y="7811"/>
                  </a:cubicBezTo>
                  <a:cubicBezTo>
                    <a:pt x="19872" y="8328"/>
                    <a:pt x="20304" y="8749"/>
                    <a:pt x="20736" y="9197"/>
                  </a:cubicBezTo>
                  <a:cubicBezTo>
                    <a:pt x="21168" y="9645"/>
                    <a:pt x="21600" y="10121"/>
                    <a:pt x="21600" y="10569"/>
                  </a:cubicBezTo>
                  <a:cubicBezTo>
                    <a:pt x="21600" y="11017"/>
                    <a:pt x="21168" y="11438"/>
                    <a:pt x="20520" y="11887"/>
                  </a:cubicBezTo>
                  <a:cubicBezTo>
                    <a:pt x="19872" y="12335"/>
                    <a:pt x="19008" y="12811"/>
                    <a:pt x="17928" y="13266"/>
                  </a:cubicBezTo>
                  <a:cubicBezTo>
                    <a:pt x="16848" y="13721"/>
                    <a:pt x="15552" y="14155"/>
                    <a:pt x="14472" y="14570"/>
                  </a:cubicBezTo>
                  <a:cubicBezTo>
                    <a:pt x="13392" y="14984"/>
                    <a:pt x="12528" y="15378"/>
                    <a:pt x="11664" y="15854"/>
                  </a:cubicBezTo>
                  <a:cubicBezTo>
                    <a:pt x="10800" y="16329"/>
                    <a:pt x="9936" y="16886"/>
                    <a:pt x="9288" y="17402"/>
                  </a:cubicBezTo>
                  <a:cubicBezTo>
                    <a:pt x="8640" y="17918"/>
                    <a:pt x="8208" y="18394"/>
                    <a:pt x="7344" y="18937"/>
                  </a:cubicBezTo>
                  <a:cubicBezTo>
                    <a:pt x="6480" y="19481"/>
                    <a:pt x="5184" y="20092"/>
                    <a:pt x="3888" y="20547"/>
                  </a:cubicBezTo>
                  <a:cubicBezTo>
                    <a:pt x="2592" y="21002"/>
                    <a:pt x="1296" y="2130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946399" y="5647085"/>
              <a:ext cx="4953001" cy="20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4884"/>
                  </a:moveTo>
                  <a:cubicBezTo>
                    <a:pt x="0" y="3342"/>
                    <a:pt x="0" y="1799"/>
                    <a:pt x="23" y="917"/>
                  </a:cubicBezTo>
                  <a:cubicBezTo>
                    <a:pt x="46" y="35"/>
                    <a:pt x="92" y="-185"/>
                    <a:pt x="272" y="146"/>
                  </a:cubicBezTo>
                  <a:cubicBezTo>
                    <a:pt x="452" y="476"/>
                    <a:pt x="766" y="1358"/>
                    <a:pt x="1103" y="2460"/>
                  </a:cubicBezTo>
                  <a:cubicBezTo>
                    <a:pt x="1440" y="3562"/>
                    <a:pt x="1800" y="4884"/>
                    <a:pt x="2160" y="5986"/>
                  </a:cubicBezTo>
                  <a:cubicBezTo>
                    <a:pt x="2520" y="7088"/>
                    <a:pt x="2880" y="7970"/>
                    <a:pt x="3198" y="8631"/>
                  </a:cubicBezTo>
                  <a:cubicBezTo>
                    <a:pt x="3517" y="9293"/>
                    <a:pt x="3794" y="9733"/>
                    <a:pt x="4080" y="10174"/>
                  </a:cubicBezTo>
                  <a:cubicBezTo>
                    <a:pt x="4366" y="10615"/>
                    <a:pt x="4662" y="11056"/>
                    <a:pt x="4989" y="11497"/>
                  </a:cubicBezTo>
                  <a:cubicBezTo>
                    <a:pt x="5317" y="11937"/>
                    <a:pt x="5677" y="12378"/>
                    <a:pt x="6037" y="12599"/>
                  </a:cubicBezTo>
                  <a:cubicBezTo>
                    <a:pt x="6397" y="12819"/>
                    <a:pt x="6757" y="12819"/>
                    <a:pt x="7135" y="12929"/>
                  </a:cubicBezTo>
                  <a:cubicBezTo>
                    <a:pt x="7514" y="13039"/>
                    <a:pt x="7911" y="13260"/>
                    <a:pt x="8308" y="13370"/>
                  </a:cubicBezTo>
                  <a:cubicBezTo>
                    <a:pt x="8705" y="13480"/>
                    <a:pt x="9102" y="13480"/>
                    <a:pt x="9411" y="13480"/>
                  </a:cubicBezTo>
                  <a:cubicBezTo>
                    <a:pt x="9720" y="13480"/>
                    <a:pt x="9942" y="13480"/>
                    <a:pt x="10154" y="13480"/>
                  </a:cubicBezTo>
                  <a:cubicBezTo>
                    <a:pt x="10366" y="13480"/>
                    <a:pt x="10569" y="13480"/>
                    <a:pt x="10782" y="13480"/>
                  </a:cubicBezTo>
                  <a:cubicBezTo>
                    <a:pt x="10994" y="13480"/>
                    <a:pt x="11215" y="13480"/>
                    <a:pt x="11423" y="13480"/>
                  </a:cubicBezTo>
                  <a:cubicBezTo>
                    <a:pt x="11631" y="13480"/>
                    <a:pt x="11825" y="13480"/>
                    <a:pt x="12046" y="13480"/>
                  </a:cubicBezTo>
                  <a:cubicBezTo>
                    <a:pt x="12268" y="13480"/>
                    <a:pt x="12517" y="13480"/>
                    <a:pt x="12738" y="13480"/>
                  </a:cubicBezTo>
                  <a:cubicBezTo>
                    <a:pt x="12960" y="13480"/>
                    <a:pt x="13154" y="13480"/>
                    <a:pt x="13362" y="13480"/>
                  </a:cubicBezTo>
                  <a:cubicBezTo>
                    <a:pt x="13569" y="13480"/>
                    <a:pt x="13791" y="13480"/>
                    <a:pt x="14008" y="13480"/>
                  </a:cubicBezTo>
                  <a:cubicBezTo>
                    <a:pt x="14225" y="13480"/>
                    <a:pt x="14437" y="13480"/>
                    <a:pt x="14742" y="13480"/>
                  </a:cubicBezTo>
                  <a:cubicBezTo>
                    <a:pt x="15046" y="13480"/>
                    <a:pt x="15443" y="13480"/>
                    <a:pt x="15831" y="13591"/>
                  </a:cubicBezTo>
                  <a:cubicBezTo>
                    <a:pt x="16218" y="13701"/>
                    <a:pt x="16597" y="13921"/>
                    <a:pt x="16971" y="14142"/>
                  </a:cubicBezTo>
                  <a:cubicBezTo>
                    <a:pt x="17345" y="14362"/>
                    <a:pt x="17714" y="14582"/>
                    <a:pt x="18138" y="15023"/>
                  </a:cubicBezTo>
                  <a:cubicBezTo>
                    <a:pt x="18563" y="15464"/>
                    <a:pt x="19043" y="16125"/>
                    <a:pt x="19472" y="16786"/>
                  </a:cubicBezTo>
                  <a:cubicBezTo>
                    <a:pt x="19902" y="17448"/>
                    <a:pt x="20280" y="18109"/>
                    <a:pt x="20626" y="18880"/>
                  </a:cubicBezTo>
                  <a:cubicBezTo>
                    <a:pt x="20972" y="19652"/>
                    <a:pt x="21286" y="20533"/>
                    <a:pt x="216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821766" y="4678989"/>
              <a:ext cx="124884" cy="10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21600" y="1051"/>
                  </a:moveTo>
                  <a:cubicBezTo>
                    <a:pt x="17573" y="220"/>
                    <a:pt x="13546" y="-611"/>
                    <a:pt x="10068" y="635"/>
                  </a:cubicBezTo>
                  <a:cubicBezTo>
                    <a:pt x="6590" y="1881"/>
                    <a:pt x="3661" y="5204"/>
                    <a:pt x="2014" y="8112"/>
                  </a:cubicBezTo>
                  <a:cubicBezTo>
                    <a:pt x="366" y="11020"/>
                    <a:pt x="0" y="13512"/>
                    <a:pt x="0" y="15797"/>
                  </a:cubicBezTo>
                  <a:cubicBezTo>
                    <a:pt x="0" y="18081"/>
                    <a:pt x="366" y="20158"/>
                    <a:pt x="2197" y="20574"/>
                  </a:cubicBezTo>
                  <a:cubicBezTo>
                    <a:pt x="4027" y="20989"/>
                    <a:pt x="7322" y="19743"/>
                    <a:pt x="9702" y="18081"/>
                  </a:cubicBezTo>
                  <a:cubicBezTo>
                    <a:pt x="12081" y="16420"/>
                    <a:pt x="13546" y="14343"/>
                    <a:pt x="14827" y="11851"/>
                  </a:cubicBezTo>
                  <a:cubicBezTo>
                    <a:pt x="16108" y="9358"/>
                    <a:pt x="17207" y="6451"/>
                    <a:pt x="17024" y="5620"/>
                  </a:cubicBezTo>
                  <a:cubicBezTo>
                    <a:pt x="16841" y="4789"/>
                    <a:pt x="15376" y="6035"/>
                    <a:pt x="13912" y="7697"/>
                  </a:cubicBezTo>
                  <a:cubicBezTo>
                    <a:pt x="12447" y="9358"/>
                    <a:pt x="10983" y="11435"/>
                    <a:pt x="9702" y="13304"/>
                  </a:cubicBezTo>
                  <a:cubicBezTo>
                    <a:pt x="8420" y="15174"/>
                    <a:pt x="7322" y="16835"/>
                    <a:pt x="7871" y="17666"/>
                  </a:cubicBezTo>
                  <a:cubicBezTo>
                    <a:pt x="8420" y="18497"/>
                    <a:pt x="10617" y="18497"/>
                    <a:pt x="10617" y="19120"/>
                  </a:cubicBezTo>
                  <a:cubicBezTo>
                    <a:pt x="10617" y="19743"/>
                    <a:pt x="8420" y="20989"/>
                    <a:pt x="8054" y="20366"/>
                  </a:cubicBezTo>
                  <a:cubicBezTo>
                    <a:pt x="7688" y="19743"/>
                    <a:pt x="9153" y="17251"/>
                    <a:pt x="10617" y="14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927600" y="4900244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914900" y="5211394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946650" y="5401894"/>
              <a:ext cx="19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82"/>
                    <a:pt x="7200" y="4364"/>
                    <a:pt x="3600" y="7964"/>
                  </a:cubicBezTo>
                  <a:cubicBezTo>
                    <a:pt x="0" y="11564"/>
                    <a:pt x="0" y="165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883150" y="6005144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857750" y="5848652"/>
              <a:ext cx="342900" cy="23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7" fill="norm" stroke="1" extrusionOk="0">
                  <a:moveTo>
                    <a:pt x="0" y="4914"/>
                  </a:moveTo>
                  <a:cubicBezTo>
                    <a:pt x="133" y="3966"/>
                    <a:pt x="267" y="3019"/>
                    <a:pt x="467" y="1882"/>
                  </a:cubicBezTo>
                  <a:cubicBezTo>
                    <a:pt x="667" y="745"/>
                    <a:pt x="933" y="-581"/>
                    <a:pt x="2200" y="272"/>
                  </a:cubicBezTo>
                  <a:cubicBezTo>
                    <a:pt x="3467" y="1124"/>
                    <a:pt x="5733" y="4156"/>
                    <a:pt x="6933" y="7187"/>
                  </a:cubicBezTo>
                  <a:cubicBezTo>
                    <a:pt x="8133" y="10219"/>
                    <a:pt x="8267" y="13251"/>
                    <a:pt x="7867" y="15430"/>
                  </a:cubicBezTo>
                  <a:cubicBezTo>
                    <a:pt x="7467" y="17608"/>
                    <a:pt x="6533" y="18935"/>
                    <a:pt x="5600" y="19787"/>
                  </a:cubicBezTo>
                  <a:cubicBezTo>
                    <a:pt x="4667" y="20640"/>
                    <a:pt x="3733" y="21019"/>
                    <a:pt x="3333" y="20640"/>
                  </a:cubicBezTo>
                  <a:cubicBezTo>
                    <a:pt x="2933" y="20261"/>
                    <a:pt x="3067" y="19124"/>
                    <a:pt x="4267" y="17135"/>
                  </a:cubicBezTo>
                  <a:cubicBezTo>
                    <a:pt x="5467" y="15145"/>
                    <a:pt x="7733" y="12303"/>
                    <a:pt x="9267" y="10124"/>
                  </a:cubicBezTo>
                  <a:cubicBezTo>
                    <a:pt x="10800" y="7945"/>
                    <a:pt x="11600" y="6430"/>
                    <a:pt x="11867" y="6335"/>
                  </a:cubicBezTo>
                  <a:cubicBezTo>
                    <a:pt x="12133" y="6240"/>
                    <a:pt x="11867" y="7566"/>
                    <a:pt x="11600" y="9366"/>
                  </a:cubicBezTo>
                  <a:cubicBezTo>
                    <a:pt x="11333" y="11166"/>
                    <a:pt x="11067" y="13440"/>
                    <a:pt x="12400" y="15430"/>
                  </a:cubicBezTo>
                  <a:cubicBezTo>
                    <a:pt x="13733" y="17419"/>
                    <a:pt x="16667" y="19124"/>
                    <a:pt x="18467" y="19882"/>
                  </a:cubicBezTo>
                  <a:cubicBezTo>
                    <a:pt x="20267" y="20640"/>
                    <a:pt x="20933" y="20451"/>
                    <a:pt x="21600" y="20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556000" y="4722444"/>
              <a:ext cx="127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222750" y="4757515"/>
              <a:ext cx="146050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4070" y="1472"/>
                    <a:pt x="8139" y="-1614"/>
                    <a:pt x="11739" y="957"/>
                  </a:cubicBezTo>
                  <a:cubicBezTo>
                    <a:pt x="15339" y="3529"/>
                    <a:pt x="18470" y="11757"/>
                    <a:pt x="21600" y="1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610100" y="4760272"/>
              <a:ext cx="9525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2880" y="5574"/>
                    <a:pt x="5760" y="-1176"/>
                    <a:pt x="9360" y="174"/>
                  </a:cubicBezTo>
                  <a:cubicBezTo>
                    <a:pt x="12960" y="1524"/>
                    <a:pt x="17280" y="10974"/>
                    <a:pt x="21600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009899" y="4500194"/>
              <a:ext cx="233668" cy="46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3" fill="norm" stroke="1" extrusionOk="0">
                  <a:moveTo>
                    <a:pt x="0" y="0"/>
                  </a:moveTo>
                  <a:cubicBezTo>
                    <a:pt x="389" y="1459"/>
                    <a:pt x="778" y="2919"/>
                    <a:pt x="1362" y="3843"/>
                  </a:cubicBezTo>
                  <a:cubicBezTo>
                    <a:pt x="1946" y="4768"/>
                    <a:pt x="2724" y="5157"/>
                    <a:pt x="3989" y="5157"/>
                  </a:cubicBezTo>
                  <a:cubicBezTo>
                    <a:pt x="5254" y="5157"/>
                    <a:pt x="7005" y="4768"/>
                    <a:pt x="8076" y="4281"/>
                  </a:cubicBezTo>
                  <a:cubicBezTo>
                    <a:pt x="9146" y="3795"/>
                    <a:pt x="9535" y="3211"/>
                    <a:pt x="10022" y="2724"/>
                  </a:cubicBezTo>
                  <a:cubicBezTo>
                    <a:pt x="10508" y="2238"/>
                    <a:pt x="11092" y="1849"/>
                    <a:pt x="11481" y="2092"/>
                  </a:cubicBezTo>
                  <a:cubicBezTo>
                    <a:pt x="11870" y="2335"/>
                    <a:pt x="12065" y="3211"/>
                    <a:pt x="13135" y="4865"/>
                  </a:cubicBezTo>
                  <a:cubicBezTo>
                    <a:pt x="14205" y="6519"/>
                    <a:pt x="16151" y="8951"/>
                    <a:pt x="17708" y="11432"/>
                  </a:cubicBezTo>
                  <a:cubicBezTo>
                    <a:pt x="19265" y="13914"/>
                    <a:pt x="20432" y="16443"/>
                    <a:pt x="21016" y="18000"/>
                  </a:cubicBezTo>
                  <a:cubicBezTo>
                    <a:pt x="21600" y="19557"/>
                    <a:pt x="21600" y="20141"/>
                    <a:pt x="21211" y="20578"/>
                  </a:cubicBezTo>
                  <a:cubicBezTo>
                    <a:pt x="20822" y="21016"/>
                    <a:pt x="20043" y="21308"/>
                    <a:pt x="18486" y="21454"/>
                  </a:cubicBezTo>
                  <a:cubicBezTo>
                    <a:pt x="16930" y="21600"/>
                    <a:pt x="14595" y="21600"/>
                    <a:pt x="12454" y="20968"/>
                  </a:cubicBezTo>
                  <a:cubicBezTo>
                    <a:pt x="10314" y="20335"/>
                    <a:pt x="8368" y="19070"/>
                    <a:pt x="6422" y="17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741005" y="4589094"/>
              <a:ext cx="2818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4210" y="2204"/>
                  </a:moveTo>
                  <a:cubicBezTo>
                    <a:pt x="14855" y="1763"/>
                    <a:pt x="15500" y="1322"/>
                    <a:pt x="15500" y="882"/>
                  </a:cubicBezTo>
                  <a:cubicBezTo>
                    <a:pt x="15500" y="441"/>
                    <a:pt x="14855" y="0"/>
                    <a:pt x="13485" y="0"/>
                  </a:cubicBezTo>
                  <a:cubicBezTo>
                    <a:pt x="12115" y="0"/>
                    <a:pt x="10019" y="441"/>
                    <a:pt x="8004" y="735"/>
                  </a:cubicBezTo>
                  <a:cubicBezTo>
                    <a:pt x="5989" y="1029"/>
                    <a:pt x="4055" y="1176"/>
                    <a:pt x="2685" y="1322"/>
                  </a:cubicBezTo>
                  <a:cubicBezTo>
                    <a:pt x="1315" y="1469"/>
                    <a:pt x="509" y="1616"/>
                    <a:pt x="186" y="2131"/>
                  </a:cubicBezTo>
                  <a:cubicBezTo>
                    <a:pt x="-136" y="2645"/>
                    <a:pt x="25" y="3527"/>
                    <a:pt x="186" y="5878"/>
                  </a:cubicBezTo>
                  <a:cubicBezTo>
                    <a:pt x="348" y="8229"/>
                    <a:pt x="509" y="12049"/>
                    <a:pt x="670" y="14327"/>
                  </a:cubicBezTo>
                  <a:cubicBezTo>
                    <a:pt x="831" y="16604"/>
                    <a:pt x="992" y="17339"/>
                    <a:pt x="992" y="18294"/>
                  </a:cubicBezTo>
                  <a:cubicBezTo>
                    <a:pt x="992" y="19249"/>
                    <a:pt x="831" y="20424"/>
                    <a:pt x="1234" y="21012"/>
                  </a:cubicBezTo>
                  <a:cubicBezTo>
                    <a:pt x="1637" y="21600"/>
                    <a:pt x="2604" y="21600"/>
                    <a:pt x="6070" y="21600"/>
                  </a:cubicBezTo>
                  <a:cubicBezTo>
                    <a:pt x="9536" y="21600"/>
                    <a:pt x="15500" y="21600"/>
                    <a:pt x="21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870450" y="4640400"/>
              <a:ext cx="184150" cy="25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485"/>
                  </a:moveTo>
                  <a:cubicBezTo>
                    <a:pt x="5462" y="309"/>
                    <a:pt x="10924" y="134"/>
                    <a:pt x="14276" y="46"/>
                  </a:cubicBezTo>
                  <a:cubicBezTo>
                    <a:pt x="17628" y="-42"/>
                    <a:pt x="18869" y="-42"/>
                    <a:pt x="19366" y="397"/>
                  </a:cubicBezTo>
                  <a:cubicBezTo>
                    <a:pt x="19862" y="836"/>
                    <a:pt x="19614" y="1714"/>
                    <a:pt x="19366" y="4260"/>
                  </a:cubicBezTo>
                  <a:cubicBezTo>
                    <a:pt x="19117" y="6807"/>
                    <a:pt x="18869" y="11021"/>
                    <a:pt x="19241" y="14182"/>
                  </a:cubicBezTo>
                  <a:cubicBezTo>
                    <a:pt x="19614" y="17343"/>
                    <a:pt x="20607" y="19451"/>
                    <a:pt x="2160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632200" y="469704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644900" y="4668622"/>
              <a:ext cx="5265282" cy="25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499" fill="norm" stroke="1" extrusionOk="0">
                  <a:moveTo>
                    <a:pt x="0" y="1315"/>
                  </a:moveTo>
                  <a:cubicBezTo>
                    <a:pt x="191" y="784"/>
                    <a:pt x="382" y="253"/>
                    <a:pt x="634" y="76"/>
                  </a:cubicBezTo>
                  <a:cubicBezTo>
                    <a:pt x="886" y="-101"/>
                    <a:pt x="1198" y="76"/>
                    <a:pt x="1541" y="165"/>
                  </a:cubicBezTo>
                  <a:cubicBezTo>
                    <a:pt x="1884" y="253"/>
                    <a:pt x="2257" y="253"/>
                    <a:pt x="2605" y="519"/>
                  </a:cubicBezTo>
                  <a:cubicBezTo>
                    <a:pt x="2952" y="784"/>
                    <a:pt x="3273" y="1315"/>
                    <a:pt x="3594" y="2024"/>
                  </a:cubicBezTo>
                  <a:cubicBezTo>
                    <a:pt x="3915" y="2732"/>
                    <a:pt x="4237" y="3617"/>
                    <a:pt x="4558" y="4502"/>
                  </a:cubicBezTo>
                  <a:cubicBezTo>
                    <a:pt x="4879" y="5388"/>
                    <a:pt x="5200" y="6273"/>
                    <a:pt x="5517" y="6981"/>
                  </a:cubicBezTo>
                  <a:cubicBezTo>
                    <a:pt x="5834" y="7689"/>
                    <a:pt x="6147" y="8220"/>
                    <a:pt x="6450" y="8751"/>
                  </a:cubicBezTo>
                  <a:cubicBezTo>
                    <a:pt x="6754" y="9283"/>
                    <a:pt x="7050" y="9814"/>
                    <a:pt x="7336" y="10256"/>
                  </a:cubicBezTo>
                  <a:cubicBezTo>
                    <a:pt x="7623" y="10699"/>
                    <a:pt x="7900" y="11053"/>
                    <a:pt x="8195" y="11407"/>
                  </a:cubicBezTo>
                  <a:cubicBezTo>
                    <a:pt x="8491" y="11761"/>
                    <a:pt x="8803" y="12115"/>
                    <a:pt x="9120" y="12381"/>
                  </a:cubicBezTo>
                  <a:cubicBezTo>
                    <a:pt x="9437" y="12647"/>
                    <a:pt x="9758" y="12824"/>
                    <a:pt x="10105" y="12912"/>
                  </a:cubicBezTo>
                  <a:cubicBezTo>
                    <a:pt x="10453" y="13001"/>
                    <a:pt x="10826" y="13001"/>
                    <a:pt x="11204" y="13001"/>
                  </a:cubicBezTo>
                  <a:cubicBezTo>
                    <a:pt x="11581" y="13001"/>
                    <a:pt x="11963" y="13001"/>
                    <a:pt x="12315" y="12912"/>
                  </a:cubicBezTo>
                  <a:cubicBezTo>
                    <a:pt x="12667" y="12824"/>
                    <a:pt x="12988" y="12647"/>
                    <a:pt x="13339" y="12558"/>
                  </a:cubicBezTo>
                  <a:cubicBezTo>
                    <a:pt x="13691" y="12469"/>
                    <a:pt x="14073" y="12469"/>
                    <a:pt x="14442" y="12469"/>
                  </a:cubicBezTo>
                  <a:cubicBezTo>
                    <a:pt x="14811" y="12469"/>
                    <a:pt x="15167" y="12469"/>
                    <a:pt x="15501" y="12381"/>
                  </a:cubicBezTo>
                  <a:cubicBezTo>
                    <a:pt x="15835" y="12292"/>
                    <a:pt x="16148" y="12115"/>
                    <a:pt x="16473" y="12115"/>
                  </a:cubicBezTo>
                  <a:cubicBezTo>
                    <a:pt x="16799" y="12115"/>
                    <a:pt x="17138" y="12292"/>
                    <a:pt x="17472" y="12558"/>
                  </a:cubicBezTo>
                  <a:cubicBezTo>
                    <a:pt x="17806" y="12824"/>
                    <a:pt x="18136" y="13178"/>
                    <a:pt x="18453" y="13532"/>
                  </a:cubicBezTo>
                  <a:cubicBezTo>
                    <a:pt x="18770" y="13886"/>
                    <a:pt x="19074" y="14240"/>
                    <a:pt x="19395" y="14506"/>
                  </a:cubicBezTo>
                  <a:cubicBezTo>
                    <a:pt x="19716" y="14771"/>
                    <a:pt x="20055" y="14948"/>
                    <a:pt x="20389" y="15037"/>
                  </a:cubicBezTo>
                  <a:cubicBezTo>
                    <a:pt x="20723" y="15125"/>
                    <a:pt x="21053" y="15125"/>
                    <a:pt x="21240" y="15125"/>
                  </a:cubicBezTo>
                  <a:cubicBezTo>
                    <a:pt x="21426" y="15125"/>
                    <a:pt x="21470" y="15125"/>
                    <a:pt x="21513" y="15391"/>
                  </a:cubicBezTo>
                  <a:cubicBezTo>
                    <a:pt x="21557" y="15656"/>
                    <a:pt x="21600" y="16188"/>
                    <a:pt x="21596" y="17250"/>
                  </a:cubicBezTo>
                  <a:cubicBezTo>
                    <a:pt x="21591" y="18312"/>
                    <a:pt x="21539" y="19906"/>
                    <a:pt x="21487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721100" y="4900244"/>
              <a:ext cx="7702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" y="288"/>
                    <a:pt x="249" y="576"/>
                    <a:pt x="424" y="720"/>
                  </a:cubicBezTo>
                  <a:cubicBezTo>
                    <a:pt x="600" y="864"/>
                    <a:pt x="825" y="864"/>
                    <a:pt x="1036" y="1008"/>
                  </a:cubicBezTo>
                  <a:cubicBezTo>
                    <a:pt x="1246" y="1152"/>
                    <a:pt x="1442" y="1440"/>
                    <a:pt x="1635" y="1728"/>
                  </a:cubicBezTo>
                  <a:cubicBezTo>
                    <a:pt x="1828" y="2016"/>
                    <a:pt x="2018" y="2304"/>
                    <a:pt x="2226" y="2592"/>
                  </a:cubicBezTo>
                  <a:cubicBezTo>
                    <a:pt x="2434" y="2880"/>
                    <a:pt x="2659" y="3168"/>
                    <a:pt x="2870" y="3456"/>
                  </a:cubicBezTo>
                  <a:cubicBezTo>
                    <a:pt x="3081" y="3744"/>
                    <a:pt x="3277" y="4032"/>
                    <a:pt x="3481" y="4320"/>
                  </a:cubicBezTo>
                  <a:cubicBezTo>
                    <a:pt x="3686" y="4608"/>
                    <a:pt x="3900" y="4896"/>
                    <a:pt x="4122" y="5184"/>
                  </a:cubicBezTo>
                  <a:cubicBezTo>
                    <a:pt x="4345" y="5472"/>
                    <a:pt x="4576" y="5760"/>
                    <a:pt x="4808" y="6048"/>
                  </a:cubicBezTo>
                  <a:cubicBezTo>
                    <a:pt x="5039" y="6336"/>
                    <a:pt x="5271" y="6624"/>
                    <a:pt x="5514" y="6840"/>
                  </a:cubicBezTo>
                  <a:cubicBezTo>
                    <a:pt x="5758" y="7056"/>
                    <a:pt x="6013" y="7200"/>
                    <a:pt x="6244" y="7416"/>
                  </a:cubicBezTo>
                  <a:cubicBezTo>
                    <a:pt x="6476" y="7632"/>
                    <a:pt x="6684" y="7920"/>
                    <a:pt x="6897" y="8136"/>
                  </a:cubicBezTo>
                  <a:cubicBezTo>
                    <a:pt x="7111" y="8352"/>
                    <a:pt x="7331" y="8496"/>
                    <a:pt x="7547" y="8568"/>
                  </a:cubicBezTo>
                  <a:cubicBezTo>
                    <a:pt x="7764" y="8640"/>
                    <a:pt x="7978" y="8640"/>
                    <a:pt x="8188" y="8712"/>
                  </a:cubicBezTo>
                  <a:cubicBezTo>
                    <a:pt x="8399" y="8784"/>
                    <a:pt x="8607" y="8928"/>
                    <a:pt x="8823" y="9144"/>
                  </a:cubicBezTo>
                  <a:cubicBezTo>
                    <a:pt x="9040" y="9360"/>
                    <a:pt x="9266" y="9648"/>
                    <a:pt x="9488" y="10008"/>
                  </a:cubicBezTo>
                  <a:cubicBezTo>
                    <a:pt x="9711" y="10368"/>
                    <a:pt x="9930" y="10800"/>
                    <a:pt x="10150" y="11304"/>
                  </a:cubicBezTo>
                  <a:cubicBezTo>
                    <a:pt x="10370" y="11808"/>
                    <a:pt x="10589" y="12384"/>
                    <a:pt x="10809" y="12888"/>
                  </a:cubicBezTo>
                  <a:cubicBezTo>
                    <a:pt x="11029" y="13392"/>
                    <a:pt x="11248" y="13824"/>
                    <a:pt x="11468" y="14184"/>
                  </a:cubicBezTo>
                  <a:cubicBezTo>
                    <a:pt x="11687" y="14544"/>
                    <a:pt x="11907" y="14832"/>
                    <a:pt x="12121" y="15120"/>
                  </a:cubicBezTo>
                  <a:cubicBezTo>
                    <a:pt x="12334" y="15408"/>
                    <a:pt x="12542" y="15696"/>
                    <a:pt x="12756" y="15912"/>
                  </a:cubicBezTo>
                  <a:cubicBezTo>
                    <a:pt x="12969" y="16128"/>
                    <a:pt x="13189" y="16272"/>
                    <a:pt x="13409" y="16488"/>
                  </a:cubicBezTo>
                  <a:cubicBezTo>
                    <a:pt x="13628" y="16704"/>
                    <a:pt x="13848" y="16992"/>
                    <a:pt x="14074" y="17280"/>
                  </a:cubicBezTo>
                  <a:cubicBezTo>
                    <a:pt x="14299" y="17568"/>
                    <a:pt x="14531" y="17856"/>
                    <a:pt x="14768" y="18144"/>
                  </a:cubicBezTo>
                  <a:cubicBezTo>
                    <a:pt x="15005" y="18432"/>
                    <a:pt x="15249" y="18720"/>
                    <a:pt x="15462" y="18936"/>
                  </a:cubicBezTo>
                  <a:cubicBezTo>
                    <a:pt x="15676" y="19152"/>
                    <a:pt x="15860" y="19296"/>
                    <a:pt x="16056" y="19440"/>
                  </a:cubicBezTo>
                  <a:cubicBezTo>
                    <a:pt x="16252" y="19584"/>
                    <a:pt x="16460" y="19728"/>
                    <a:pt x="16667" y="19800"/>
                  </a:cubicBezTo>
                  <a:cubicBezTo>
                    <a:pt x="16875" y="19872"/>
                    <a:pt x="17083" y="19872"/>
                    <a:pt x="17297" y="19944"/>
                  </a:cubicBezTo>
                  <a:cubicBezTo>
                    <a:pt x="17510" y="20016"/>
                    <a:pt x="17730" y="20160"/>
                    <a:pt x="17950" y="20232"/>
                  </a:cubicBezTo>
                  <a:cubicBezTo>
                    <a:pt x="18169" y="20304"/>
                    <a:pt x="18389" y="20304"/>
                    <a:pt x="18608" y="20304"/>
                  </a:cubicBezTo>
                  <a:cubicBezTo>
                    <a:pt x="18828" y="20304"/>
                    <a:pt x="19048" y="20304"/>
                    <a:pt x="19261" y="20232"/>
                  </a:cubicBezTo>
                  <a:cubicBezTo>
                    <a:pt x="19475" y="20160"/>
                    <a:pt x="19683" y="20016"/>
                    <a:pt x="19902" y="19944"/>
                  </a:cubicBezTo>
                  <a:cubicBezTo>
                    <a:pt x="20122" y="19872"/>
                    <a:pt x="20354" y="19872"/>
                    <a:pt x="20591" y="19872"/>
                  </a:cubicBezTo>
                  <a:cubicBezTo>
                    <a:pt x="20828" y="19872"/>
                    <a:pt x="21072" y="19872"/>
                    <a:pt x="21241" y="20160"/>
                  </a:cubicBezTo>
                  <a:cubicBezTo>
                    <a:pt x="21410" y="20448"/>
                    <a:pt x="21505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208369" y="4775237"/>
              <a:ext cx="170581" cy="11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523" fill="norm" stroke="1" extrusionOk="0">
                  <a:moveTo>
                    <a:pt x="8584" y="20523"/>
                  </a:moveTo>
                  <a:cubicBezTo>
                    <a:pt x="7267" y="19425"/>
                    <a:pt x="5950" y="18326"/>
                    <a:pt x="4369" y="18326"/>
                  </a:cubicBezTo>
                  <a:cubicBezTo>
                    <a:pt x="2789" y="18326"/>
                    <a:pt x="945" y="19425"/>
                    <a:pt x="287" y="18876"/>
                  </a:cubicBezTo>
                  <a:cubicBezTo>
                    <a:pt x="-372" y="18326"/>
                    <a:pt x="155" y="16130"/>
                    <a:pt x="1340" y="13018"/>
                  </a:cubicBezTo>
                  <a:cubicBezTo>
                    <a:pt x="2526" y="9906"/>
                    <a:pt x="4369" y="5879"/>
                    <a:pt x="6608" y="3133"/>
                  </a:cubicBezTo>
                  <a:cubicBezTo>
                    <a:pt x="8848" y="387"/>
                    <a:pt x="11482" y="-1077"/>
                    <a:pt x="13984" y="937"/>
                  </a:cubicBezTo>
                  <a:cubicBezTo>
                    <a:pt x="16487" y="2950"/>
                    <a:pt x="18857" y="8442"/>
                    <a:pt x="21228" y="13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321799" y="4817694"/>
              <a:ext cx="156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191"/>
                    <a:pt x="21600" y="10381"/>
                    <a:pt x="18900" y="13981"/>
                  </a:cubicBezTo>
                  <a:cubicBezTo>
                    <a:pt x="16200" y="17581"/>
                    <a:pt x="8100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239249" y="506534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347199" y="5058994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400"/>
                    <a:pt x="9257" y="4800"/>
                    <a:pt x="5400" y="7200"/>
                  </a:cubicBezTo>
                  <a:cubicBezTo>
                    <a:pt x="1543" y="9600"/>
                    <a:pt x="0" y="12000"/>
                    <a:pt x="0" y="14400"/>
                  </a:cubicBezTo>
                  <a:cubicBezTo>
                    <a:pt x="0" y="16800"/>
                    <a:pt x="1543" y="19200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605903" y="4678103"/>
              <a:ext cx="361238" cy="60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0" fill="norm" stroke="1" extrusionOk="0">
                  <a:moveTo>
                    <a:pt x="8712" y="10310"/>
                  </a:moveTo>
                  <a:cubicBezTo>
                    <a:pt x="7213" y="10160"/>
                    <a:pt x="5715" y="10011"/>
                    <a:pt x="4279" y="10347"/>
                  </a:cubicBezTo>
                  <a:cubicBezTo>
                    <a:pt x="2844" y="10684"/>
                    <a:pt x="1470" y="11506"/>
                    <a:pt x="721" y="12104"/>
                  </a:cubicBezTo>
                  <a:cubicBezTo>
                    <a:pt x="-28" y="12702"/>
                    <a:pt x="-153" y="13075"/>
                    <a:pt x="159" y="13300"/>
                  </a:cubicBezTo>
                  <a:cubicBezTo>
                    <a:pt x="471" y="13524"/>
                    <a:pt x="1220" y="13599"/>
                    <a:pt x="2594" y="12888"/>
                  </a:cubicBezTo>
                  <a:cubicBezTo>
                    <a:pt x="3967" y="12178"/>
                    <a:pt x="5965" y="10684"/>
                    <a:pt x="7338" y="8965"/>
                  </a:cubicBezTo>
                  <a:cubicBezTo>
                    <a:pt x="8712" y="7246"/>
                    <a:pt x="9461" y="5302"/>
                    <a:pt x="9835" y="3920"/>
                  </a:cubicBezTo>
                  <a:cubicBezTo>
                    <a:pt x="10210" y="2537"/>
                    <a:pt x="10210" y="1715"/>
                    <a:pt x="10210" y="1117"/>
                  </a:cubicBezTo>
                  <a:cubicBezTo>
                    <a:pt x="10210" y="519"/>
                    <a:pt x="10210" y="145"/>
                    <a:pt x="9898" y="33"/>
                  </a:cubicBezTo>
                  <a:cubicBezTo>
                    <a:pt x="9586" y="-79"/>
                    <a:pt x="8961" y="70"/>
                    <a:pt x="8337" y="781"/>
                  </a:cubicBezTo>
                  <a:cubicBezTo>
                    <a:pt x="7713" y="1491"/>
                    <a:pt x="7089" y="2761"/>
                    <a:pt x="6964" y="4331"/>
                  </a:cubicBezTo>
                  <a:cubicBezTo>
                    <a:pt x="6839" y="5900"/>
                    <a:pt x="7213" y="7769"/>
                    <a:pt x="7650" y="8890"/>
                  </a:cubicBezTo>
                  <a:cubicBezTo>
                    <a:pt x="8087" y="10011"/>
                    <a:pt x="8587" y="10385"/>
                    <a:pt x="9149" y="10646"/>
                  </a:cubicBezTo>
                  <a:cubicBezTo>
                    <a:pt x="9711" y="10908"/>
                    <a:pt x="10335" y="11057"/>
                    <a:pt x="10834" y="10983"/>
                  </a:cubicBezTo>
                  <a:cubicBezTo>
                    <a:pt x="11334" y="10908"/>
                    <a:pt x="11708" y="10609"/>
                    <a:pt x="12083" y="10160"/>
                  </a:cubicBezTo>
                  <a:cubicBezTo>
                    <a:pt x="12457" y="9712"/>
                    <a:pt x="12832" y="9114"/>
                    <a:pt x="13019" y="8554"/>
                  </a:cubicBezTo>
                  <a:cubicBezTo>
                    <a:pt x="13207" y="7993"/>
                    <a:pt x="13207" y="7470"/>
                    <a:pt x="13019" y="7395"/>
                  </a:cubicBezTo>
                  <a:cubicBezTo>
                    <a:pt x="12832" y="7320"/>
                    <a:pt x="12457" y="7694"/>
                    <a:pt x="12208" y="8068"/>
                  </a:cubicBezTo>
                  <a:cubicBezTo>
                    <a:pt x="11958" y="8441"/>
                    <a:pt x="11833" y="8815"/>
                    <a:pt x="11896" y="9189"/>
                  </a:cubicBezTo>
                  <a:cubicBezTo>
                    <a:pt x="11958" y="9563"/>
                    <a:pt x="12208" y="9936"/>
                    <a:pt x="12645" y="10198"/>
                  </a:cubicBezTo>
                  <a:cubicBezTo>
                    <a:pt x="13082" y="10459"/>
                    <a:pt x="13706" y="10609"/>
                    <a:pt x="14393" y="10646"/>
                  </a:cubicBezTo>
                  <a:cubicBezTo>
                    <a:pt x="15079" y="10684"/>
                    <a:pt x="15829" y="10609"/>
                    <a:pt x="16515" y="10459"/>
                  </a:cubicBezTo>
                  <a:cubicBezTo>
                    <a:pt x="17202" y="10310"/>
                    <a:pt x="17826" y="10086"/>
                    <a:pt x="18138" y="10160"/>
                  </a:cubicBezTo>
                  <a:cubicBezTo>
                    <a:pt x="18450" y="10235"/>
                    <a:pt x="18450" y="10609"/>
                    <a:pt x="18950" y="11805"/>
                  </a:cubicBezTo>
                  <a:cubicBezTo>
                    <a:pt x="19449" y="13001"/>
                    <a:pt x="20448" y="15019"/>
                    <a:pt x="20948" y="16700"/>
                  </a:cubicBezTo>
                  <a:cubicBezTo>
                    <a:pt x="21447" y="18382"/>
                    <a:pt x="21447" y="19727"/>
                    <a:pt x="20823" y="20512"/>
                  </a:cubicBezTo>
                  <a:cubicBezTo>
                    <a:pt x="20198" y="21297"/>
                    <a:pt x="18950" y="21521"/>
                    <a:pt x="17889" y="21297"/>
                  </a:cubicBezTo>
                  <a:cubicBezTo>
                    <a:pt x="16827" y="21073"/>
                    <a:pt x="15953" y="20400"/>
                    <a:pt x="15704" y="19877"/>
                  </a:cubicBezTo>
                  <a:cubicBezTo>
                    <a:pt x="15454" y="19354"/>
                    <a:pt x="15829" y="18980"/>
                    <a:pt x="16203" y="18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841750" y="4639269"/>
              <a:ext cx="400050" cy="24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1101"/>
                  </a:moveTo>
                  <a:cubicBezTo>
                    <a:pt x="229" y="19809"/>
                    <a:pt x="457" y="18516"/>
                    <a:pt x="857" y="17778"/>
                  </a:cubicBezTo>
                  <a:cubicBezTo>
                    <a:pt x="1257" y="17039"/>
                    <a:pt x="1829" y="16855"/>
                    <a:pt x="3257" y="15009"/>
                  </a:cubicBezTo>
                  <a:cubicBezTo>
                    <a:pt x="4686" y="13163"/>
                    <a:pt x="6971" y="9655"/>
                    <a:pt x="9371" y="6609"/>
                  </a:cubicBezTo>
                  <a:cubicBezTo>
                    <a:pt x="11771" y="3563"/>
                    <a:pt x="14286" y="978"/>
                    <a:pt x="16343" y="239"/>
                  </a:cubicBezTo>
                  <a:cubicBezTo>
                    <a:pt x="18400" y="-499"/>
                    <a:pt x="20000" y="609"/>
                    <a:pt x="21600" y="1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107320" y="4684344"/>
              <a:ext cx="426581" cy="1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95" fill="norm" stroke="1" extrusionOk="0">
                  <a:moveTo>
                    <a:pt x="1340" y="17735"/>
                  </a:moveTo>
                  <a:cubicBezTo>
                    <a:pt x="699" y="19099"/>
                    <a:pt x="57" y="20463"/>
                    <a:pt x="3" y="21032"/>
                  </a:cubicBezTo>
                  <a:cubicBezTo>
                    <a:pt x="-50" y="21600"/>
                    <a:pt x="485" y="21373"/>
                    <a:pt x="1982" y="19099"/>
                  </a:cubicBezTo>
                  <a:cubicBezTo>
                    <a:pt x="3479" y="16825"/>
                    <a:pt x="5938" y="12505"/>
                    <a:pt x="9360" y="8981"/>
                  </a:cubicBezTo>
                  <a:cubicBezTo>
                    <a:pt x="12782" y="5457"/>
                    <a:pt x="17166" y="2728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437544" y="4690694"/>
              <a:ext cx="43290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636" y="21600"/>
                  </a:moveTo>
                  <a:cubicBezTo>
                    <a:pt x="793" y="21360"/>
                    <a:pt x="-50" y="21120"/>
                    <a:pt x="3" y="20640"/>
                  </a:cubicBezTo>
                  <a:cubicBezTo>
                    <a:pt x="55" y="20160"/>
                    <a:pt x="1004" y="19440"/>
                    <a:pt x="3269" y="17040"/>
                  </a:cubicBezTo>
                  <a:cubicBezTo>
                    <a:pt x="5534" y="14640"/>
                    <a:pt x="9117" y="10560"/>
                    <a:pt x="12383" y="7440"/>
                  </a:cubicBezTo>
                  <a:cubicBezTo>
                    <a:pt x="15650" y="4320"/>
                    <a:pt x="18600" y="2160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787900" y="4798644"/>
              <a:ext cx="349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1" y="18257"/>
                    <a:pt x="3142" y="14914"/>
                    <a:pt x="6415" y="11443"/>
                  </a:cubicBezTo>
                  <a:cubicBezTo>
                    <a:pt x="9687" y="7971"/>
                    <a:pt x="14662" y="4371"/>
                    <a:pt x="17476" y="2443"/>
                  </a:cubicBezTo>
                  <a:cubicBezTo>
                    <a:pt x="20291" y="514"/>
                    <a:pt x="20945" y="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283200" y="4747844"/>
              <a:ext cx="368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591"/>
                    <a:pt x="7448" y="11583"/>
                    <a:pt x="11048" y="7983"/>
                  </a:cubicBezTo>
                  <a:cubicBezTo>
                    <a:pt x="14648" y="4383"/>
                    <a:pt x="18124" y="21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689599" y="4804994"/>
              <a:ext cx="546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18225"/>
                    <a:pt x="4688" y="14850"/>
                    <a:pt x="7702" y="11363"/>
                  </a:cubicBezTo>
                  <a:cubicBezTo>
                    <a:pt x="10716" y="7875"/>
                    <a:pt x="14400" y="4275"/>
                    <a:pt x="16828" y="2362"/>
                  </a:cubicBezTo>
                  <a:cubicBezTo>
                    <a:pt x="19256" y="450"/>
                    <a:pt x="20428" y="2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425413" y="4900244"/>
              <a:ext cx="35638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426" y="21600"/>
                  </a:moveTo>
                  <a:cubicBezTo>
                    <a:pt x="47" y="19680"/>
                    <a:pt x="-332" y="17760"/>
                    <a:pt x="489" y="14880"/>
                  </a:cubicBezTo>
                  <a:cubicBezTo>
                    <a:pt x="1310" y="12000"/>
                    <a:pt x="3331" y="8160"/>
                    <a:pt x="6994" y="5520"/>
                  </a:cubicBezTo>
                  <a:cubicBezTo>
                    <a:pt x="10657" y="2880"/>
                    <a:pt x="15963" y="1440"/>
                    <a:pt x="21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042149" y="4925644"/>
              <a:ext cx="342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1000" y="15000"/>
                  </a:cubicBezTo>
                  <a:cubicBezTo>
                    <a:pt x="2000" y="12400"/>
                    <a:pt x="4000" y="9200"/>
                    <a:pt x="7600" y="6600"/>
                  </a:cubicBezTo>
                  <a:cubicBezTo>
                    <a:pt x="11200" y="4000"/>
                    <a:pt x="16400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746999" y="4919294"/>
              <a:ext cx="450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3" y="17811"/>
                    <a:pt x="3245" y="14021"/>
                    <a:pt x="6845" y="10421"/>
                  </a:cubicBezTo>
                  <a:cubicBezTo>
                    <a:pt x="10445" y="6821"/>
                    <a:pt x="16023" y="3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445499" y="5014544"/>
              <a:ext cx="584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0" y="18514"/>
                    <a:pt x="2661" y="15429"/>
                    <a:pt x="4930" y="12171"/>
                  </a:cubicBezTo>
                  <a:cubicBezTo>
                    <a:pt x="7200" y="8914"/>
                    <a:pt x="10409" y="5486"/>
                    <a:pt x="13343" y="3429"/>
                  </a:cubicBezTo>
                  <a:cubicBezTo>
                    <a:pt x="16278" y="1371"/>
                    <a:pt x="18939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251949" y="5020894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8000"/>
                    <a:pt x="7810" y="14400"/>
                    <a:pt x="11410" y="10800"/>
                  </a:cubicBezTo>
                  <a:cubicBezTo>
                    <a:pt x="15010" y="7200"/>
                    <a:pt x="1830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779485" y="5122494"/>
              <a:ext cx="2725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458" y="21600"/>
                  </a:moveTo>
                  <a:cubicBezTo>
                    <a:pt x="627" y="17100"/>
                    <a:pt x="-204" y="12600"/>
                    <a:pt x="45" y="9900"/>
                  </a:cubicBezTo>
                  <a:cubicBezTo>
                    <a:pt x="294" y="7200"/>
                    <a:pt x="1624" y="6300"/>
                    <a:pt x="5362" y="4950"/>
                  </a:cubicBezTo>
                  <a:cubicBezTo>
                    <a:pt x="9101" y="3600"/>
                    <a:pt x="15248" y="1800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305913" y="5127631"/>
              <a:ext cx="304937" cy="7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1" fill="norm" stroke="1" extrusionOk="0">
                  <a:moveTo>
                    <a:pt x="451" y="21351"/>
                  </a:moveTo>
                  <a:cubicBezTo>
                    <a:pt x="10" y="14929"/>
                    <a:pt x="-431" y="8508"/>
                    <a:pt x="818" y="4713"/>
                  </a:cubicBezTo>
                  <a:cubicBezTo>
                    <a:pt x="2067" y="919"/>
                    <a:pt x="5006" y="-249"/>
                    <a:pt x="8679" y="43"/>
                  </a:cubicBezTo>
                  <a:cubicBezTo>
                    <a:pt x="12353" y="335"/>
                    <a:pt x="16761" y="2086"/>
                    <a:pt x="21169" y="3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793999" y="1915744"/>
              <a:ext cx="101601" cy="546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0"/>
                  </a:moveTo>
                  <a:cubicBezTo>
                    <a:pt x="7200" y="276"/>
                    <a:pt x="6300" y="552"/>
                    <a:pt x="6525" y="820"/>
                  </a:cubicBezTo>
                  <a:cubicBezTo>
                    <a:pt x="6750" y="1087"/>
                    <a:pt x="8100" y="1346"/>
                    <a:pt x="8775" y="1660"/>
                  </a:cubicBezTo>
                  <a:cubicBezTo>
                    <a:pt x="9450" y="1974"/>
                    <a:pt x="9450" y="2341"/>
                    <a:pt x="8775" y="2697"/>
                  </a:cubicBezTo>
                  <a:cubicBezTo>
                    <a:pt x="8100" y="3052"/>
                    <a:pt x="6750" y="3395"/>
                    <a:pt x="5850" y="3705"/>
                  </a:cubicBezTo>
                  <a:cubicBezTo>
                    <a:pt x="4950" y="4014"/>
                    <a:pt x="4500" y="4290"/>
                    <a:pt x="4050" y="4583"/>
                  </a:cubicBezTo>
                  <a:cubicBezTo>
                    <a:pt x="3600" y="4875"/>
                    <a:pt x="3150" y="5185"/>
                    <a:pt x="2925" y="5502"/>
                  </a:cubicBezTo>
                  <a:cubicBezTo>
                    <a:pt x="2700" y="5820"/>
                    <a:pt x="2700" y="6146"/>
                    <a:pt x="2925" y="6489"/>
                  </a:cubicBezTo>
                  <a:cubicBezTo>
                    <a:pt x="3150" y="6832"/>
                    <a:pt x="3600" y="7192"/>
                    <a:pt x="4050" y="7501"/>
                  </a:cubicBezTo>
                  <a:cubicBezTo>
                    <a:pt x="4500" y="7810"/>
                    <a:pt x="4950" y="8070"/>
                    <a:pt x="5400" y="8321"/>
                  </a:cubicBezTo>
                  <a:cubicBezTo>
                    <a:pt x="5850" y="8571"/>
                    <a:pt x="6300" y="8814"/>
                    <a:pt x="6975" y="9069"/>
                  </a:cubicBezTo>
                  <a:cubicBezTo>
                    <a:pt x="7650" y="9324"/>
                    <a:pt x="8550" y="9592"/>
                    <a:pt x="9450" y="9851"/>
                  </a:cubicBezTo>
                  <a:cubicBezTo>
                    <a:pt x="10350" y="10110"/>
                    <a:pt x="11250" y="10361"/>
                    <a:pt x="12150" y="10620"/>
                  </a:cubicBezTo>
                  <a:cubicBezTo>
                    <a:pt x="13050" y="10879"/>
                    <a:pt x="13950" y="11147"/>
                    <a:pt x="14850" y="11423"/>
                  </a:cubicBezTo>
                  <a:cubicBezTo>
                    <a:pt x="15750" y="11699"/>
                    <a:pt x="16650" y="11983"/>
                    <a:pt x="17325" y="12259"/>
                  </a:cubicBezTo>
                  <a:cubicBezTo>
                    <a:pt x="18000" y="12535"/>
                    <a:pt x="18450" y="12803"/>
                    <a:pt x="18900" y="13066"/>
                  </a:cubicBezTo>
                  <a:cubicBezTo>
                    <a:pt x="19350" y="13330"/>
                    <a:pt x="19800" y="13589"/>
                    <a:pt x="20250" y="13861"/>
                  </a:cubicBezTo>
                  <a:cubicBezTo>
                    <a:pt x="20700" y="14132"/>
                    <a:pt x="21150" y="14417"/>
                    <a:pt x="21375" y="14689"/>
                  </a:cubicBezTo>
                  <a:cubicBezTo>
                    <a:pt x="21600" y="14960"/>
                    <a:pt x="21600" y="15220"/>
                    <a:pt x="21600" y="15479"/>
                  </a:cubicBezTo>
                  <a:cubicBezTo>
                    <a:pt x="21600" y="15738"/>
                    <a:pt x="21600" y="15997"/>
                    <a:pt x="21375" y="16311"/>
                  </a:cubicBezTo>
                  <a:cubicBezTo>
                    <a:pt x="21150" y="16624"/>
                    <a:pt x="20700" y="16992"/>
                    <a:pt x="19800" y="17344"/>
                  </a:cubicBezTo>
                  <a:cubicBezTo>
                    <a:pt x="18900" y="17695"/>
                    <a:pt x="17550" y="18029"/>
                    <a:pt x="16200" y="18347"/>
                  </a:cubicBezTo>
                  <a:cubicBezTo>
                    <a:pt x="14850" y="18665"/>
                    <a:pt x="13500" y="18966"/>
                    <a:pt x="11925" y="19292"/>
                  </a:cubicBezTo>
                  <a:cubicBezTo>
                    <a:pt x="10350" y="19618"/>
                    <a:pt x="8550" y="19969"/>
                    <a:pt x="6750" y="20300"/>
                  </a:cubicBezTo>
                  <a:cubicBezTo>
                    <a:pt x="4950" y="20630"/>
                    <a:pt x="3150" y="20939"/>
                    <a:pt x="2025" y="21153"/>
                  </a:cubicBezTo>
                  <a:cubicBezTo>
                    <a:pt x="900" y="21366"/>
                    <a:pt x="450" y="214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42950" y="1500642"/>
              <a:ext cx="2417612" cy="77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89" fill="norm" stroke="1" extrusionOk="0">
                  <a:moveTo>
                    <a:pt x="0" y="1469"/>
                  </a:moveTo>
                  <a:cubicBezTo>
                    <a:pt x="624" y="884"/>
                    <a:pt x="1247" y="299"/>
                    <a:pt x="1937" y="94"/>
                  </a:cubicBezTo>
                  <a:cubicBezTo>
                    <a:pt x="2627" y="-111"/>
                    <a:pt x="3383" y="65"/>
                    <a:pt x="4167" y="182"/>
                  </a:cubicBezTo>
                  <a:cubicBezTo>
                    <a:pt x="4951" y="299"/>
                    <a:pt x="5764" y="357"/>
                    <a:pt x="6548" y="387"/>
                  </a:cubicBezTo>
                  <a:cubicBezTo>
                    <a:pt x="7332" y="416"/>
                    <a:pt x="8088" y="416"/>
                    <a:pt x="8844" y="416"/>
                  </a:cubicBezTo>
                  <a:cubicBezTo>
                    <a:pt x="9600" y="416"/>
                    <a:pt x="10356" y="416"/>
                    <a:pt x="11102" y="416"/>
                  </a:cubicBezTo>
                  <a:cubicBezTo>
                    <a:pt x="11849" y="416"/>
                    <a:pt x="12586" y="416"/>
                    <a:pt x="13380" y="416"/>
                  </a:cubicBezTo>
                  <a:cubicBezTo>
                    <a:pt x="14173" y="416"/>
                    <a:pt x="15024" y="416"/>
                    <a:pt x="15846" y="474"/>
                  </a:cubicBezTo>
                  <a:cubicBezTo>
                    <a:pt x="16668" y="533"/>
                    <a:pt x="17461" y="650"/>
                    <a:pt x="18198" y="1001"/>
                  </a:cubicBezTo>
                  <a:cubicBezTo>
                    <a:pt x="18935" y="1352"/>
                    <a:pt x="19616" y="1938"/>
                    <a:pt x="20154" y="2494"/>
                  </a:cubicBezTo>
                  <a:cubicBezTo>
                    <a:pt x="20693" y="3050"/>
                    <a:pt x="21090" y="3577"/>
                    <a:pt x="21317" y="4835"/>
                  </a:cubicBezTo>
                  <a:cubicBezTo>
                    <a:pt x="21543" y="6094"/>
                    <a:pt x="21600" y="8084"/>
                    <a:pt x="21581" y="10045"/>
                  </a:cubicBezTo>
                  <a:cubicBezTo>
                    <a:pt x="21562" y="12006"/>
                    <a:pt x="21468" y="13938"/>
                    <a:pt x="21231" y="15840"/>
                  </a:cubicBezTo>
                  <a:cubicBezTo>
                    <a:pt x="20995" y="17743"/>
                    <a:pt x="20617" y="19616"/>
                    <a:pt x="2023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42479" y="2068148"/>
              <a:ext cx="152295" cy="58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84" fill="norm" stroke="1" extrusionOk="0">
                  <a:moveTo>
                    <a:pt x="1588" y="4226"/>
                  </a:moveTo>
                  <a:cubicBezTo>
                    <a:pt x="1588" y="5087"/>
                    <a:pt x="1588" y="5948"/>
                    <a:pt x="2610" y="7474"/>
                  </a:cubicBezTo>
                  <a:cubicBezTo>
                    <a:pt x="3632" y="9000"/>
                    <a:pt x="5675" y="11192"/>
                    <a:pt x="7426" y="13422"/>
                  </a:cubicBezTo>
                  <a:cubicBezTo>
                    <a:pt x="9178" y="15652"/>
                    <a:pt x="10637" y="17922"/>
                    <a:pt x="11659" y="19370"/>
                  </a:cubicBezTo>
                  <a:cubicBezTo>
                    <a:pt x="12680" y="20818"/>
                    <a:pt x="13264" y="21444"/>
                    <a:pt x="13410" y="21483"/>
                  </a:cubicBezTo>
                  <a:cubicBezTo>
                    <a:pt x="13556" y="21522"/>
                    <a:pt x="13264" y="20974"/>
                    <a:pt x="11659" y="19409"/>
                  </a:cubicBezTo>
                  <a:cubicBezTo>
                    <a:pt x="10053" y="17844"/>
                    <a:pt x="7134" y="15261"/>
                    <a:pt x="4945" y="12679"/>
                  </a:cubicBezTo>
                  <a:cubicBezTo>
                    <a:pt x="2756" y="10096"/>
                    <a:pt x="1296" y="7513"/>
                    <a:pt x="567" y="5674"/>
                  </a:cubicBezTo>
                  <a:cubicBezTo>
                    <a:pt x="-163" y="3835"/>
                    <a:pt x="-163" y="2739"/>
                    <a:pt x="421" y="1957"/>
                  </a:cubicBezTo>
                  <a:cubicBezTo>
                    <a:pt x="1005" y="1174"/>
                    <a:pt x="2172" y="705"/>
                    <a:pt x="3486" y="392"/>
                  </a:cubicBezTo>
                  <a:cubicBezTo>
                    <a:pt x="4799" y="79"/>
                    <a:pt x="6259" y="-78"/>
                    <a:pt x="8302" y="39"/>
                  </a:cubicBezTo>
                  <a:cubicBezTo>
                    <a:pt x="10345" y="157"/>
                    <a:pt x="12972" y="548"/>
                    <a:pt x="15453" y="1252"/>
                  </a:cubicBezTo>
                  <a:cubicBezTo>
                    <a:pt x="17934" y="1957"/>
                    <a:pt x="20269" y="2974"/>
                    <a:pt x="20853" y="3874"/>
                  </a:cubicBezTo>
                  <a:cubicBezTo>
                    <a:pt x="21437" y="4774"/>
                    <a:pt x="20269" y="5557"/>
                    <a:pt x="17788" y="6105"/>
                  </a:cubicBezTo>
                  <a:cubicBezTo>
                    <a:pt x="15307" y="6652"/>
                    <a:pt x="11513" y="6965"/>
                    <a:pt x="8886" y="7161"/>
                  </a:cubicBezTo>
                  <a:cubicBezTo>
                    <a:pt x="6259" y="7357"/>
                    <a:pt x="4799" y="7435"/>
                    <a:pt x="4069" y="7670"/>
                  </a:cubicBezTo>
                  <a:cubicBezTo>
                    <a:pt x="3340" y="7905"/>
                    <a:pt x="3340" y="8296"/>
                    <a:pt x="3632" y="8531"/>
                  </a:cubicBezTo>
                  <a:cubicBezTo>
                    <a:pt x="3923" y="8765"/>
                    <a:pt x="4507" y="8844"/>
                    <a:pt x="5091" y="8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93700" y="2347544"/>
              <a:ext cx="152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400"/>
                    <a:pt x="6600" y="4800"/>
                    <a:pt x="10200" y="8400"/>
                  </a:cubicBezTo>
                  <a:cubicBezTo>
                    <a:pt x="13800" y="12000"/>
                    <a:pt x="177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82600" y="2277694"/>
              <a:ext cx="50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47"/>
                    <a:pt x="10800" y="8894"/>
                    <a:pt x="7200" y="12494"/>
                  </a:cubicBezTo>
                  <a:cubicBezTo>
                    <a:pt x="3600" y="16094"/>
                    <a:pt x="1800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22300" y="241104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35000" y="2258644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71435" y="2258644"/>
              <a:ext cx="2231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800"/>
                    <a:pt x="1066" y="7600"/>
                    <a:pt x="84" y="11200"/>
                  </a:cubicBezTo>
                  <a:cubicBezTo>
                    <a:pt x="-898" y="14800"/>
                    <a:pt x="6957" y="1820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57635" y="1950437"/>
              <a:ext cx="109165" cy="37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53" fill="norm" stroke="1" extrusionOk="0">
                  <a:moveTo>
                    <a:pt x="15192" y="556"/>
                  </a:moveTo>
                  <a:cubicBezTo>
                    <a:pt x="13115" y="315"/>
                    <a:pt x="11038" y="74"/>
                    <a:pt x="8961" y="13"/>
                  </a:cubicBezTo>
                  <a:cubicBezTo>
                    <a:pt x="6885" y="-47"/>
                    <a:pt x="4808" y="74"/>
                    <a:pt x="3146" y="918"/>
                  </a:cubicBezTo>
                  <a:cubicBezTo>
                    <a:pt x="1485" y="1763"/>
                    <a:pt x="238" y="3332"/>
                    <a:pt x="31" y="6168"/>
                  </a:cubicBezTo>
                  <a:cubicBezTo>
                    <a:pt x="-177" y="9003"/>
                    <a:pt x="654" y="13106"/>
                    <a:pt x="3146" y="15881"/>
                  </a:cubicBezTo>
                  <a:cubicBezTo>
                    <a:pt x="5638" y="18657"/>
                    <a:pt x="9792" y="20105"/>
                    <a:pt x="13115" y="20829"/>
                  </a:cubicBezTo>
                  <a:cubicBezTo>
                    <a:pt x="16438" y="21553"/>
                    <a:pt x="18931" y="21553"/>
                    <a:pt x="21423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130300" y="1994777"/>
              <a:ext cx="209550" cy="2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428"/>
                  </a:moveTo>
                  <a:cubicBezTo>
                    <a:pt x="1091" y="3016"/>
                    <a:pt x="2182" y="2605"/>
                    <a:pt x="3818" y="3839"/>
                  </a:cubicBezTo>
                  <a:cubicBezTo>
                    <a:pt x="5455" y="5074"/>
                    <a:pt x="7636" y="7954"/>
                    <a:pt x="8727" y="10731"/>
                  </a:cubicBezTo>
                  <a:cubicBezTo>
                    <a:pt x="9818" y="13508"/>
                    <a:pt x="9818" y="16182"/>
                    <a:pt x="9382" y="17931"/>
                  </a:cubicBezTo>
                  <a:cubicBezTo>
                    <a:pt x="8945" y="19679"/>
                    <a:pt x="8073" y="20502"/>
                    <a:pt x="7091" y="20914"/>
                  </a:cubicBezTo>
                  <a:cubicBezTo>
                    <a:pt x="6109" y="21325"/>
                    <a:pt x="5018" y="21325"/>
                    <a:pt x="4364" y="20811"/>
                  </a:cubicBezTo>
                  <a:cubicBezTo>
                    <a:pt x="3709" y="20296"/>
                    <a:pt x="3491" y="19268"/>
                    <a:pt x="4582" y="16285"/>
                  </a:cubicBezTo>
                  <a:cubicBezTo>
                    <a:pt x="5673" y="13302"/>
                    <a:pt x="8073" y="8365"/>
                    <a:pt x="9818" y="4971"/>
                  </a:cubicBezTo>
                  <a:cubicBezTo>
                    <a:pt x="11564" y="1576"/>
                    <a:pt x="12655" y="-275"/>
                    <a:pt x="13200" y="34"/>
                  </a:cubicBezTo>
                  <a:cubicBezTo>
                    <a:pt x="13745" y="342"/>
                    <a:pt x="13745" y="2811"/>
                    <a:pt x="14182" y="5999"/>
                  </a:cubicBezTo>
                  <a:cubicBezTo>
                    <a:pt x="14618" y="9188"/>
                    <a:pt x="15491" y="13096"/>
                    <a:pt x="16800" y="15771"/>
                  </a:cubicBezTo>
                  <a:cubicBezTo>
                    <a:pt x="18109" y="18445"/>
                    <a:pt x="19855" y="19885"/>
                    <a:pt x="2160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397000" y="2176094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498600" y="1998294"/>
              <a:ext cx="221456" cy="42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01" fill="norm" stroke="1" extrusionOk="0">
                  <a:moveTo>
                    <a:pt x="0" y="0"/>
                  </a:moveTo>
                  <a:cubicBezTo>
                    <a:pt x="206" y="1383"/>
                    <a:pt x="411" y="2767"/>
                    <a:pt x="1749" y="3831"/>
                  </a:cubicBezTo>
                  <a:cubicBezTo>
                    <a:pt x="3086" y="4895"/>
                    <a:pt x="5554" y="5639"/>
                    <a:pt x="7406" y="5480"/>
                  </a:cubicBezTo>
                  <a:cubicBezTo>
                    <a:pt x="9257" y="5320"/>
                    <a:pt x="10491" y="4256"/>
                    <a:pt x="11211" y="3192"/>
                  </a:cubicBezTo>
                  <a:cubicBezTo>
                    <a:pt x="11931" y="2128"/>
                    <a:pt x="12137" y="1064"/>
                    <a:pt x="12343" y="851"/>
                  </a:cubicBezTo>
                  <a:cubicBezTo>
                    <a:pt x="12549" y="638"/>
                    <a:pt x="12754" y="1277"/>
                    <a:pt x="14091" y="3352"/>
                  </a:cubicBezTo>
                  <a:cubicBezTo>
                    <a:pt x="15429" y="5427"/>
                    <a:pt x="17897" y="8938"/>
                    <a:pt x="19337" y="11917"/>
                  </a:cubicBezTo>
                  <a:cubicBezTo>
                    <a:pt x="20777" y="14897"/>
                    <a:pt x="21189" y="17344"/>
                    <a:pt x="21394" y="18833"/>
                  </a:cubicBezTo>
                  <a:cubicBezTo>
                    <a:pt x="21600" y="20323"/>
                    <a:pt x="21600" y="20855"/>
                    <a:pt x="21086" y="21174"/>
                  </a:cubicBezTo>
                  <a:cubicBezTo>
                    <a:pt x="20571" y="21494"/>
                    <a:pt x="19543" y="21600"/>
                    <a:pt x="18103" y="20642"/>
                  </a:cubicBezTo>
                  <a:cubicBezTo>
                    <a:pt x="16663" y="19685"/>
                    <a:pt x="14811" y="17663"/>
                    <a:pt x="12960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777999" y="1807794"/>
              <a:ext cx="11824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6442" y="3114"/>
                    <a:pt x="12884" y="6227"/>
                    <a:pt x="16674" y="9292"/>
                  </a:cubicBezTo>
                  <a:cubicBezTo>
                    <a:pt x="20463" y="12357"/>
                    <a:pt x="21600" y="15373"/>
                    <a:pt x="21032" y="17416"/>
                  </a:cubicBezTo>
                  <a:cubicBezTo>
                    <a:pt x="20463" y="19459"/>
                    <a:pt x="18189" y="20530"/>
                    <a:pt x="159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58449" y="3153994"/>
              <a:ext cx="389252" cy="56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8" fill="norm" stroke="1" extrusionOk="0">
                  <a:moveTo>
                    <a:pt x="12364" y="0"/>
                  </a:moveTo>
                  <a:cubicBezTo>
                    <a:pt x="9912" y="2022"/>
                    <a:pt x="7460" y="4045"/>
                    <a:pt x="5417" y="5744"/>
                  </a:cubicBezTo>
                  <a:cubicBezTo>
                    <a:pt x="3374" y="7443"/>
                    <a:pt x="1739" y="8818"/>
                    <a:pt x="863" y="9789"/>
                  </a:cubicBezTo>
                  <a:cubicBezTo>
                    <a:pt x="-12" y="10760"/>
                    <a:pt x="-129" y="11326"/>
                    <a:pt x="105" y="11690"/>
                  </a:cubicBezTo>
                  <a:cubicBezTo>
                    <a:pt x="338" y="12054"/>
                    <a:pt x="922" y="12216"/>
                    <a:pt x="2323" y="12216"/>
                  </a:cubicBezTo>
                  <a:cubicBezTo>
                    <a:pt x="3724" y="12216"/>
                    <a:pt x="5942" y="12054"/>
                    <a:pt x="7343" y="12054"/>
                  </a:cubicBezTo>
                  <a:cubicBezTo>
                    <a:pt x="8745" y="12054"/>
                    <a:pt x="9328" y="12216"/>
                    <a:pt x="9562" y="12499"/>
                  </a:cubicBezTo>
                  <a:cubicBezTo>
                    <a:pt x="9795" y="12782"/>
                    <a:pt x="9679" y="13187"/>
                    <a:pt x="8745" y="14036"/>
                  </a:cubicBezTo>
                  <a:cubicBezTo>
                    <a:pt x="7810" y="14885"/>
                    <a:pt x="6059" y="16180"/>
                    <a:pt x="4833" y="17151"/>
                  </a:cubicBezTo>
                  <a:cubicBezTo>
                    <a:pt x="3607" y="18121"/>
                    <a:pt x="2907" y="18769"/>
                    <a:pt x="2381" y="19456"/>
                  </a:cubicBezTo>
                  <a:cubicBezTo>
                    <a:pt x="1856" y="20144"/>
                    <a:pt x="1506" y="20872"/>
                    <a:pt x="1681" y="21236"/>
                  </a:cubicBezTo>
                  <a:cubicBezTo>
                    <a:pt x="1856" y="21600"/>
                    <a:pt x="2556" y="21600"/>
                    <a:pt x="4658" y="21034"/>
                  </a:cubicBezTo>
                  <a:cubicBezTo>
                    <a:pt x="6760" y="20467"/>
                    <a:pt x="10262" y="19335"/>
                    <a:pt x="13298" y="18485"/>
                  </a:cubicBezTo>
                  <a:cubicBezTo>
                    <a:pt x="16334" y="17636"/>
                    <a:pt x="18902" y="17070"/>
                    <a:pt x="21471" y="16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81049" y="3232446"/>
              <a:ext cx="153539" cy="56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47" fill="norm" stroke="1" extrusionOk="0">
                  <a:moveTo>
                    <a:pt x="0" y="5415"/>
                  </a:moveTo>
                  <a:cubicBezTo>
                    <a:pt x="876" y="6849"/>
                    <a:pt x="1751" y="8284"/>
                    <a:pt x="3357" y="10516"/>
                  </a:cubicBezTo>
                  <a:cubicBezTo>
                    <a:pt x="4962" y="12747"/>
                    <a:pt x="7297" y="15776"/>
                    <a:pt x="8757" y="17609"/>
                  </a:cubicBezTo>
                  <a:cubicBezTo>
                    <a:pt x="10216" y="19443"/>
                    <a:pt x="10800" y="20080"/>
                    <a:pt x="11092" y="20598"/>
                  </a:cubicBezTo>
                  <a:cubicBezTo>
                    <a:pt x="11384" y="21116"/>
                    <a:pt x="11384" y="21515"/>
                    <a:pt x="10946" y="21276"/>
                  </a:cubicBezTo>
                  <a:cubicBezTo>
                    <a:pt x="10508" y="21037"/>
                    <a:pt x="9632" y="20160"/>
                    <a:pt x="8027" y="18327"/>
                  </a:cubicBezTo>
                  <a:cubicBezTo>
                    <a:pt x="6422" y="16494"/>
                    <a:pt x="4086" y="13704"/>
                    <a:pt x="2627" y="11114"/>
                  </a:cubicBezTo>
                  <a:cubicBezTo>
                    <a:pt x="1168" y="8523"/>
                    <a:pt x="584" y="6132"/>
                    <a:pt x="876" y="4538"/>
                  </a:cubicBezTo>
                  <a:cubicBezTo>
                    <a:pt x="1168" y="2944"/>
                    <a:pt x="2335" y="2147"/>
                    <a:pt x="4086" y="1509"/>
                  </a:cubicBezTo>
                  <a:cubicBezTo>
                    <a:pt x="5838" y="871"/>
                    <a:pt x="8173" y="393"/>
                    <a:pt x="10216" y="154"/>
                  </a:cubicBezTo>
                  <a:cubicBezTo>
                    <a:pt x="12259" y="-85"/>
                    <a:pt x="14011" y="-85"/>
                    <a:pt x="15908" y="433"/>
                  </a:cubicBezTo>
                  <a:cubicBezTo>
                    <a:pt x="17805" y="951"/>
                    <a:pt x="19849" y="1987"/>
                    <a:pt x="20724" y="3183"/>
                  </a:cubicBezTo>
                  <a:cubicBezTo>
                    <a:pt x="21600" y="4378"/>
                    <a:pt x="21308" y="5733"/>
                    <a:pt x="18827" y="6929"/>
                  </a:cubicBezTo>
                  <a:cubicBezTo>
                    <a:pt x="16346" y="8125"/>
                    <a:pt x="11676" y="9161"/>
                    <a:pt x="7005" y="1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03300" y="3471494"/>
              <a:ext cx="165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571"/>
                    <a:pt x="6646" y="5143"/>
                    <a:pt x="10246" y="8743"/>
                  </a:cubicBezTo>
                  <a:cubicBezTo>
                    <a:pt x="13846" y="12343"/>
                    <a:pt x="17723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73150" y="3420694"/>
              <a:ext cx="825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600"/>
                    <a:pt x="9415" y="7200"/>
                    <a:pt x="5815" y="10800"/>
                  </a:cubicBezTo>
                  <a:cubicBezTo>
                    <a:pt x="2215" y="14400"/>
                    <a:pt x="1108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238250" y="3515944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270000" y="3369894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388162" y="3350844"/>
              <a:ext cx="4058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4229" y="3516"/>
                    <a:pt x="7749" y="7033"/>
                    <a:pt x="3969" y="10130"/>
                  </a:cubicBezTo>
                  <a:cubicBezTo>
                    <a:pt x="189" y="13228"/>
                    <a:pt x="-891" y="15907"/>
                    <a:pt x="729" y="17749"/>
                  </a:cubicBezTo>
                  <a:cubicBezTo>
                    <a:pt x="2349" y="19591"/>
                    <a:pt x="6669" y="20595"/>
                    <a:pt x="109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609952" y="3088075"/>
              <a:ext cx="98198" cy="31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9" fill="norm" stroke="1" extrusionOk="0">
                  <a:moveTo>
                    <a:pt x="13049" y="1893"/>
                  </a:moveTo>
                  <a:cubicBezTo>
                    <a:pt x="10291" y="1029"/>
                    <a:pt x="7534" y="165"/>
                    <a:pt x="5466" y="21"/>
                  </a:cubicBezTo>
                  <a:cubicBezTo>
                    <a:pt x="3398" y="-123"/>
                    <a:pt x="2019" y="453"/>
                    <a:pt x="1100" y="2901"/>
                  </a:cubicBezTo>
                  <a:cubicBezTo>
                    <a:pt x="181" y="5349"/>
                    <a:pt x="-279" y="9669"/>
                    <a:pt x="181" y="12837"/>
                  </a:cubicBezTo>
                  <a:cubicBezTo>
                    <a:pt x="640" y="16005"/>
                    <a:pt x="2019" y="18021"/>
                    <a:pt x="5236" y="19389"/>
                  </a:cubicBezTo>
                  <a:cubicBezTo>
                    <a:pt x="8453" y="20757"/>
                    <a:pt x="13508" y="21477"/>
                    <a:pt x="16495" y="21405"/>
                  </a:cubicBezTo>
                  <a:cubicBezTo>
                    <a:pt x="19483" y="21333"/>
                    <a:pt x="20402" y="20469"/>
                    <a:pt x="21321" y="19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720849" y="3121983"/>
              <a:ext cx="190501" cy="21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7575"/>
                  </a:moveTo>
                  <a:cubicBezTo>
                    <a:pt x="1200" y="7156"/>
                    <a:pt x="2400" y="6736"/>
                    <a:pt x="3960" y="7261"/>
                  </a:cubicBezTo>
                  <a:cubicBezTo>
                    <a:pt x="5520" y="7785"/>
                    <a:pt x="7440" y="9253"/>
                    <a:pt x="9000" y="11140"/>
                  </a:cubicBezTo>
                  <a:cubicBezTo>
                    <a:pt x="10560" y="13028"/>
                    <a:pt x="11760" y="15334"/>
                    <a:pt x="12360" y="17117"/>
                  </a:cubicBezTo>
                  <a:cubicBezTo>
                    <a:pt x="12960" y="18899"/>
                    <a:pt x="12960" y="20158"/>
                    <a:pt x="12360" y="20787"/>
                  </a:cubicBezTo>
                  <a:cubicBezTo>
                    <a:pt x="11760" y="21416"/>
                    <a:pt x="10560" y="21416"/>
                    <a:pt x="9840" y="20472"/>
                  </a:cubicBezTo>
                  <a:cubicBezTo>
                    <a:pt x="9120" y="19529"/>
                    <a:pt x="8880" y="17641"/>
                    <a:pt x="9480" y="14391"/>
                  </a:cubicBezTo>
                  <a:cubicBezTo>
                    <a:pt x="10080" y="11140"/>
                    <a:pt x="11520" y="6527"/>
                    <a:pt x="12600" y="3696"/>
                  </a:cubicBezTo>
                  <a:cubicBezTo>
                    <a:pt x="13680" y="865"/>
                    <a:pt x="14400" y="-184"/>
                    <a:pt x="14640" y="26"/>
                  </a:cubicBezTo>
                  <a:cubicBezTo>
                    <a:pt x="14880" y="235"/>
                    <a:pt x="14640" y="1703"/>
                    <a:pt x="14640" y="4220"/>
                  </a:cubicBezTo>
                  <a:cubicBezTo>
                    <a:pt x="14640" y="6736"/>
                    <a:pt x="14880" y="10301"/>
                    <a:pt x="16080" y="12818"/>
                  </a:cubicBezTo>
                  <a:cubicBezTo>
                    <a:pt x="17280" y="15334"/>
                    <a:pt x="19440" y="16802"/>
                    <a:pt x="21600" y="18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000249" y="3230194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116666" y="3058744"/>
              <a:ext cx="199995" cy="33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1" fill="norm" stroke="1" extrusionOk="0">
                  <a:moveTo>
                    <a:pt x="1819" y="0"/>
                  </a:moveTo>
                  <a:cubicBezTo>
                    <a:pt x="909" y="402"/>
                    <a:pt x="0" y="805"/>
                    <a:pt x="0" y="2147"/>
                  </a:cubicBezTo>
                  <a:cubicBezTo>
                    <a:pt x="0" y="3488"/>
                    <a:pt x="909" y="5769"/>
                    <a:pt x="1933" y="6976"/>
                  </a:cubicBezTo>
                  <a:cubicBezTo>
                    <a:pt x="2956" y="8184"/>
                    <a:pt x="4093" y="8318"/>
                    <a:pt x="5116" y="8050"/>
                  </a:cubicBezTo>
                  <a:cubicBezTo>
                    <a:pt x="6139" y="7781"/>
                    <a:pt x="7048" y="7111"/>
                    <a:pt x="7844" y="6440"/>
                  </a:cubicBezTo>
                  <a:cubicBezTo>
                    <a:pt x="8640" y="5769"/>
                    <a:pt x="9322" y="5098"/>
                    <a:pt x="10118" y="5031"/>
                  </a:cubicBezTo>
                  <a:cubicBezTo>
                    <a:pt x="10914" y="4964"/>
                    <a:pt x="11823" y="5501"/>
                    <a:pt x="13415" y="7312"/>
                  </a:cubicBezTo>
                  <a:cubicBezTo>
                    <a:pt x="15006" y="9123"/>
                    <a:pt x="17280" y="12209"/>
                    <a:pt x="18758" y="14489"/>
                  </a:cubicBezTo>
                  <a:cubicBezTo>
                    <a:pt x="20236" y="16770"/>
                    <a:pt x="20918" y="18246"/>
                    <a:pt x="21259" y="19319"/>
                  </a:cubicBezTo>
                  <a:cubicBezTo>
                    <a:pt x="21600" y="20393"/>
                    <a:pt x="21600" y="21063"/>
                    <a:pt x="20918" y="21332"/>
                  </a:cubicBezTo>
                  <a:cubicBezTo>
                    <a:pt x="20236" y="21600"/>
                    <a:pt x="18872" y="21466"/>
                    <a:pt x="17507" y="20393"/>
                  </a:cubicBezTo>
                  <a:cubicBezTo>
                    <a:pt x="16143" y="19319"/>
                    <a:pt x="14779" y="17307"/>
                    <a:pt x="13415" y="15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324099" y="2887294"/>
              <a:ext cx="11811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0" y="0"/>
                  </a:moveTo>
                  <a:cubicBezTo>
                    <a:pt x="6224" y="1825"/>
                    <a:pt x="12447" y="3651"/>
                    <a:pt x="16292" y="6338"/>
                  </a:cubicBezTo>
                  <a:cubicBezTo>
                    <a:pt x="20136" y="9025"/>
                    <a:pt x="21600" y="12575"/>
                    <a:pt x="19403" y="15262"/>
                  </a:cubicBezTo>
                  <a:cubicBezTo>
                    <a:pt x="17207" y="17949"/>
                    <a:pt x="11349" y="19775"/>
                    <a:pt x="5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84150" y="3903294"/>
              <a:ext cx="190500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521"/>
                  </a:moveTo>
                  <a:cubicBezTo>
                    <a:pt x="1200" y="4019"/>
                    <a:pt x="2400" y="3516"/>
                    <a:pt x="3360" y="3767"/>
                  </a:cubicBezTo>
                  <a:cubicBezTo>
                    <a:pt x="4320" y="4019"/>
                    <a:pt x="5040" y="5023"/>
                    <a:pt x="5880" y="7660"/>
                  </a:cubicBezTo>
                  <a:cubicBezTo>
                    <a:pt x="6720" y="10298"/>
                    <a:pt x="7680" y="14567"/>
                    <a:pt x="8040" y="17330"/>
                  </a:cubicBezTo>
                  <a:cubicBezTo>
                    <a:pt x="8400" y="20093"/>
                    <a:pt x="8160" y="21349"/>
                    <a:pt x="7560" y="21474"/>
                  </a:cubicBezTo>
                  <a:cubicBezTo>
                    <a:pt x="6960" y="21600"/>
                    <a:pt x="6000" y="20595"/>
                    <a:pt x="5640" y="18084"/>
                  </a:cubicBezTo>
                  <a:cubicBezTo>
                    <a:pt x="5280" y="15572"/>
                    <a:pt x="5520" y="11553"/>
                    <a:pt x="6000" y="8791"/>
                  </a:cubicBezTo>
                  <a:cubicBezTo>
                    <a:pt x="6480" y="6028"/>
                    <a:pt x="7200" y="4521"/>
                    <a:pt x="7800" y="3014"/>
                  </a:cubicBezTo>
                  <a:cubicBezTo>
                    <a:pt x="8400" y="1507"/>
                    <a:pt x="8880" y="0"/>
                    <a:pt x="9240" y="0"/>
                  </a:cubicBezTo>
                  <a:cubicBezTo>
                    <a:pt x="9600" y="0"/>
                    <a:pt x="9840" y="1507"/>
                    <a:pt x="10320" y="3642"/>
                  </a:cubicBezTo>
                  <a:cubicBezTo>
                    <a:pt x="10800" y="5777"/>
                    <a:pt x="11520" y="8540"/>
                    <a:pt x="12960" y="10800"/>
                  </a:cubicBezTo>
                  <a:cubicBezTo>
                    <a:pt x="14400" y="13060"/>
                    <a:pt x="16560" y="14819"/>
                    <a:pt x="18120" y="15195"/>
                  </a:cubicBezTo>
                  <a:cubicBezTo>
                    <a:pt x="19680" y="15572"/>
                    <a:pt x="20640" y="14567"/>
                    <a:pt x="21600" y="1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06400" y="3922344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800"/>
                    <a:pt x="3086" y="12000"/>
                    <a:pt x="6686" y="8400"/>
                  </a:cubicBezTo>
                  <a:cubicBezTo>
                    <a:pt x="10286" y="4800"/>
                    <a:pt x="159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50850" y="3985844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71500" y="3896944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83171" y="3835118"/>
              <a:ext cx="114014" cy="10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625" fill="norm" stroke="1" extrusionOk="0">
                  <a:moveTo>
                    <a:pt x="7557" y="2250"/>
                  </a:moveTo>
                  <a:cubicBezTo>
                    <a:pt x="6771" y="4410"/>
                    <a:pt x="5986" y="6570"/>
                    <a:pt x="5789" y="8730"/>
                  </a:cubicBezTo>
                  <a:cubicBezTo>
                    <a:pt x="5593" y="10890"/>
                    <a:pt x="5986" y="13050"/>
                    <a:pt x="5593" y="15426"/>
                  </a:cubicBezTo>
                  <a:cubicBezTo>
                    <a:pt x="5200" y="17802"/>
                    <a:pt x="4022" y="20394"/>
                    <a:pt x="3040" y="20610"/>
                  </a:cubicBezTo>
                  <a:cubicBezTo>
                    <a:pt x="2058" y="20826"/>
                    <a:pt x="1273" y="18666"/>
                    <a:pt x="684" y="16506"/>
                  </a:cubicBezTo>
                  <a:cubicBezTo>
                    <a:pt x="95" y="14346"/>
                    <a:pt x="-298" y="12186"/>
                    <a:pt x="291" y="10458"/>
                  </a:cubicBezTo>
                  <a:cubicBezTo>
                    <a:pt x="880" y="8730"/>
                    <a:pt x="2451" y="7434"/>
                    <a:pt x="4022" y="7434"/>
                  </a:cubicBezTo>
                  <a:cubicBezTo>
                    <a:pt x="5593" y="7434"/>
                    <a:pt x="7164" y="8730"/>
                    <a:pt x="8735" y="10026"/>
                  </a:cubicBezTo>
                  <a:cubicBezTo>
                    <a:pt x="10306" y="11322"/>
                    <a:pt x="11877" y="12618"/>
                    <a:pt x="13644" y="13266"/>
                  </a:cubicBezTo>
                  <a:cubicBezTo>
                    <a:pt x="15411" y="13914"/>
                    <a:pt x="17375" y="13914"/>
                    <a:pt x="18749" y="12834"/>
                  </a:cubicBezTo>
                  <a:cubicBezTo>
                    <a:pt x="20124" y="11754"/>
                    <a:pt x="20909" y="9594"/>
                    <a:pt x="21106" y="7434"/>
                  </a:cubicBezTo>
                  <a:cubicBezTo>
                    <a:pt x="21302" y="5274"/>
                    <a:pt x="20909" y="3114"/>
                    <a:pt x="19731" y="1602"/>
                  </a:cubicBezTo>
                  <a:cubicBezTo>
                    <a:pt x="18553" y="90"/>
                    <a:pt x="16589" y="-774"/>
                    <a:pt x="14233" y="954"/>
                  </a:cubicBezTo>
                  <a:cubicBezTo>
                    <a:pt x="11877" y="2682"/>
                    <a:pt x="9127" y="7002"/>
                    <a:pt x="6378" y="1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29393" y="3002405"/>
              <a:ext cx="164307" cy="17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4" fill="norm" stroke="1" extrusionOk="0">
                  <a:moveTo>
                    <a:pt x="9034" y="3804"/>
                  </a:moveTo>
                  <a:cubicBezTo>
                    <a:pt x="9034" y="8748"/>
                    <a:pt x="9034" y="13693"/>
                    <a:pt x="8619" y="16686"/>
                  </a:cubicBezTo>
                  <a:cubicBezTo>
                    <a:pt x="8204" y="19679"/>
                    <a:pt x="7373" y="20720"/>
                    <a:pt x="6265" y="20980"/>
                  </a:cubicBezTo>
                  <a:cubicBezTo>
                    <a:pt x="5158" y="21240"/>
                    <a:pt x="3773" y="20720"/>
                    <a:pt x="2665" y="19158"/>
                  </a:cubicBezTo>
                  <a:cubicBezTo>
                    <a:pt x="1558" y="17597"/>
                    <a:pt x="727" y="14994"/>
                    <a:pt x="311" y="12912"/>
                  </a:cubicBezTo>
                  <a:cubicBezTo>
                    <a:pt x="-104" y="10830"/>
                    <a:pt x="-104" y="9269"/>
                    <a:pt x="311" y="7968"/>
                  </a:cubicBezTo>
                  <a:cubicBezTo>
                    <a:pt x="727" y="6667"/>
                    <a:pt x="1558" y="5626"/>
                    <a:pt x="3219" y="5756"/>
                  </a:cubicBezTo>
                  <a:cubicBezTo>
                    <a:pt x="4881" y="5886"/>
                    <a:pt x="7373" y="7187"/>
                    <a:pt x="9865" y="8488"/>
                  </a:cubicBezTo>
                  <a:cubicBezTo>
                    <a:pt x="12358" y="9789"/>
                    <a:pt x="14850" y="11091"/>
                    <a:pt x="16788" y="11481"/>
                  </a:cubicBezTo>
                  <a:cubicBezTo>
                    <a:pt x="18727" y="11871"/>
                    <a:pt x="20111" y="11351"/>
                    <a:pt x="20804" y="10050"/>
                  </a:cubicBezTo>
                  <a:cubicBezTo>
                    <a:pt x="21496" y="8748"/>
                    <a:pt x="21496" y="6667"/>
                    <a:pt x="21496" y="4975"/>
                  </a:cubicBezTo>
                  <a:cubicBezTo>
                    <a:pt x="21496" y="3283"/>
                    <a:pt x="21496" y="1982"/>
                    <a:pt x="20804" y="1071"/>
                  </a:cubicBezTo>
                  <a:cubicBezTo>
                    <a:pt x="20111" y="160"/>
                    <a:pt x="18727" y="-360"/>
                    <a:pt x="16234" y="291"/>
                  </a:cubicBezTo>
                  <a:cubicBezTo>
                    <a:pt x="13742" y="941"/>
                    <a:pt x="10142" y="2763"/>
                    <a:pt x="6542" y="4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14400" y="4335094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84250" y="4462094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387783" y="4088810"/>
              <a:ext cx="186919" cy="58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01" fill="norm" stroke="1" extrusionOk="0">
                  <a:moveTo>
                    <a:pt x="322" y="7875"/>
                  </a:moveTo>
                  <a:cubicBezTo>
                    <a:pt x="2695" y="10284"/>
                    <a:pt x="5069" y="12692"/>
                    <a:pt x="7087" y="14596"/>
                  </a:cubicBezTo>
                  <a:cubicBezTo>
                    <a:pt x="9104" y="16499"/>
                    <a:pt x="10766" y="17898"/>
                    <a:pt x="12071" y="19025"/>
                  </a:cubicBezTo>
                  <a:cubicBezTo>
                    <a:pt x="13377" y="20151"/>
                    <a:pt x="14326" y="21006"/>
                    <a:pt x="14682" y="21239"/>
                  </a:cubicBezTo>
                  <a:cubicBezTo>
                    <a:pt x="15038" y="21472"/>
                    <a:pt x="14801" y="21084"/>
                    <a:pt x="13258" y="19491"/>
                  </a:cubicBezTo>
                  <a:cubicBezTo>
                    <a:pt x="11715" y="17898"/>
                    <a:pt x="8867" y="15101"/>
                    <a:pt x="6493" y="12614"/>
                  </a:cubicBezTo>
                  <a:cubicBezTo>
                    <a:pt x="4120" y="10128"/>
                    <a:pt x="2221" y="7953"/>
                    <a:pt x="1152" y="6088"/>
                  </a:cubicBezTo>
                  <a:cubicBezTo>
                    <a:pt x="84" y="4223"/>
                    <a:pt x="-153" y="2669"/>
                    <a:pt x="84" y="1737"/>
                  </a:cubicBezTo>
                  <a:cubicBezTo>
                    <a:pt x="322" y="804"/>
                    <a:pt x="1034" y="494"/>
                    <a:pt x="3289" y="260"/>
                  </a:cubicBezTo>
                  <a:cubicBezTo>
                    <a:pt x="5544" y="27"/>
                    <a:pt x="9342" y="-128"/>
                    <a:pt x="12665" y="144"/>
                  </a:cubicBezTo>
                  <a:cubicBezTo>
                    <a:pt x="15988" y="416"/>
                    <a:pt x="18836" y="1115"/>
                    <a:pt x="20142" y="2125"/>
                  </a:cubicBezTo>
                  <a:cubicBezTo>
                    <a:pt x="21447" y="3135"/>
                    <a:pt x="21210" y="4456"/>
                    <a:pt x="19311" y="5505"/>
                  </a:cubicBezTo>
                  <a:cubicBezTo>
                    <a:pt x="17412" y="6554"/>
                    <a:pt x="13851" y="7331"/>
                    <a:pt x="11478" y="7836"/>
                  </a:cubicBezTo>
                  <a:cubicBezTo>
                    <a:pt x="9104" y="8341"/>
                    <a:pt x="7917" y="8574"/>
                    <a:pt x="6731" y="8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593849" y="4277944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732986" y="4246194"/>
              <a:ext cx="51364" cy="2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03" fill="norm" stroke="1" extrusionOk="0">
                  <a:moveTo>
                    <a:pt x="8006" y="0"/>
                  </a:moveTo>
                  <a:cubicBezTo>
                    <a:pt x="4550" y="2653"/>
                    <a:pt x="1094" y="5305"/>
                    <a:pt x="230" y="8242"/>
                  </a:cubicBezTo>
                  <a:cubicBezTo>
                    <a:pt x="-634" y="11179"/>
                    <a:pt x="1094" y="14400"/>
                    <a:pt x="2822" y="16768"/>
                  </a:cubicBezTo>
                  <a:cubicBezTo>
                    <a:pt x="4550" y="19137"/>
                    <a:pt x="6278" y="20653"/>
                    <a:pt x="9302" y="21126"/>
                  </a:cubicBezTo>
                  <a:cubicBezTo>
                    <a:pt x="12326" y="21600"/>
                    <a:pt x="16646" y="21032"/>
                    <a:pt x="20966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915583" y="3958328"/>
              <a:ext cx="103717" cy="2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9698" y="1532"/>
                  </a:moveTo>
                  <a:cubicBezTo>
                    <a:pt x="7053" y="766"/>
                    <a:pt x="4408" y="0"/>
                    <a:pt x="2645" y="0"/>
                  </a:cubicBezTo>
                  <a:cubicBezTo>
                    <a:pt x="882" y="0"/>
                    <a:pt x="0" y="766"/>
                    <a:pt x="0" y="3523"/>
                  </a:cubicBezTo>
                  <a:cubicBezTo>
                    <a:pt x="0" y="6281"/>
                    <a:pt x="882" y="11030"/>
                    <a:pt x="2424" y="14400"/>
                  </a:cubicBezTo>
                  <a:cubicBezTo>
                    <a:pt x="3967" y="17770"/>
                    <a:pt x="6171" y="19762"/>
                    <a:pt x="9478" y="20681"/>
                  </a:cubicBezTo>
                  <a:cubicBezTo>
                    <a:pt x="12784" y="21600"/>
                    <a:pt x="17192" y="21447"/>
                    <a:pt x="21600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061305" y="4042994"/>
              <a:ext cx="248541" cy="35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1" fill="norm" stroke="1" extrusionOk="0">
                  <a:moveTo>
                    <a:pt x="210" y="383"/>
                  </a:moveTo>
                  <a:cubicBezTo>
                    <a:pt x="29" y="1150"/>
                    <a:pt x="-153" y="1917"/>
                    <a:pt x="210" y="2556"/>
                  </a:cubicBezTo>
                  <a:cubicBezTo>
                    <a:pt x="573" y="3195"/>
                    <a:pt x="1481" y="3707"/>
                    <a:pt x="2751" y="3834"/>
                  </a:cubicBezTo>
                  <a:cubicBezTo>
                    <a:pt x="4022" y="3962"/>
                    <a:pt x="5655" y="3707"/>
                    <a:pt x="6835" y="3259"/>
                  </a:cubicBezTo>
                  <a:cubicBezTo>
                    <a:pt x="8015" y="2812"/>
                    <a:pt x="8741" y="2173"/>
                    <a:pt x="9104" y="1470"/>
                  </a:cubicBezTo>
                  <a:cubicBezTo>
                    <a:pt x="9467" y="767"/>
                    <a:pt x="9467" y="0"/>
                    <a:pt x="9649" y="0"/>
                  </a:cubicBezTo>
                  <a:cubicBezTo>
                    <a:pt x="9830" y="0"/>
                    <a:pt x="10193" y="767"/>
                    <a:pt x="11555" y="2620"/>
                  </a:cubicBezTo>
                  <a:cubicBezTo>
                    <a:pt x="12916" y="4473"/>
                    <a:pt x="15276" y="7413"/>
                    <a:pt x="17091" y="10225"/>
                  </a:cubicBezTo>
                  <a:cubicBezTo>
                    <a:pt x="18906" y="13037"/>
                    <a:pt x="20176" y="15721"/>
                    <a:pt x="20812" y="17510"/>
                  </a:cubicBezTo>
                  <a:cubicBezTo>
                    <a:pt x="21447" y="19299"/>
                    <a:pt x="21447" y="20194"/>
                    <a:pt x="20993" y="20769"/>
                  </a:cubicBezTo>
                  <a:cubicBezTo>
                    <a:pt x="20539" y="21344"/>
                    <a:pt x="19632" y="21600"/>
                    <a:pt x="18361" y="21408"/>
                  </a:cubicBezTo>
                  <a:cubicBezTo>
                    <a:pt x="17091" y="21217"/>
                    <a:pt x="15457" y="20578"/>
                    <a:pt x="13823" y="18149"/>
                  </a:cubicBezTo>
                  <a:cubicBezTo>
                    <a:pt x="12190" y="15721"/>
                    <a:pt x="10556" y="11503"/>
                    <a:pt x="8923" y="7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216149" y="3827094"/>
              <a:ext cx="23092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0" y="0"/>
                  </a:moveTo>
                  <a:cubicBezTo>
                    <a:pt x="3114" y="835"/>
                    <a:pt x="6227" y="1670"/>
                    <a:pt x="9632" y="3548"/>
                  </a:cubicBezTo>
                  <a:cubicBezTo>
                    <a:pt x="13038" y="5426"/>
                    <a:pt x="16735" y="8348"/>
                    <a:pt x="18876" y="11061"/>
                  </a:cubicBezTo>
                  <a:cubicBezTo>
                    <a:pt x="21016" y="13774"/>
                    <a:pt x="21600" y="16278"/>
                    <a:pt x="21016" y="18000"/>
                  </a:cubicBezTo>
                  <a:cubicBezTo>
                    <a:pt x="20432" y="19722"/>
                    <a:pt x="18681" y="20661"/>
                    <a:pt x="169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2700" y="1645618"/>
              <a:ext cx="1949450" cy="46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9078"/>
                  </a:moveTo>
                  <a:cubicBezTo>
                    <a:pt x="21600" y="7889"/>
                    <a:pt x="21600" y="6700"/>
                    <a:pt x="21424" y="5560"/>
                  </a:cubicBezTo>
                  <a:cubicBezTo>
                    <a:pt x="21248" y="4421"/>
                    <a:pt x="20896" y="3331"/>
                    <a:pt x="20334" y="2439"/>
                  </a:cubicBezTo>
                  <a:cubicBezTo>
                    <a:pt x="19771" y="1547"/>
                    <a:pt x="18997" y="854"/>
                    <a:pt x="18176" y="457"/>
                  </a:cubicBezTo>
                  <a:cubicBezTo>
                    <a:pt x="17355" y="61"/>
                    <a:pt x="16487" y="-38"/>
                    <a:pt x="15643" y="12"/>
                  </a:cubicBezTo>
                  <a:cubicBezTo>
                    <a:pt x="14799" y="61"/>
                    <a:pt x="13978" y="259"/>
                    <a:pt x="13157" y="705"/>
                  </a:cubicBezTo>
                  <a:cubicBezTo>
                    <a:pt x="12336" y="1151"/>
                    <a:pt x="11515" y="1845"/>
                    <a:pt x="10659" y="2687"/>
                  </a:cubicBezTo>
                  <a:cubicBezTo>
                    <a:pt x="9803" y="3529"/>
                    <a:pt x="8912" y="4520"/>
                    <a:pt x="8091" y="5511"/>
                  </a:cubicBezTo>
                  <a:cubicBezTo>
                    <a:pt x="7270" y="6501"/>
                    <a:pt x="6520" y="7492"/>
                    <a:pt x="5758" y="8731"/>
                  </a:cubicBezTo>
                  <a:cubicBezTo>
                    <a:pt x="4995" y="9969"/>
                    <a:pt x="4221" y="11456"/>
                    <a:pt x="3389" y="13239"/>
                  </a:cubicBezTo>
                  <a:cubicBezTo>
                    <a:pt x="2556" y="15023"/>
                    <a:pt x="1665" y="17103"/>
                    <a:pt x="1091" y="18540"/>
                  </a:cubicBezTo>
                  <a:cubicBezTo>
                    <a:pt x="516" y="19977"/>
                    <a:pt x="258" y="20769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0" y="1727929"/>
              <a:ext cx="2018304" cy="111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25" fill="norm" stroke="1" extrusionOk="0">
                  <a:moveTo>
                    <a:pt x="0" y="15166"/>
                  </a:moveTo>
                  <a:cubicBezTo>
                    <a:pt x="611" y="15984"/>
                    <a:pt x="1223" y="16803"/>
                    <a:pt x="1913" y="17559"/>
                  </a:cubicBezTo>
                  <a:cubicBezTo>
                    <a:pt x="2604" y="18316"/>
                    <a:pt x="3374" y="19012"/>
                    <a:pt x="4143" y="19564"/>
                  </a:cubicBezTo>
                  <a:cubicBezTo>
                    <a:pt x="4913" y="20116"/>
                    <a:pt x="5683" y="20525"/>
                    <a:pt x="6509" y="20832"/>
                  </a:cubicBezTo>
                  <a:cubicBezTo>
                    <a:pt x="7336" y="21139"/>
                    <a:pt x="8219" y="21343"/>
                    <a:pt x="9136" y="21446"/>
                  </a:cubicBezTo>
                  <a:cubicBezTo>
                    <a:pt x="10053" y="21548"/>
                    <a:pt x="11004" y="21548"/>
                    <a:pt x="11966" y="21466"/>
                  </a:cubicBezTo>
                  <a:cubicBezTo>
                    <a:pt x="12928" y="21384"/>
                    <a:pt x="13902" y="21221"/>
                    <a:pt x="14785" y="20996"/>
                  </a:cubicBezTo>
                  <a:cubicBezTo>
                    <a:pt x="15668" y="20771"/>
                    <a:pt x="16460" y="20484"/>
                    <a:pt x="17140" y="20116"/>
                  </a:cubicBezTo>
                  <a:cubicBezTo>
                    <a:pt x="17819" y="19748"/>
                    <a:pt x="18385" y="19298"/>
                    <a:pt x="18894" y="18705"/>
                  </a:cubicBezTo>
                  <a:cubicBezTo>
                    <a:pt x="19404" y="18112"/>
                    <a:pt x="19857" y="17375"/>
                    <a:pt x="20253" y="16496"/>
                  </a:cubicBezTo>
                  <a:cubicBezTo>
                    <a:pt x="20649" y="15616"/>
                    <a:pt x="20989" y="14593"/>
                    <a:pt x="21226" y="13305"/>
                  </a:cubicBezTo>
                  <a:cubicBezTo>
                    <a:pt x="21464" y="12016"/>
                    <a:pt x="21600" y="10462"/>
                    <a:pt x="21589" y="8887"/>
                  </a:cubicBezTo>
                  <a:cubicBezTo>
                    <a:pt x="21577" y="7312"/>
                    <a:pt x="21419" y="5716"/>
                    <a:pt x="21215" y="4366"/>
                  </a:cubicBezTo>
                  <a:cubicBezTo>
                    <a:pt x="21011" y="3016"/>
                    <a:pt x="20762" y="1912"/>
                    <a:pt x="20309" y="1175"/>
                  </a:cubicBezTo>
                  <a:cubicBezTo>
                    <a:pt x="19857" y="439"/>
                    <a:pt x="19200" y="71"/>
                    <a:pt x="18442" y="9"/>
                  </a:cubicBezTo>
                  <a:cubicBezTo>
                    <a:pt x="17683" y="-52"/>
                    <a:pt x="16823" y="193"/>
                    <a:pt x="16234" y="500"/>
                  </a:cubicBezTo>
                  <a:cubicBezTo>
                    <a:pt x="15645" y="807"/>
                    <a:pt x="15328" y="1175"/>
                    <a:pt x="15011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674283" y="2540959"/>
              <a:ext cx="1050749" cy="252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93" fill="norm" stroke="1" extrusionOk="0">
                  <a:moveTo>
                    <a:pt x="434" y="301"/>
                  </a:moveTo>
                  <a:cubicBezTo>
                    <a:pt x="217" y="210"/>
                    <a:pt x="0" y="120"/>
                    <a:pt x="0" y="65"/>
                  </a:cubicBezTo>
                  <a:cubicBezTo>
                    <a:pt x="0" y="11"/>
                    <a:pt x="217" y="-7"/>
                    <a:pt x="1019" y="2"/>
                  </a:cubicBezTo>
                  <a:cubicBezTo>
                    <a:pt x="1822" y="11"/>
                    <a:pt x="3210" y="47"/>
                    <a:pt x="4793" y="138"/>
                  </a:cubicBezTo>
                  <a:cubicBezTo>
                    <a:pt x="6376" y="228"/>
                    <a:pt x="8154" y="373"/>
                    <a:pt x="9802" y="545"/>
                  </a:cubicBezTo>
                  <a:cubicBezTo>
                    <a:pt x="11451" y="717"/>
                    <a:pt x="12969" y="916"/>
                    <a:pt x="14335" y="1143"/>
                  </a:cubicBezTo>
                  <a:cubicBezTo>
                    <a:pt x="15701" y="1369"/>
                    <a:pt x="16916" y="1623"/>
                    <a:pt x="17892" y="1985"/>
                  </a:cubicBezTo>
                  <a:cubicBezTo>
                    <a:pt x="18867" y="2347"/>
                    <a:pt x="19605" y="2817"/>
                    <a:pt x="20190" y="3388"/>
                  </a:cubicBezTo>
                  <a:cubicBezTo>
                    <a:pt x="20776" y="3958"/>
                    <a:pt x="21210" y="4628"/>
                    <a:pt x="21405" y="5307"/>
                  </a:cubicBezTo>
                  <a:cubicBezTo>
                    <a:pt x="21600" y="5986"/>
                    <a:pt x="21557" y="6674"/>
                    <a:pt x="21361" y="7362"/>
                  </a:cubicBezTo>
                  <a:cubicBezTo>
                    <a:pt x="21166" y="8050"/>
                    <a:pt x="20819" y="8738"/>
                    <a:pt x="20255" y="9417"/>
                  </a:cubicBezTo>
                  <a:cubicBezTo>
                    <a:pt x="19692" y="10096"/>
                    <a:pt x="18911" y="10766"/>
                    <a:pt x="18195" y="11400"/>
                  </a:cubicBezTo>
                  <a:cubicBezTo>
                    <a:pt x="17480" y="12033"/>
                    <a:pt x="16829" y="12631"/>
                    <a:pt x="16200" y="13228"/>
                  </a:cubicBezTo>
                  <a:cubicBezTo>
                    <a:pt x="15571" y="13826"/>
                    <a:pt x="14964" y="14423"/>
                    <a:pt x="14400" y="15030"/>
                  </a:cubicBezTo>
                  <a:cubicBezTo>
                    <a:pt x="13836" y="15636"/>
                    <a:pt x="13316" y="16252"/>
                    <a:pt x="12860" y="16840"/>
                  </a:cubicBezTo>
                  <a:cubicBezTo>
                    <a:pt x="12405" y="17429"/>
                    <a:pt x="12014" y="17990"/>
                    <a:pt x="11516" y="18551"/>
                  </a:cubicBezTo>
                  <a:cubicBezTo>
                    <a:pt x="11017" y="19113"/>
                    <a:pt x="10410" y="19674"/>
                    <a:pt x="10084" y="20135"/>
                  </a:cubicBezTo>
                  <a:cubicBezTo>
                    <a:pt x="9759" y="20597"/>
                    <a:pt x="9716" y="20959"/>
                    <a:pt x="9802" y="21186"/>
                  </a:cubicBezTo>
                  <a:cubicBezTo>
                    <a:pt x="9889" y="21412"/>
                    <a:pt x="10106" y="21502"/>
                    <a:pt x="10323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993899" y="4912944"/>
              <a:ext cx="158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280"/>
                    <a:pt x="9792" y="10560"/>
                    <a:pt x="13392" y="14160"/>
                  </a:cubicBezTo>
                  <a:cubicBezTo>
                    <a:pt x="16992" y="17760"/>
                    <a:pt x="19296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152649" y="5027244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00"/>
                    <a:pt x="12000" y="8000"/>
                    <a:pt x="8400" y="11600"/>
                  </a:cubicBezTo>
                  <a:cubicBezTo>
                    <a:pt x="4800" y="15200"/>
                    <a:pt x="24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89279" y="5356121"/>
              <a:ext cx="107080" cy="54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36" fill="norm" stroke="1" extrusionOk="0">
                  <a:moveTo>
                    <a:pt x="6470" y="8956"/>
                  </a:moveTo>
                  <a:cubicBezTo>
                    <a:pt x="8547" y="11594"/>
                    <a:pt x="10624" y="14232"/>
                    <a:pt x="11870" y="16005"/>
                  </a:cubicBezTo>
                  <a:cubicBezTo>
                    <a:pt x="13116" y="17777"/>
                    <a:pt x="13532" y="18684"/>
                    <a:pt x="13739" y="19508"/>
                  </a:cubicBezTo>
                  <a:cubicBezTo>
                    <a:pt x="13947" y="20333"/>
                    <a:pt x="13947" y="21075"/>
                    <a:pt x="13324" y="21281"/>
                  </a:cubicBezTo>
                  <a:cubicBezTo>
                    <a:pt x="12701" y="21487"/>
                    <a:pt x="11455" y="21157"/>
                    <a:pt x="9586" y="19714"/>
                  </a:cubicBezTo>
                  <a:cubicBezTo>
                    <a:pt x="7716" y="18272"/>
                    <a:pt x="5224" y="15716"/>
                    <a:pt x="3355" y="13202"/>
                  </a:cubicBezTo>
                  <a:cubicBezTo>
                    <a:pt x="1486" y="10687"/>
                    <a:pt x="239" y="8214"/>
                    <a:pt x="32" y="6194"/>
                  </a:cubicBezTo>
                  <a:cubicBezTo>
                    <a:pt x="-176" y="4174"/>
                    <a:pt x="655" y="2608"/>
                    <a:pt x="1901" y="1660"/>
                  </a:cubicBezTo>
                  <a:cubicBezTo>
                    <a:pt x="3147" y="711"/>
                    <a:pt x="4809" y="382"/>
                    <a:pt x="6678" y="176"/>
                  </a:cubicBezTo>
                  <a:cubicBezTo>
                    <a:pt x="8547" y="-31"/>
                    <a:pt x="10624" y="-113"/>
                    <a:pt x="13116" y="258"/>
                  </a:cubicBezTo>
                  <a:cubicBezTo>
                    <a:pt x="15609" y="629"/>
                    <a:pt x="18516" y="1453"/>
                    <a:pt x="19970" y="2566"/>
                  </a:cubicBezTo>
                  <a:cubicBezTo>
                    <a:pt x="21424" y="3679"/>
                    <a:pt x="21424" y="5081"/>
                    <a:pt x="19555" y="6194"/>
                  </a:cubicBezTo>
                  <a:cubicBezTo>
                    <a:pt x="17686" y="7307"/>
                    <a:pt x="13947" y="8131"/>
                    <a:pt x="10209" y="8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98450" y="5592394"/>
              <a:ext cx="139700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267"/>
                  </a:moveTo>
                  <a:cubicBezTo>
                    <a:pt x="4582" y="6171"/>
                    <a:pt x="9164" y="9076"/>
                    <a:pt x="12436" y="11435"/>
                  </a:cubicBezTo>
                  <a:cubicBezTo>
                    <a:pt x="15709" y="13795"/>
                    <a:pt x="17673" y="15610"/>
                    <a:pt x="18655" y="16971"/>
                  </a:cubicBezTo>
                  <a:cubicBezTo>
                    <a:pt x="19636" y="18333"/>
                    <a:pt x="19636" y="19240"/>
                    <a:pt x="18655" y="20057"/>
                  </a:cubicBezTo>
                  <a:cubicBezTo>
                    <a:pt x="17673" y="20874"/>
                    <a:pt x="15709" y="21600"/>
                    <a:pt x="14236" y="21509"/>
                  </a:cubicBezTo>
                  <a:cubicBezTo>
                    <a:pt x="12764" y="21418"/>
                    <a:pt x="11782" y="20511"/>
                    <a:pt x="11782" y="17697"/>
                  </a:cubicBezTo>
                  <a:cubicBezTo>
                    <a:pt x="11782" y="14884"/>
                    <a:pt x="12764" y="10165"/>
                    <a:pt x="14564" y="6897"/>
                  </a:cubicBezTo>
                  <a:cubicBezTo>
                    <a:pt x="16364" y="3630"/>
                    <a:pt x="18982" y="18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38630" y="5464916"/>
              <a:ext cx="96371" cy="38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08" fill="norm" stroke="1" extrusionOk="0">
                  <a:moveTo>
                    <a:pt x="15409" y="1101"/>
                  </a:moveTo>
                  <a:cubicBezTo>
                    <a:pt x="13571" y="624"/>
                    <a:pt x="11733" y="147"/>
                    <a:pt x="9664" y="27"/>
                  </a:cubicBezTo>
                  <a:cubicBezTo>
                    <a:pt x="7596" y="-92"/>
                    <a:pt x="5298" y="147"/>
                    <a:pt x="3230" y="1519"/>
                  </a:cubicBezTo>
                  <a:cubicBezTo>
                    <a:pt x="1162" y="2891"/>
                    <a:pt x="-676" y="5398"/>
                    <a:pt x="243" y="8560"/>
                  </a:cubicBezTo>
                  <a:cubicBezTo>
                    <a:pt x="1162" y="11722"/>
                    <a:pt x="4839" y="15541"/>
                    <a:pt x="8745" y="17809"/>
                  </a:cubicBezTo>
                  <a:cubicBezTo>
                    <a:pt x="12652" y="20076"/>
                    <a:pt x="16788" y="20792"/>
                    <a:pt x="20924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41350" y="5566994"/>
              <a:ext cx="2095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4670"/>
                    <a:pt x="10036" y="9341"/>
                    <a:pt x="13636" y="12941"/>
                  </a:cubicBezTo>
                  <a:cubicBezTo>
                    <a:pt x="17236" y="16541"/>
                    <a:pt x="19418" y="190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36600" y="5503494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020" y="808"/>
                  </a:cubicBezTo>
                  <a:cubicBezTo>
                    <a:pt x="14040" y="1616"/>
                    <a:pt x="11880" y="3233"/>
                    <a:pt x="9180" y="6171"/>
                  </a:cubicBezTo>
                  <a:cubicBezTo>
                    <a:pt x="6480" y="9110"/>
                    <a:pt x="3240" y="13371"/>
                    <a:pt x="1620" y="16163"/>
                  </a:cubicBezTo>
                  <a:cubicBezTo>
                    <a:pt x="0" y="18955"/>
                    <a:pt x="0" y="20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01700" y="5630494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84250" y="568129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11250" y="5503006"/>
              <a:ext cx="234950" cy="22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846"/>
                  </a:moveTo>
                  <a:cubicBezTo>
                    <a:pt x="584" y="1046"/>
                    <a:pt x="1168" y="246"/>
                    <a:pt x="2043" y="46"/>
                  </a:cubicBezTo>
                  <a:cubicBezTo>
                    <a:pt x="2919" y="-154"/>
                    <a:pt x="4086" y="246"/>
                    <a:pt x="5741" y="2246"/>
                  </a:cubicBezTo>
                  <a:cubicBezTo>
                    <a:pt x="7395" y="4246"/>
                    <a:pt x="9535" y="7846"/>
                    <a:pt x="10119" y="11246"/>
                  </a:cubicBezTo>
                  <a:cubicBezTo>
                    <a:pt x="10703" y="14646"/>
                    <a:pt x="9730" y="17846"/>
                    <a:pt x="8757" y="19546"/>
                  </a:cubicBezTo>
                  <a:cubicBezTo>
                    <a:pt x="7784" y="21246"/>
                    <a:pt x="6811" y="21446"/>
                    <a:pt x="6324" y="20846"/>
                  </a:cubicBezTo>
                  <a:cubicBezTo>
                    <a:pt x="5838" y="20246"/>
                    <a:pt x="5838" y="18846"/>
                    <a:pt x="7103" y="16246"/>
                  </a:cubicBezTo>
                  <a:cubicBezTo>
                    <a:pt x="8368" y="13646"/>
                    <a:pt x="10897" y="9846"/>
                    <a:pt x="12551" y="7446"/>
                  </a:cubicBezTo>
                  <a:cubicBezTo>
                    <a:pt x="14205" y="5046"/>
                    <a:pt x="14984" y="4046"/>
                    <a:pt x="15762" y="3246"/>
                  </a:cubicBezTo>
                  <a:cubicBezTo>
                    <a:pt x="16541" y="2446"/>
                    <a:pt x="17319" y="1846"/>
                    <a:pt x="17416" y="2246"/>
                  </a:cubicBezTo>
                  <a:cubicBezTo>
                    <a:pt x="17514" y="2646"/>
                    <a:pt x="16930" y="4046"/>
                    <a:pt x="16443" y="5846"/>
                  </a:cubicBezTo>
                  <a:cubicBezTo>
                    <a:pt x="15957" y="7646"/>
                    <a:pt x="15568" y="9846"/>
                    <a:pt x="16443" y="11746"/>
                  </a:cubicBezTo>
                  <a:cubicBezTo>
                    <a:pt x="17319" y="13646"/>
                    <a:pt x="19459" y="15246"/>
                    <a:pt x="21600" y="16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517650" y="5370781"/>
              <a:ext cx="234950" cy="3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7482"/>
                  </a:moveTo>
                  <a:cubicBezTo>
                    <a:pt x="0" y="9511"/>
                    <a:pt x="0" y="11540"/>
                    <a:pt x="389" y="13568"/>
                  </a:cubicBezTo>
                  <a:cubicBezTo>
                    <a:pt x="778" y="15597"/>
                    <a:pt x="1557" y="17626"/>
                    <a:pt x="2043" y="19058"/>
                  </a:cubicBezTo>
                  <a:cubicBezTo>
                    <a:pt x="2530" y="20490"/>
                    <a:pt x="2724" y="21325"/>
                    <a:pt x="2919" y="21445"/>
                  </a:cubicBezTo>
                  <a:cubicBezTo>
                    <a:pt x="3114" y="21564"/>
                    <a:pt x="3308" y="20967"/>
                    <a:pt x="2919" y="18998"/>
                  </a:cubicBezTo>
                  <a:cubicBezTo>
                    <a:pt x="2530" y="17029"/>
                    <a:pt x="1557" y="13688"/>
                    <a:pt x="973" y="11003"/>
                  </a:cubicBezTo>
                  <a:cubicBezTo>
                    <a:pt x="389" y="8318"/>
                    <a:pt x="195" y="6289"/>
                    <a:pt x="1070" y="4558"/>
                  </a:cubicBezTo>
                  <a:cubicBezTo>
                    <a:pt x="1946" y="2828"/>
                    <a:pt x="3892" y="1396"/>
                    <a:pt x="5546" y="680"/>
                  </a:cubicBezTo>
                  <a:cubicBezTo>
                    <a:pt x="7200" y="-36"/>
                    <a:pt x="8562" y="-36"/>
                    <a:pt x="9827" y="24"/>
                  </a:cubicBezTo>
                  <a:cubicBezTo>
                    <a:pt x="11092" y="83"/>
                    <a:pt x="12259" y="203"/>
                    <a:pt x="13524" y="799"/>
                  </a:cubicBezTo>
                  <a:cubicBezTo>
                    <a:pt x="14789" y="1396"/>
                    <a:pt x="16151" y="2470"/>
                    <a:pt x="17319" y="4797"/>
                  </a:cubicBezTo>
                  <a:cubicBezTo>
                    <a:pt x="18486" y="7124"/>
                    <a:pt x="19459" y="10704"/>
                    <a:pt x="20141" y="13628"/>
                  </a:cubicBezTo>
                  <a:cubicBezTo>
                    <a:pt x="20822" y="16552"/>
                    <a:pt x="21211" y="18819"/>
                    <a:pt x="21600" y="21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873249" y="5370144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7200"/>
                    <a:pt x="11435" y="14400"/>
                    <a:pt x="15035" y="18000"/>
                  </a:cubicBezTo>
                  <a:cubicBezTo>
                    <a:pt x="18635" y="21600"/>
                    <a:pt x="201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111622" y="5363794"/>
              <a:ext cx="473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6325" y="386"/>
                    <a:pt x="11630" y="771"/>
                    <a:pt x="7873" y="1671"/>
                  </a:cubicBezTo>
                  <a:cubicBezTo>
                    <a:pt x="4117" y="2571"/>
                    <a:pt x="1299" y="3986"/>
                    <a:pt x="360" y="6493"/>
                  </a:cubicBezTo>
                  <a:cubicBezTo>
                    <a:pt x="-579" y="9000"/>
                    <a:pt x="360" y="12600"/>
                    <a:pt x="2708" y="15300"/>
                  </a:cubicBezTo>
                  <a:cubicBezTo>
                    <a:pt x="5056" y="18000"/>
                    <a:pt x="8812" y="19800"/>
                    <a:pt x="12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228849" y="552889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254249" y="561779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454990" y="5490794"/>
              <a:ext cx="210298" cy="3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30" fill="norm" stroke="1" extrusionOk="0">
                  <a:moveTo>
                    <a:pt x="2173" y="0"/>
                  </a:moveTo>
                  <a:cubicBezTo>
                    <a:pt x="1318" y="485"/>
                    <a:pt x="463" y="971"/>
                    <a:pt x="142" y="1517"/>
                  </a:cubicBezTo>
                  <a:cubicBezTo>
                    <a:pt x="-179" y="2063"/>
                    <a:pt x="35" y="2670"/>
                    <a:pt x="890" y="3216"/>
                  </a:cubicBezTo>
                  <a:cubicBezTo>
                    <a:pt x="1746" y="3762"/>
                    <a:pt x="3243" y="4247"/>
                    <a:pt x="4526" y="4490"/>
                  </a:cubicBezTo>
                  <a:cubicBezTo>
                    <a:pt x="5809" y="4733"/>
                    <a:pt x="6878" y="4733"/>
                    <a:pt x="7841" y="4429"/>
                  </a:cubicBezTo>
                  <a:cubicBezTo>
                    <a:pt x="8803" y="4126"/>
                    <a:pt x="9659" y="3519"/>
                    <a:pt x="10086" y="3519"/>
                  </a:cubicBezTo>
                  <a:cubicBezTo>
                    <a:pt x="10514" y="3519"/>
                    <a:pt x="10514" y="4126"/>
                    <a:pt x="11583" y="5885"/>
                  </a:cubicBezTo>
                  <a:cubicBezTo>
                    <a:pt x="12653" y="7645"/>
                    <a:pt x="14791" y="10557"/>
                    <a:pt x="16609" y="12924"/>
                  </a:cubicBezTo>
                  <a:cubicBezTo>
                    <a:pt x="18427" y="15290"/>
                    <a:pt x="19924" y="17110"/>
                    <a:pt x="20672" y="18384"/>
                  </a:cubicBezTo>
                  <a:cubicBezTo>
                    <a:pt x="21421" y="19658"/>
                    <a:pt x="21421" y="20387"/>
                    <a:pt x="20779" y="20872"/>
                  </a:cubicBezTo>
                  <a:cubicBezTo>
                    <a:pt x="20138" y="21357"/>
                    <a:pt x="18855" y="21600"/>
                    <a:pt x="17251" y="21297"/>
                  </a:cubicBezTo>
                  <a:cubicBezTo>
                    <a:pt x="15647" y="20993"/>
                    <a:pt x="13722" y="20144"/>
                    <a:pt x="12653" y="19173"/>
                  </a:cubicBezTo>
                  <a:cubicBezTo>
                    <a:pt x="11583" y="18202"/>
                    <a:pt x="11370" y="17110"/>
                    <a:pt x="11156" y="16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635249" y="5382844"/>
              <a:ext cx="16044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0" y="0"/>
                  </a:moveTo>
                  <a:cubicBezTo>
                    <a:pt x="3281" y="645"/>
                    <a:pt x="6562" y="1290"/>
                    <a:pt x="10527" y="2955"/>
                  </a:cubicBezTo>
                  <a:cubicBezTo>
                    <a:pt x="14491" y="4621"/>
                    <a:pt x="19139" y="7307"/>
                    <a:pt x="20370" y="10209"/>
                  </a:cubicBezTo>
                  <a:cubicBezTo>
                    <a:pt x="21600" y="13110"/>
                    <a:pt x="19413" y="16227"/>
                    <a:pt x="17225" y="18161"/>
                  </a:cubicBezTo>
                  <a:cubicBezTo>
                    <a:pt x="15038" y="20096"/>
                    <a:pt x="12851" y="20848"/>
                    <a:pt x="10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36600" y="5528894"/>
              <a:ext cx="6985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1742"/>
                    <a:pt x="3273" y="3484"/>
                    <a:pt x="4975" y="5342"/>
                  </a:cubicBezTo>
                  <a:cubicBezTo>
                    <a:pt x="6676" y="7200"/>
                    <a:pt x="8444" y="9174"/>
                    <a:pt x="10276" y="11032"/>
                  </a:cubicBezTo>
                  <a:cubicBezTo>
                    <a:pt x="12109" y="12890"/>
                    <a:pt x="14007" y="14632"/>
                    <a:pt x="15742" y="16142"/>
                  </a:cubicBezTo>
                  <a:cubicBezTo>
                    <a:pt x="17476" y="17652"/>
                    <a:pt x="19047" y="18929"/>
                    <a:pt x="19996" y="19800"/>
                  </a:cubicBezTo>
                  <a:cubicBezTo>
                    <a:pt x="20945" y="20671"/>
                    <a:pt x="21273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95350" y="5344744"/>
              <a:ext cx="83185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31" y="396"/>
                    <a:pt x="20061" y="791"/>
                    <a:pt x="18769" y="1859"/>
                  </a:cubicBezTo>
                  <a:cubicBezTo>
                    <a:pt x="17478" y="2927"/>
                    <a:pt x="15664" y="4668"/>
                    <a:pt x="13933" y="6409"/>
                  </a:cubicBezTo>
                  <a:cubicBezTo>
                    <a:pt x="12202" y="8149"/>
                    <a:pt x="10553" y="9890"/>
                    <a:pt x="8876" y="11512"/>
                  </a:cubicBezTo>
                  <a:cubicBezTo>
                    <a:pt x="7200" y="13134"/>
                    <a:pt x="5496" y="14637"/>
                    <a:pt x="4067" y="15943"/>
                  </a:cubicBezTo>
                  <a:cubicBezTo>
                    <a:pt x="2638" y="17248"/>
                    <a:pt x="1484" y="18356"/>
                    <a:pt x="824" y="19108"/>
                  </a:cubicBezTo>
                  <a:cubicBezTo>
                    <a:pt x="165" y="19859"/>
                    <a:pt x="0" y="20255"/>
                    <a:pt x="0" y="20611"/>
                  </a:cubicBezTo>
                  <a:cubicBezTo>
                    <a:pt x="0" y="20967"/>
                    <a:pt x="165" y="21284"/>
                    <a:pt x="3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30250" y="6614744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92618" y="6729044"/>
              <a:ext cx="1154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0"/>
                  </a:moveTo>
                  <a:cubicBezTo>
                    <a:pt x="1781" y="6000"/>
                    <a:pt x="-183" y="12000"/>
                    <a:pt x="13" y="15600"/>
                  </a:cubicBezTo>
                  <a:cubicBezTo>
                    <a:pt x="210" y="19200"/>
                    <a:pt x="2566" y="20400"/>
                    <a:pt x="6493" y="21000"/>
                  </a:cubicBezTo>
                  <a:cubicBezTo>
                    <a:pt x="10421" y="21600"/>
                    <a:pt x="15919" y="21600"/>
                    <a:pt x="2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02959" y="6374654"/>
              <a:ext cx="198970" cy="71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1" fill="norm" stroke="1" extrusionOk="0">
                  <a:moveTo>
                    <a:pt x="206" y="7755"/>
                  </a:moveTo>
                  <a:cubicBezTo>
                    <a:pt x="2231" y="9782"/>
                    <a:pt x="4256" y="11809"/>
                    <a:pt x="5381" y="13804"/>
                  </a:cubicBezTo>
                  <a:cubicBezTo>
                    <a:pt x="6506" y="15799"/>
                    <a:pt x="6731" y="17763"/>
                    <a:pt x="6843" y="18935"/>
                  </a:cubicBezTo>
                  <a:cubicBezTo>
                    <a:pt x="6956" y="20106"/>
                    <a:pt x="6956" y="20487"/>
                    <a:pt x="6731" y="20835"/>
                  </a:cubicBezTo>
                  <a:cubicBezTo>
                    <a:pt x="6506" y="21183"/>
                    <a:pt x="6056" y="21500"/>
                    <a:pt x="5493" y="21468"/>
                  </a:cubicBezTo>
                  <a:cubicBezTo>
                    <a:pt x="4931" y="21437"/>
                    <a:pt x="4256" y="21057"/>
                    <a:pt x="3356" y="19885"/>
                  </a:cubicBezTo>
                  <a:cubicBezTo>
                    <a:pt x="2456" y="18713"/>
                    <a:pt x="1331" y="16749"/>
                    <a:pt x="656" y="14564"/>
                  </a:cubicBezTo>
                  <a:cubicBezTo>
                    <a:pt x="-19" y="12379"/>
                    <a:pt x="-244" y="9972"/>
                    <a:pt x="318" y="7723"/>
                  </a:cubicBezTo>
                  <a:cubicBezTo>
                    <a:pt x="881" y="5474"/>
                    <a:pt x="2231" y="3384"/>
                    <a:pt x="3693" y="2054"/>
                  </a:cubicBezTo>
                  <a:cubicBezTo>
                    <a:pt x="5156" y="723"/>
                    <a:pt x="6731" y="153"/>
                    <a:pt x="9093" y="27"/>
                  </a:cubicBezTo>
                  <a:cubicBezTo>
                    <a:pt x="11456" y="-100"/>
                    <a:pt x="14606" y="217"/>
                    <a:pt x="17081" y="977"/>
                  </a:cubicBezTo>
                  <a:cubicBezTo>
                    <a:pt x="19556" y="1737"/>
                    <a:pt x="21356" y="2940"/>
                    <a:pt x="21131" y="4112"/>
                  </a:cubicBezTo>
                  <a:cubicBezTo>
                    <a:pt x="20906" y="5284"/>
                    <a:pt x="18656" y="6424"/>
                    <a:pt x="15731" y="7184"/>
                  </a:cubicBezTo>
                  <a:cubicBezTo>
                    <a:pt x="12806" y="7945"/>
                    <a:pt x="9206" y="8325"/>
                    <a:pt x="6618" y="8610"/>
                  </a:cubicBezTo>
                  <a:cubicBezTo>
                    <a:pt x="4031" y="8895"/>
                    <a:pt x="2456" y="9085"/>
                    <a:pt x="881" y="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289050" y="6722558"/>
              <a:ext cx="146050" cy="11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0" y="1162"/>
                  </a:moveTo>
                  <a:cubicBezTo>
                    <a:pt x="1565" y="25"/>
                    <a:pt x="3130" y="-1112"/>
                    <a:pt x="6730" y="2109"/>
                  </a:cubicBezTo>
                  <a:cubicBezTo>
                    <a:pt x="10330" y="5330"/>
                    <a:pt x="15965" y="12909"/>
                    <a:pt x="21600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417294" y="6705761"/>
              <a:ext cx="67665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600" fill="norm" stroke="1" extrusionOk="0">
                  <a:moveTo>
                    <a:pt x="14873" y="4919"/>
                  </a:moveTo>
                  <a:cubicBezTo>
                    <a:pt x="15509" y="3850"/>
                    <a:pt x="16144" y="2780"/>
                    <a:pt x="17415" y="1818"/>
                  </a:cubicBezTo>
                  <a:cubicBezTo>
                    <a:pt x="18685" y="855"/>
                    <a:pt x="20591" y="0"/>
                    <a:pt x="20273" y="0"/>
                  </a:cubicBezTo>
                  <a:cubicBezTo>
                    <a:pt x="19956" y="0"/>
                    <a:pt x="17415" y="855"/>
                    <a:pt x="13285" y="2887"/>
                  </a:cubicBezTo>
                  <a:cubicBezTo>
                    <a:pt x="9156" y="4919"/>
                    <a:pt x="3438" y="8127"/>
                    <a:pt x="1215" y="11442"/>
                  </a:cubicBezTo>
                  <a:cubicBezTo>
                    <a:pt x="-1009" y="14756"/>
                    <a:pt x="262" y="18178"/>
                    <a:pt x="1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579715" y="6411544"/>
              <a:ext cx="903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815"/>
                  </a:moveTo>
                  <a:cubicBezTo>
                    <a:pt x="18987" y="408"/>
                    <a:pt x="17024" y="0"/>
                    <a:pt x="15060" y="0"/>
                  </a:cubicBezTo>
                  <a:cubicBezTo>
                    <a:pt x="13096" y="0"/>
                    <a:pt x="11133" y="408"/>
                    <a:pt x="8678" y="2038"/>
                  </a:cubicBezTo>
                  <a:cubicBezTo>
                    <a:pt x="6224" y="3668"/>
                    <a:pt x="3278" y="6521"/>
                    <a:pt x="1560" y="9238"/>
                  </a:cubicBezTo>
                  <a:cubicBezTo>
                    <a:pt x="-158" y="11955"/>
                    <a:pt x="-649" y="14536"/>
                    <a:pt x="1069" y="16574"/>
                  </a:cubicBezTo>
                  <a:cubicBezTo>
                    <a:pt x="2787" y="18611"/>
                    <a:pt x="6715" y="20106"/>
                    <a:pt x="10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687104" y="6582994"/>
              <a:ext cx="136788" cy="3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95" fill="norm" stroke="1" extrusionOk="0">
                  <a:moveTo>
                    <a:pt x="304" y="0"/>
                  </a:moveTo>
                  <a:cubicBezTo>
                    <a:pt x="-19" y="715"/>
                    <a:pt x="-341" y="1430"/>
                    <a:pt x="787" y="2217"/>
                  </a:cubicBezTo>
                  <a:cubicBezTo>
                    <a:pt x="1916" y="3004"/>
                    <a:pt x="4495" y="3862"/>
                    <a:pt x="7396" y="3934"/>
                  </a:cubicBezTo>
                  <a:cubicBezTo>
                    <a:pt x="10298" y="4005"/>
                    <a:pt x="13522" y="3290"/>
                    <a:pt x="15617" y="2646"/>
                  </a:cubicBezTo>
                  <a:cubicBezTo>
                    <a:pt x="17713" y="2003"/>
                    <a:pt x="18680" y="1430"/>
                    <a:pt x="19002" y="1502"/>
                  </a:cubicBezTo>
                  <a:cubicBezTo>
                    <a:pt x="19325" y="1574"/>
                    <a:pt x="19002" y="2289"/>
                    <a:pt x="19163" y="4291"/>
                  </a:cubicBezTo>
                  <a:cubicBezTo>
                    <a:pt x="19325" y="6294"/>
                    <a:pt x="19969" y="9584"/>
                    <a:pt x="20453" y="12230"/>
                  </a:cubicBezTo>
                  <a:cubicBezTo>
                    <a:pt x="20937" y="14877"/>
                    <a:pt x="21259" y="16879"/>
                    <a:pt x="19486" y="18381"/>
                  </a:cubicBezTo>
                  <a:cubicBezTo>
                    <a:pt x="17713" y="19883"/>
                    <a:pt x="13844" y="20885"/>
                    <a:pt x="11104" y="21242"/>
                  </a:cubicBezTo>
                  <a:cubicBezTo>
                    <a:pt x="8363" y="21600"/>
                    <a:pt x="6752" y="21314"/>
                    <a:pt x="5623" y="20527"/>
                  </a:cubicBezTo>
                  <a:cubicBezTo>
                    <a:pt x="4495" y="19740"/>
                    <a:pt x="3850" y="18453"/>
                    <a:pt x="3205" y="17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879599" y="6357715"/>
              <a:ext cx="129877" cy="45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43" fill="norm" stroke="1" extrusionOk="0">
                  <a:moveTo>
                    <a:pt x="6171" y="443"/>
                  </a:moveTo>
                  <a:cubicBezTo>
                    <a:pt x="7886" y="143"/>
                    <a:pt x="9600" y="-157"/>
                    <a:pt x="12171" y="93"/>
                  </a:cubicBezTo>
                  <a:cubicBezTo>
                    <a:pt x="14743" y="343"/>
                    <a:pt x="18171" y="1143"/>
                    <a:pt x="19886" y="3093"/>
                  </a:cubicBezTo>
                  <a:cubicBezTo>
                    <a:pt x="21600" y="5043"/>
                    <a:pt x="21600" y="8143"/>
                    <a:pt x="18514" y="11193"/>
                  </a:cubicBezTo>
                  <a:cubicBezTo>
                    <a:pt x="15429" y="14243"/>
                    <a:pt x="9257" y="17243"/>
                    <a:pt x="5657" y="18943"/>
                  </a:cubicBezTo>
                  <a:cubicBezTo>
                    <a:pt x="2057" y="20643"/>
                    <a:pt x="1029" y="21043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