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ink/ink6.xml" ContentType="application/inkml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4.xml" ContentType="application/inkml+xml"/>
  <Override PartName="/ppt/ink/ink5.xml" ContentType="application/inkml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45" r:id="rId3"/>
    <p:sldId id="346" r:id="rId4"/>
    <p:sldId id="344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33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19T22:55:30.662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12095" units="cm"/>
      <inkml:brushProperty name="height" value="0.12095" units="cm"/>
    </inkml:brush>
    <inkml:brush xml:id="br2">
      <inkml:brushProperty name="width" value="0.09071" units="cm"/>
      <inkml:brushProperty name="height" value="0.09071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2596 1339 8286,'-11'-5'517,"0"-1"0,0-5 0,-5 6 443,-1 1 0,6 2-457,0 2 1,9 2 0,0 4-1,8 7-343,3 7 1,-3 7 0,5 12 0,0 5 0,0 4 0,-2 3 0,0 3 0,-2 4-82,1 7 1,-3-7-1,-3 14 1,2 2 0,1-1-122,-1-1 1,-2-6-1,-2-4 57,0-1 1,5-10-1,1 1 1,-1-10 34,3-7 0,-7 2 1,5-11-1,-4 1 0,0-3 30,3-6 1,-3 3 13,4-10 1,-5-6 0,-1-5-1,0-13 2,0-12 0,0-10 1,0-17-1,-1-5 1,-3-9-335,-2-9 0,-5-6 1,4-4-1,0-3 0,2 41 1,0-1-51,0-4 0,1 1 0,2 4 1,1 0-1,-2 0 0,0 0 1,-1-39-31,-1 3 235,3 1 0,-5 6 0,7 5 0,-2 4 0,-2 5 169,-1 1 0,-3 8 0,5 0 1,-3 5-1,1 6 187,-3 1 0,6 10 1,-3 9-1,3 4 103,2 1-422,0 8 1,7 5 0,4 15-39,4 11 0,2 8 1,-1 5-1,1 3 1,-1 8 56,1 7 0,-1 1 0,1 5 0,-1-2 0,1-4 25,0-2 1,-3-1-1,-1-2 1,-2-4-1,2-8 45,2-6 1,1-6 0,1-10-1,-1-1 1,1-4 2,-1-1 1,1-12 0,-1-12 0,1-10 0,-1-7-92,1-6 1,5-10 0,0-12 0,0-3-234,2-2 1,-4-1 0,6 5 0,-2 5-122,-4 7 1,4 12 217,-2-1 1,0 12 216,-5 5 1,-6 9-178,0 2 153,-8 7 1,7-3 0,-7 9 0,3 3 0,-1 8 723,3 7 0,-5 6-410,8 7 1,-5 7 0,3 6 333,-2 8-442,6-3 1,-5 13 113,3-3 1,3 11-249,-3 5 0,2-4-36,-2-1 1,4-2 0,-4 0 0,4 1-285,1-1 0,1-4 108,-1-5 0,1 1-110,-1-7 1,1 1 57,-1-7 0,-5-7-548,0-3 0,-5-10-405,5-1 1,-7-8-138,1 2-327,4-11 715,0-3 354,8-8 528,0 0 0,-5 5 0,1 1 0,4-3 0,1-1 0,4-2 0</inkml:trace>
  <inkml:trace contextRef="#ctx0" brushRef="#br0" timeOffset="1">4068 1902 7952,'-6'-11'0,"1"0"456,1-2 0,-3 4 131,1-2-275,1-8 1,3-1-94,-3-8 0,3 12 0,-4-4-63,4-1 0,2 1 0,-1 4 0,-3-1-41,-2 1 1,-1 1-180,1 4 1,3-2 45,-8 8 1,0 1 0,-6 11 0,1 10-42,-1 8 1,1 14 0,1 3 0,2 4 0,2 2 125,-2 3 0,6 1-55,1-8 0,4 2 0,2-7 38,0-3 0,0-8 0,2-6 1,2-4-1,3-3 0,3-2-18,2-2 1,3-7-1,2 1 1,-3-5-1,-1-5 4,-2-6 1,0-12-34,6-4 1,-1-6-234,1-6 1,-1 4 79,1-3 0,-6 1 125,0-2-24,-7 5 1,8-1 0,-6 9-1,-2 2-64,-2 4 1,-1 9 0,3 7 0,3 10 213,3 10 1,-5 6 0,4 8 0,0-1 333,1 6 0,-5-4 1,4 4-1,1-6-366,-1 1 0,0-4 1,4-1-1,-2-1 1,2-4-381,1-1 0,3-5 1,-1-1-1,1-4 0,-1-1-973,1-4 0,0-3 0,-1-1 1284,1 0 0,-1-14 0,1-5 0</inkml:trace>
  <inkml:trace contextRef="#ctx0" brushRef="#br0" timeOffset="2">4399 1736 7848,'-8'-16'120,"7"-1"0,-7 1 229,8-1 0,0 1 1,0-1 214,0 1 1,0 5 82,0 0-207,0 7-282,8-4 1,-3 8-90,12 0 1,-8 0 90,13 0 0,-8 0-163,9 0 1,0 4 0,-1 4 0,1 6 9,0 5 0,-4 3 0,3 11 0,-2 2-862,2 3 706,-11-3 0,11 13 0,-13-4 0,1 2 1,-5 0-1,-3-6 162,-2-5 1,0 2 0,0-11-1,0-1 1,0-3 462,0-3 1,-7-10 0,-4-3-226,-4-5 1,-2-14 0,1-5 0,-1-8 0,3-9-162,2-7 1,0-4 0,6 0 0,2 4 0,3 0-252,1 0 0,7-1 0,4-3 0,2 2-4,-2-2 1,4 6-1,-4 1 1,1 6-1,1 4-337,-2 1 0,0 3 0,6-3 0,-2 4 0,-3 2-247,-1 0 0,0 0 749,6 5 0,7-6 0,2-3 0</inkml:trace>
  <inkml:trace contextRef="#ctx0" brushRef="#br0" timeOffset="3">5011 661 7861,'0'-11'489,"0"0"1,0 6 0,0-2 0,1 5-120,5 9 0,-2 8 0,7 9 0,1 7 56,3 6 0,7 9 1,0-1-1,-2 9 1,-1 6-307,-3 5 0,6 3 0,0 2 0,-3 3-384,-6 2 0,1-3 1,-3 3-1,2 1 0,0-3-89,-2 1 0,-2-3 0,2-5 0,-3-3 0,-3-6-71,1-7 0,1-19 1,-3-4-1,1-6 18,-1-5 0,-2-10 1,-2-10-1,0-14 1,0-12-251,0-10 1,2-12 655,3-3 0,4-7 0,8 3 0</inkml:trace>
  <inkml:trace contextRef="#ctx0" brushRef="#br0" timeOffset="4">5440 1472 7861,'10'-35'168,"-3"0"1,-1 0 0,-1 4 0,1 1 223,1 5 0,-3 1 1,5 7-1,-2 1 18,-3-1 0,3 6 1,1 2-169,1 2-69,-6 1 0,5 13 53,-8 4 0,-8 12-416,-3 4 1,0 4 52,-5 2 0,8 0 0,-8 1 82,1-1 0,0 5 0,1 1 0,1-4 0,4-2 0,1-4 155,5 1 0,1 3 1,2-9-1,0-1 0,0 1 86,0-4 1,5-1 0,3-3 0,-1 1-57,0-1 0,6-5 0,-2-1 0,2-1 35,-2 0 1,4-3-231,-4 5 1,9-8 0,2 5-1,-2-3 1,-1 1-323,-3-3 1,6 5-1,0-3 1,0 1-1,1-1 1,-1 3-802,-2 1 0,4-6 1,-2 3 1187,-2-4 0,6-2 0,-1 0 0</inkml:trace>
  <inkml:trace contextRef="#ctx0" brushRef="#br0" timeOffset="5">6168 1538 7853,'0'-28'351,"0"1"0,-5 5 0,-3-4-57,-1 2 0,5 2 0,-3 6 1,0-1-1,-4 2-18,-4 4 1,-2 4-1,1 7 1,-1 0-1,1 2-191,-1 3 1,3 12 0,1 10 0,2 5 0,0 1 0,1 2-263,5 3 1,-2 3 0,1 5 0,2-4 0,3 0 15,1 0 0,1-5 0,5 0 0,5-8 216,4-7 0,1-3 1,1-5-1,-1-3 1,3-5 100,3-4 1,-2-10-1,7-5 1,1-7-1,0-7-53,-1-5 0,-7-2 1,2-3-1,-3-2 1,-5 4-3,-2 6 0,0-2 0,-6 5 0,-2-2 0,-4 3-136,-6 1 1,-3 2-1,-8 7 1,1 2-441,-1 2 1,1 7 0,-1-1-1,2 5-226,4 5 0,2 5 1,6 6-1,-3 3 1,2 1 700,3 2 0,2-2 0,3-7 0,2-2 0,6-7 0,-2 3 0</inkml:trace>
  <inkml:trace contextRef="#ctx0" brushRef="#br0" timeOffset="6">6201 1571 7853,'9'-18'105,"-1"-3"0,-3-1 0,3 2 0,-1 2 358,0 1 0,4 1 0,-3 1 0,1 4-34,4 5 1,1 5 0,3 1-1,-1 1-356,1 5 1,-2 9 0,-2 7 0,-2 0 0,1 2 0,1 3-182,-2 4 1,4-3 0,-4 1 0,4 4-27,1 4 1,1 2-1,-1-4 1,1 1-1,-1 1-29,1-6 0,5 1 1,0-12-1,-4-4 0,-3-5 224,-4-3 0,0-5 0,6-8 1,-3-10 641,-3-10 0,2-5 1,-5-12-1,-1-2 1,0-4-381,-3-9 1,-2 0-1,-2-4 1,0 3-1,0 3-528,0 5 0,0 11 0,0 1 1,0 5-1,0 5-765,0 6 1,2 6 0,1 3-1024,3 2 1,5 9 1992,-6 2 0,8 0 0,-4 7 0</inkml:trace>
  <inkml:trace contextRef="#ctx0" brushRef="#br0" timeOffset="7">8152 976 6138,'6'-26'0,"-1"4"91,-1 4 1,4-1-1,-1-1 1,0-2-1,1 2 1,-5 1 378,-1 3 1,4-1 0,-1 1-1,-1-1 1,-2 1 40,-2-1 1,0 6 0,0 0 0,-2 0-273,-4 2 1,3 1-1,-8 8 1,-2 2-291,-2 4 0,-2 3 0,1 9 1,-1 3-1,1 2-96,-1 3 1,-5 7-1,0 8 1,2 1 0,2 4 35,1 2 1,1 1 0,-1 3-1,2 1 76,4 2 0,4 6 1,7-8-1,0-2 1,0-3 291,0-2 1,2 4-1,3-12 1,6-1 0,4-4-52,2-5 1,5-4 0,0-8 0,0 1-353,2-1 0,1-7 0,8-3 1,2-4-1,2-2-444,2 0 1,7-13 0,-4-4 0,2-1 589,0 0 0,0-6 0,6-2 0</inkml:trace>
  <inkml:trace contextRef="#ctx0" brushRef="#br0" timeOffset="8">8715 910 7970,'0'-34'132,"-6"3"1,1 4-1,-1 5 339,-1 3 0,3 5 377,-7 2 1,7 7-713,-1 10 1,3 5 0,2 8-1,0 4 1,2 6-94,3 3 0,-1 9 0,5 4 0,1 4 1,-3 2-1,0 1-183,-3 4 0,3-1 0,1 4 0,-1 1 26,0 0 0,4-8 0,-3 1 0,-1-10 0,2-5 0,-1-8 353,-1-3 0,0-6 55,-1-9 0,-4-18 0,3-13 0,-3-8 0,-2-3-62,0-4 1,-6-9 0,1 0-1,1-4-324,2-2 0,2 8 0,0 4 0,2 3 1,2 3-66,1 5 0,8 5 0,-2 9 0,4 4 13,2 1 1,-1 3-1,1 7 1,-1 3 82,1 6 1,-1 11-1,-1 6 1,-2 3 0,-2 2-35,2 0 0,-4 0 0,2 0 1,0 1-1,0-3-199,0-4 1,-2 3 0,4-8 0,-2-2-1,0-2-638,-2-1 1,6-2 0,-4-4 931,4-6 0,1-10 0,1-5 0,-1-6 0</inkml:trace>
  <inkml:trace contextRef="#ctx0" brushRef="#br0" timeOffset="9">9327 1306 7892,'11'-27'-257,"0"1"0,0 2 321,-2 4 1,0 2 0,-5 1 0,3-1 0,0-2 482,1-3 0,-3 1 0,-5 6 0,0-1-160,0 1 1,-2 5-1,-3 2 1,-6 1-156,-4 5 0,-1 1 0,-1 4-319,1 3 0,-1 6 0,2 11 0,2 6 0,4 3 0,0 2-6,0 0 1,5 2 0,-1 2 0,3 1 0,2-3-53,0-5 1,5-1 0,3-7 0,1-2 0,2-1 116,-2-3 28,6-7 1,-6-1-1,8-8 109,-1 0 0,-5-8 0,-2-4 0,0-9 0,-1-6-136,-1-4 1,4-8 0,-3 0-1,-1 3 1,0 3-131,-3 5 1,0-1 0,-1 7 117,3 1 1,1 10 0,-3 8 76,1 6 1,6 6 0,-3 10 0,-1 1-15,0 2 1,1 2-1,-3-4 1,4 2-1,2-2 1,-1-1-36,-3-3 0,4 1 1,-5-1-1,-1-1-408,2-4 0,-3 2 0,7-7 0,2-3 0,0-3-1926,-2-5 2345,4-4 0,-6-15 0,7-2 0</inkml:trace>
  <inkml:trace contextRef="#ctx0" brushRef="#br0" timeOffset="10">9740 1009 8711,'0'11'820,"0"0"-662,0 2 1,2 7 0,3 4 0,5 1-1,1 5 15,0 1 1,-2 2-1,4-2 1,-2-1 0,0-4-1,0-1-458,0 1 1,-2-6-1,4 2 1,-4-3 0,0-5-2334,0-3 2618,-5-3 0,3-16 0,-7-1 0</inkml:trace>
  <inkml:trace contextRef="#ctx0" brushRef="#br0" timeOffset="11">9773 876 7972,'-16'-31'143,"-1"4"1,2 3 0,4 7 56,6 1-171,-4-1 1,7 10-1,-4 7 1,6 7 37,6 2-67,3 13 0,15-11 0,2 13 0</inkml:trace>
  <inkml:trace contextRef="#ctx0" brushRef="#br0" timeOffset="12">9988 926 7876,'0'17'0,"0"-1"0,0 1 376,0-1 1,0 3-1,2 1 1,2 2-1,3 0 14,2 2 0,-5-4 0,3 6 1,-1-1-1,1-1-350,2 0 0,-3 4 1,3-6-1,0-2 0,-2-2-560,1-1 528,-3-8 0,-5 0 0,0-7 0,0-2 107,0-7 0,0-8 0,0-7 1,0-7-117,0-8 1,0-5 0,2-6 0,2 2-1,1 2-371,-1-2 1,3 7 0,1 4 345,1 6 0,2 11 0,5 1 1,1 10-1,-1 7 60,1 5 0,0 4 0,-1 10 0,1 1 0,-3 4 7,-3 2 1,2 1 0,-5 6 0,-1 0-94,0 0 0,4-5 0,-3 0 0,-1-1 0,0 1-536,-3-1 1,3-7 0,1 1 0,-1-7-483,0-3 1,6-7 1069,-2 2 0,4-19 0,2-6 0</inkml:trace>
  <inkml:trace contextRef="#ctx0" brushRef="#br0" timeOffset="13">10666 893 7678,'0'-22'0,"0"-2"0,0 0 61,0 0 1,0-3 0,0 3-1,0 0 486,0 0 1,0 8 0,-2 6 0,-3 3-360,-6 3 0,-4 10 0,-3 5 0,-3 5 0,-1 6-125,2 6 0,-4-2 0,4 1 0,3 1 0,6-1-29,4 1 1,2-6-1,5 4 1,1-1-1,3-1 4,2 0 1,12 4 0,-1-6 0,3-4 0,4-3-10,3-4 1,4 0-1,2 5 1,1-1-24,-1-4 0,0 4 1,0-4-1,-2 4 1,-3 1-35,-6 1 1,-4 1 0,-3 2-1,-2 4 1,-4 2 70,-2 3 0,-3-3 1,-10 2-1,-7 1 1,-5 0-132,-4-1 0,-7 1 0,1-5 0,-3 0 0,-2 0-132,0-4 0,-8-1 220,-3-3 0,-4 1 0,-1-1 0</inkml:trace>
  <inkml:trace contextRef="#ctx0" brushRef="#br0" timeOffset="14">2828 3588 7915,'24'0'221,"3"0"1,14 0-1,8 0-147,10 0 1,26-7 0,-36 2 0,3-1 0,7-1 0,3-1 0,5-1 0,2 0-241,7-2 0,0 0 1,0-2-1,1-2 1,9-3-1,2-2 1,2-1-1,0 0 1,-26 5-1,0 1 1,1 0-26,3-2 0,1 0 0,0 1 0,0 1 0,1 0 0,1-1 0,7-2 0,1-2 0,1 1 0,0 0 0,0 0 0,0 0 0,3 0 0,-1-1 0,1 0 294,3 1 0,0-1 0,1 1 0,-17 3 0,0-1 0,0 1 0,0 0 0,21-4 0,0 1 0,1-1 0,-21 5 0,0-1 0,1 1 0,0-1 1,2 0-1,-1 0 0,2 0 0,-1 0-88,2-1 0,1 0 1,-1 0-1,0 0 1,-4 0-1,0 1 1,-1 0-1,1 0 0,0 1 1,0 1-1,1-1 1,0 1-1,1-1 1,0 0-1,0 0 1,0 1-1,0-1 0,0 1 1,0 0-1,0 0-1,-3 0 1,-1-1 0,0 1-1,1 0 1,4 0 0,0 0-1,0 0 1,-2 1 0,18-4-1,-1 0 1,-1 1 0,1 0-1,-1 0 1,1 0 0,-2 1-1,1 0 1,-2 1-70,-4 1 0,0 0 0,-1 1 0,0 0 0,-1 0 1,-1 1-1,-9 0 0,0 0 0,-2 0 0,-2 0 1,-1 1-1,-1-1 0,27-3 0,-2 1-182,-4 1 0,-3 2 0,-6 1 1,-3 1-1,-9 2 0,-3-1 237,-5 2 0,-2-1 0,-6 3 0,-1-1 0,-1-2 0,0-1 0,1 0 0,0 1 0,0 2 0,1 1 0,0 1 0</inkml:trace>
  <inkml:trace contextRef="#ctx0" brushRef="#br0" timeOffset="15">3291 4366 8356,'3'-17'-373,"8"1"1,10 6 197,17 5 0,10 1 0,18 1 0,21-5 1,-37 3-1,2-1 100,5-2 1,2-2 0,8-1-1,2-2 1,2-4 0,1-1 0,6 0-1,1-1 101,2 1 1,1-2 0,-21 3 0,0 0-1,1-1 1,1 2 0,0-1 0,0 1 0,3-2-1,1 0 1,0 0 0,4 0 0,0-1 0,1-1-1,3 0 1,1 0 0,0 0-107,2-1 1,0-1-1,2 0 1,4-1 0,2-1-1,1 0 1,2-1-1,0 1 1,1-1 0,-1 0-1,0 0 1,1 0 140,-20 5 1,0 1-1,1-1 1,-1 0-1,1 0 1,-1 0-1,0-1 1,1 1 0,0-1-1,0 1 1,1-1-1,-2 0 1,-1 1-1,0 0 1,-1-1-1,0 2 1,1-1 0,-1 0-1,1 1 1,-1 0-49,21-5 1,0 0 0,-1 1 0,2 0 0,-1 0 0,1 1 0,-2 0 0,-1 1 0,0-1 0,-2 2-1,-1 0 1,-1 0 0,-3 1 0,0 1 0,-1 0-64,-3 0 1,0 1 0,0 0 0,-4 2 0,0 1 0,-1-1 0,-2 1 0,-1 0 0,1 0 0,-3 1 0,-1 0 0,0 0 49,27-3 0,-2 1 0,-2 1 0,-3 0 0,-14 5 0,-1 0 0,2-1 0</inkml:trace>
  <inkml:trace contextRef="#ctx0" brushRef="#br0" timeOffset="16">13891 910 8047,'-8'-17'0,"-3"0"0,-3 1 0,-3 1 0,0 2 109,1 2 1,-1 0 0,-1-3 0,-2 1-1,-2 4 1,2-1 0,1 3 40,3 0 1,-1-4 0,1 5-1,-1 2 1,1 3 0,-1 1-121,0 0 1,1 1 0,-2 5 0,-3 5 0,-3 4 0,-1 1 0,3 3 1,-4 1-1,0 4-110,0 1 0,1 3 0,-5 7 0,5 2 0,-1 3 171,0 2 1,6-3 0,-2 3-1,4 0 1,1-1 22,0-1 0,6 4 0,2-5 0,2-2 0,3-2-46,2-2 1,4 0 0,4 0-1,5-2 1,3-2-46,3-1 0,1 0 0,3 3 0,2 0-23,3 2 0,-4-7 0,6 12 0,-1 3 0,1 3-103,0 6 1,-3-5 0,3 12 0,-6-1 46,-4-1 0,-3 0 1,-2-4-1,-4 3 1,-2-1 297,-3-5-228,-2 1 0,-4-1 1,-4 7-1,-5-2 0,-5-1 128,-6-3 1,-4 1 0,-5 0-1,0-3 56,-2-2 0,3-1 1,-10-9-1,1-6-94,1-3 0,-1-4 1,8-8-1,1-3-9,3-5 1,7-4 0,-1-4-1,9-4-152,6-5 0,12 2 0,5-2 0,5 0-18,6 2 1,2 2-1,5 7 1,-3 0 0,0 1 44,0 5 1,-1-1-1,3 10 1,-4 5-1,-2 2 6,0 2 1,-6 6-1,-5-1 1,0 6-1,-1 5 48,-5 3 0,-3-3 0,-2 8 1,0 5-1,0 2 132,0 2 1,-2 6-1,-3-3-109,-6 5 0,1 3 1,1 0-1,0 1 1,2-2 120,-1-3 1,3 0-1,5-10 1,0-3-42,0 2 1,0-5 0,0-6 0,2-1-34,3-5 1,-1-2-1,7-5 1,2-3-1,1-4-67,3-8 0,1 1 0,3-9 0,2-3 0,1-1-435,0-2 1,6 0 0,-3 0 0,4-2 0,4-3-2593,4-6 2999,-4 3 0,13-14 0,-6 4 0</inkml:trace>
  <inkml:trace contextRef="#ctx0" brushRef="#br0" timeOffset="17">14684 661 7925,'-16'0'1102,"5"0"-839,0 0 0,7 2 0,0 4 0,6 5 0,6 5 0,1 6 0,2 8 0,0 5 0,0 5-171,2 2 0,-6 8 0,-1 5 0,-5 0 0,-1 0-575,0 1 1,0 4 0,0-5 0,0-1 401,0-3 1,0-9 0,0-5 0,0-8 0,0-7 270,0-3-16,0-3 0,-1-14 0,-3-9 0,-2-13 1,1-15 21,-2-13 1,3-5-1,-7-13 1,0-8-1,0-7-248,0-7 1,7 2-1,-1-6 1,3 4-1,2 9-8,0 11 0,0 3 1,0 12-1,2 5 0,3 8 15,6 5 1,-2 9-1,2 4 1,2 4-13,2 1 1,-4 8 0,0 3 0,2 5 0,2 1-63,1 0 1,6 0 0,2 3-1,0 7 1,0 10 3,-4 9 1,4 2 0,-2 13 0,-2 2 81,-2 2 0,-1 7 1,-2 2-1,-2 0 1,-4 0 33,-2-4 1,4 3 0,-5-3 0,-3-4 0,-1 1 90,-2-4 0,0-2 0,0 0 1,-2-5 381,-3-4-391,-4-2 1,-2-6-1,-2 1 1,-4-1-1,-3-1 48,0-4 1,-6-2-1,0 1 1,-1-1-81,-1-5 0,3 1 0,-5-7 0,4 0-197,2-3 0,2-4-401,6-2 0,9-8 0,7-3-51,9-3 0,11-1 598,2 4 0,7-11 0,-3 4 0</inkml:trace>
  <inkml:trace contextRef="#ctx0" brushRef="#br0" timeOffset="18">15395 976 8057,'0'-17'871,"-1"8"-606,-5 3 0,4 6 0,-3 6-255,3 5 0,2 5 0,0 7 0,0 4 0,2 4-290,3 2 0,-3-5 0,4-2 0,-5-1 0,1-1-207,4 0 1,-4-2 0,3-5 486,-3-1 0,5 1 0,3-1 0</inkml:trace>
  <inkml:trace contextRef="#ctx0" brushRef="#br0" timeOffset="19">15412 744 7906,'-2'-26'0,"-2"4"316,-1 4-333,-8 1 1,9 8 0,-5 6-1,4 6 17,7 8 0,5 11 0,9 4 0</inkml:trace>
  <inkml:trace contextRef="#ctx0" brushRef="#br0" timeOffset="20">15710 860 8185,'0'-17'537,"-2"1"0,-2-1 0,-1 1-265,1-1 0,2 6 0,2 0 539,0-2-981,0 6 0,-7 1 0,-4 12 1,-4 5 84,-2 4 1,1 7 0,1 0 0,2 0 0,4 0-68,2 0 0,-4 5 1,5-4-1,3-3 1,1-2 143,2-1 0,7-3 0,2-1 0,2-2 1,0 0 18,2-2 0,2 6 1,3-6-1,3 2 1,1 0-1,-2 2 1,0-4 0,0 2 0,2 2 29,-2 2 1,-1 2 0,-3-1 0,1 1 86,-1-1 1,-6 1 0,-5-1 0,-3 1-1,-4-3 51,-3-3 0,-5 4 0,-6-6 0,-1 1-153,1-5 0,-6-3 1,0-2-1,2-2 0,1-3-452,3-6 0,1-4 0,4-2 0,5 1 426,5-1 0,8-7 0,2-1 0</inkml:trace>
  <inkml:trace contextRef="#ctx0" brushRef="#br0" timeOffset="21">16272 810 8013,'0'-16'362,"0"-1"1,0 1 0,0-1 0,-2 1-135,-3-1 0,3 6 1,-4 0-1,3 0 42,-3 2 0,2 1 1,-7 8-244,-2 0 0,1 8 1,-1 3-1,0 5-81,-6 6 0,3-1 0,-6 8 0,4 4 1,1 4-9,0 0 1,-3 5-1,2 0 1,3 0-1,2-1 24,4-1 0,-4-9 1,8 4-1,1-3 1,4-9-32,6-2 0,3-7 1,7-3-1,3-5-53,3-4 0,3-2 0,9 0 0,0-2 0,3-4-900,2-5 0,-1-3 1022,-5-3 0,8-7 0,1-1 0</inkml:trace>
  <inkml:trace contextRef="#ctx0" brushRef="#br0" timeOffset="22">16570 728 8055,'-11'-6'357,"-1"1"0,3-3 0,-4 5 636,2-3-533,8 1 1,-3 5-403,12 0 0,3 7 0,7 4 0,1 4 0,0 3 0,-1 2-202,1 2 1,5 8-1,0-3 1,-2 4-1,-2 4-139,-1 4 0,-1-2 0,1 5 0,-2-2 133,-4-3 1,1-2 0,-6-4-1,-2-3 1,-2-6 120,-2-4 0,-2-3 1,-2-6 436,-2-9 1,-5-9 0,6-13 0,-1-8 82,-1-6 1,5-1-1,-3-5 1,3 1-1,2 5-745,0 1 1,7 3-1,4 3 1,6 3 0,3 2-183,2 4 1,6 4 0,-6 3-1,-2 4-1347,-2 1 1385,-1 3 1,-1 5 397,1 0 0,-1-8 0,1-1 0</inkml:trace>
  <inkml:trace contextRef="#ctx0" brushRef="#br0" timeOffset="23">17049 843 7245,'0'11'144,"2"-1"85,3-3 1,-1-2 0,7-5 0,2 0-110,2 0 0,1 0 0,3-1 1,1-3-1,2-3-169,-2-3 1,-2-1 0,-3-5 0,-2-1 0,-2 1-63,2-1 0,-6 1 0,-1-1 0,-4 1 159,-2-1 0,0 1 1,-2 1-1,-4 4 14,-5 5 1,2 4 0,-2 4-1,-2 6 1,-2 6 18,-1 7 0,-1 8 0,1-1 0,1 3 47,4 2 1,-2 5 0,8 1-1,1-2 1,2-2-17,2-2 1,0-6 0,0 1 0,2-1 0,4-1-111,5-4-49,3-3 0,5-3 1,1-1-1,4-4-252,2-6 1,1-3-1,6-4 1,0-3-1,0-8-312,0-7 1,0-6 610,0-7 0,1 0 0,-1 0 0</inkml:trace>
  <inkml:trace contextRef="#ctx0" brushRef="#br0" timeOffset="24">17760 215 8126,'0'-17'1255,"-2"3"-1156,-3 3 0,3 18 0,-4 15 0,3 9 75,-3 8 0,-1 3 1,-6 8-1,2 1 0,0 3 1,2 2-84,3 3 1,-1-4 0,1 4 0,3-2 0,-1-5-89,-1-6 0,3 5 0,-4-5 0,4-2 0,4-2-98,4-5 1,-3-8 0,8-3 0,2-2 0,2-6-94,2-5 1,-1-5 0,2-8 0,3-4-1,3-5-470,1-8 1,-5-10 657,3-1 0,2-10 0,1-5 0</inkml:trace>
  <inkml:trace contextRef="#ctx0" brushRef="#br0" timeOffset="25">17694 777 8175,'-26'0'0,"4"2"874,4 4 0,7-5-683,0 5 1,9-6 0,4-4-1,11-3-90,7-2 1,9 3 0,1-3 0,5 0 0,5 1 0,0 1-102,1 3 0,5-5 0,-4 0 0</inkml:trace>
  <inkml:trace contextRef="#ctx0" brushRef="#br0" timeOffset="26">18140 827 7900,'-16'11'586,"-1"0"0,1 0-293,-1 5 0,8-5 0,5-1-94,8-3 0,2-1 1,8-8-1,5-4 0,1-5 1,4-5-1,2-5 1,1-3-426,1-1 1,-8-3 0,2-5 0,-4 2-88,-1 3 0,-6-1 0,-2 7 0,-2 2 1,-5 3 233,-5 6 0,-3 4 0,-10 7 0,-8 2 0,-6 5 321,-3 9 1,0 8-76,0 9 1,-6 1 0,3 0 0,3 5 268,3 5 0,12-3 0,1-1 0,10-1-190,5-1 0,4-1 0,3-8 0,7-3 0,6 0-358,9-1 1,1-10 0,12 0 0,3-6-280,6-5 1,3-2 0,8-4 0,5-6 0,3-6 390,3-7 0,8-1 0,-3 6 0</inkml:trace>
  <inkml:trace contextRef="#ctx0" brushRef="#br0" timeOffset="27">19662 248 6120,'-8'-9'-32,"5"9"1,-6 11 527,1 4 1,1 7 0,3 2 0,-1 1-1,-1 5-289,-1 1 0,5 4 1,-5 2-1,1 3 0,-1 2-52,-2 4 1,3 2 0,-5 2-1,0-1 1,0 1-26,0-1 0,2 1 0,-4 0 1,4-3 186,1-3-244,3 4 1,-1-13-1,1 4 1,1-6-1,2-6-1,2-5 0,2-5 0,4-6 1,5-6-96,3-3 0,3-4 0,0-1 0,1-6-299,4-6 0,-2 0 0,6-11 0,-2 1 0,-4 1-566,-2 0 0,-1 2 1,-2 5 887,-4 1 0,-4-8 0,-7-2 0</inkml:trace>
  <inkml:trace contextRef="#ctx0" brushRef="#br0" timeOffset="28">19430 943 7921,'-16'-2'92,"-1"-4"0,8 3 70,4-8 1,5 5 0,5-3 0,6 0-1,4 1 1,1-1-13,1 0 1,7-2-1,1-4 1,5 2-1,1 2-502,4-2 0,4 4 1,-3 0-1,5 0 352,1 0 0,2-2 0,6-6 0</inkml:trace>
  <inkml:trace contextRef="#ctx0" brushRef="#br0" timeOffset="29">20075 794 8051,'0'16'255,"0"1"1,-5-1-1,-3 1-147,-1-1 0,4 6 1,-4 2-1,1 0 1,4 0 58,3-4 1,-5 4 0,1-2-1,1-2 1,2-1 0,2-3-542,0 1 1,0-1 0,0 1 0,2-2-336,3-4 0,-1 2 0,7-8 709,2-1 0,2-10 0,1-3 0</inkml:trace>
  <inkml:trace contextRef="#ctx0" brushRef="#br0" timeOffset="30">20141 744 7908,'-1'-53'0,"-3"5"65,-2 6 1,-6 5 0,2 10 0,-1 6 666,0 8 1,6 6-867,-6 7 0,7 2 1,0 3-1,8 6 134,7 4 0,4 2 0,1-1 0</inkml:trace>
  <inkml:trace contextRef="#ctx0" brushRef="#br0" timeOffset="31">20340 628 7908,'0'17'-52,"0"-1"1,0 3 327,0 3 1,0-2-1,0 8 1,0 1-1,0 2-141,0 2 1,0-5-1,0-1 1,0 3-1,0 1-150,0 2 0,0-2 1,0-1-1,0-4 1,0-3 62,0-2 0,0-3 0,-2-3 118,-4-4 0,5-8 0,-5-12 0,4-9-50,2-6 1,0-5 0,0-8-1,2-4 1,4-1-116,5-4 1,3 0 0,3 2 0,-1 7 0,1 6-331,0 4 1,-1 6 0,1 1-1,-1 7 60,1 8 1,-6 9-1,-2 3 1,0 4 209,0 7 1,-5 1 0,3 6 0,-1 1 0,-1 0-17,-1 3 1,3 1 0,-1-1 0,-2-3 87,-3-2 0,5-2 0,-1-6 0,-1 1 253,-2-1 0,-2-8 0,0-8-5,0-10 0,0-6 1,2-6-1,1-6-249,3-3 0,7-8 0,-2 1 1,4 1-98,1 2 1,6 8 0,0 1 0,-2 2 0,-1 4-141,-3 1 0,1 5 0,-1 3 0,1 5 104,-1 4 1,-5 2 0,-1 2 0,-3 4 0,-2 5 217,3 3 0,-6 9 0,3 0 0,-3 1 0,-2 2 22,0 0 0,0-4 0,0 3 0,0 1-71,0 0 1,6-6-1,-1 2 1,1-3-37,1-3 1,0-5-1,6-2 1,-2-1 0,2-5 4,2-1 0,1-4 0,1-3 0,-1-6-4,1-4 0,5-1 0,0-3 0,0-3 0,0-4 0,0-1 3,-2-1 0,-1-5 0,-3-5 0,-1 1 1,-4 2 1,2 4-1,-8 3 1,-1 6 0,-2 4 164,-2 1 1,-2 8-1,-4 4 1,-6 3 0,-7 5 38,-3 8 1,-5 0-1,3 13 1,0 0-1,0 4 1,2 3 76,-2 2 0,6 2 0,-3 0 0,7 0-105,3-4 1,7-2-1,-1 5 1,3-3 0,5-4-328,8-5 0,2 0 0,17-3 0,3-6 0,5-2-106,5-2 0,-1-5 1,6 1-1,-1-3-2567,5-2 1973,1 0 666,-3-7 1,7-3 0,1-6 0</inkml:trace>
  <inkml:trace contextRef="#ctx0" brushRef="#br0" timeOffset="32">22920 546 8012,'-10'-2'1407,"3"-2"-1061,0-1 0,5 1 0,-4 10-191,4 5 0,4 5 0,2 4 1,1 4-1,-1 2-22,-2 3 0,-2 3 1,0 2-1,0 3 1,0 2-115,0-2 1,0 3 0,0-1 0,0-3-6,0-1 1,0-2 56,0 0 0,0-5 0,0-2 0,0-2 404,0-4-251,0-2 1,0-11 0,0-8-1,0-14-199,0-11 0,2-5 0,2-4 0,1-4 1,-1-5-235,-2-3 0,3-9 0,2-1 0,1-1 0,-1-3 5,-3 2 0,3-3 0,0 7 0,1 1 0,1 5 60,0 5 1,-5 9 0,1 9 0,-1 2 130,2 4 0,-5 7 141,5 2 0,-4 9 0,0 2 0,1 9-114,3 6 0,5 9 0,-4 4 0,0 3-43,1 2 1,5 0 0,-2 0 0,3 0 0,1-2-13,-4-3 1,4 1-1,-4-7 1,4-3 0,1-5 5,1-3 0,-1-7 0,1 2 168,-1-5 0,1-2 0,-1-7 0,1-6 1,-1-8-136,1-4 0,-1-4 0,3-6 0,1-3 1,2 2-91,-2 2 0,-1 4 0,-3 2 1,1 5-1,-3 4-206,-3 5 417,4 9 0,-13 6 0,4 11 0,-5 6 63,-1 5 0,0 4 1,0 5-1,0 0 1,0 1-10,0 2 0,0 5 1,0 0-1,2 3 0,2 2-52,1 0 0,1-5 0,-6 3 1,0-2-105,0-3 0,0 0 1,0-2-1,0 0 1,0-6-538,0-3 1,0 1 0,0-5-388,0-1 0,7-10 0,4-8 96,4-6 811,9-7 0,2-13 0,7-3 0</inkml:trace>
  <inkml:trace contextRef="#ctx0" brushRef="#br0" timeOffset="33">24342 430 8149,'-2'-15'272,"-2"2"1,-3 4-15,-2 2 0,3-4 0,-5 3 297,-2-1 0,-1 6 1,-3-3-1,0 4 1,1 2-387,-1 0 0,1 0 1,1 2-1,2 4 1,2 5-169,-2 3 1,-3 5 0,-4 3 0,-2 5 0,1 5-20,3 1 0,1 2 0,1 1 1,-1 5-1,3-1 73,3 1 0,-2-1 0,5-3 0,1 1 182,0-1 1,-1 3 0,5-1-1,-3-2 1,3-2-17,1-2 1,2-2 0,0-2-1,2-3-113,3-2 0,4-4 1,10-9-1,3-5 1,5-4-376,4-2 0,4 0 292,4 0 1,1 0-1,6-2-252,-2-4 1,-7 3-1,4-7 1,-5 3-1,-1 2-664,-4-3 1,-3 5 890,0-8 0,-5-1 0,-6-4 0</inkml:trace>
  <inkml:trace contextRef="#ctx0" brushRef="#br0" timeOffset="34">15429 3125 7833,'0'-23'164,"0"4"1,0-3-80,0 4 0,-6 1 1,-1 1-1,-1-1 0,1 1 1,1-1-1,1 0 0,-1 1 285,3-1 1,-6 3 0,-1 1 0,-1 4-179,0 1 0,0 3 0,-5 5 1,-3 0-1,-3 2-68,-5 3 0,1 12 0,-2 10 0,-1 6 0,0 6-127,1 5 1,-3 11-1,5 6 1,-1 3 11,-1 2 0,8 8 0,-2 1 0,3 2 36,3 0 0,1-12 0,4 1 1,4-2-1,1 0 22,1 3 0,-1-9 0,8-2 1,4-7-1,5-5-98,3-5 0,3-6 1,1-6-1,4-5-253,6-3 0,5-10 0,6-3 1,5-5-446,3-1 0,5-9 0,1-7 729,2-10 0,8-13 0,-4-3 0</inkml:trace>
  <inkml:trace contextRef="#ctx0" brushRef="#br0" timeOffset="35">15925 3621 7796,'-19'-7'229,"-1"-2"1,-4-2 57,-2 0 1,6 7 0,-4-1 0,2 3 0,-2 2 0,0 0 38,1 0 0,-1 2 1,4 3-1,-3 8 24,3 7 0,0 1 0,2 8 0,-1 4 0,6 6-184,4 3 0,-2 0 0,6 4 0,1-2 0,4 0-505,6-2 0,-3-1 1,10-8-1,4-2-447,3-3 710,2 3 1,-6-14 0,3 1 0,1-7 92,2-4 1,7-3-1,-3-10 1,2-6 58,-1-9 0,1-6 0,3-12 0,-3-5 1,-6-2 62,-4 2 1,-3-9 0,-4 3 0,-6 1 0,-3 3-26,-2 7 1,-5 6-1,-5 5 1,-2 6-147,-7 4 0,-1 9 0,3 3 0,1 4 1,-1 2-152,1 0 1,5 2 0,2 4 0,1 5 182,5 4 0,15 8 0,7 3 0</inkml:trace>
  <inkml:trace contextRef="#ctx0" brushRef="#br0" timeOffset="36">16189 3605 7779,'-7'-17'1954,"-1"6"-1573,-3 0 1,2 8-1,6-1 1,-3 8-1,2 7-152,3 3 0,1 8 1,1 2-1,3 2 1,2 5-189,-3 6 1,5 0 0,-3 5-1,1-2 1,-1-1-418,1 1 0,-1-3 1,-5 5-1,0-1 0,0-4 170,0-2 1,0-10 359,0-3 0,0-18 0,0-11 1,0-12 145,0-8 1,0-12 0,0-5-1,2-6 1,2-5-285,1-5 0,8-3 0,-2 1 0,4 5 1,1 4-55,1 5 1,-1 15 0,1 1 0,-1 9-1,1 8 1,0 7-329,-1 7 1,2 1 0,3 1-1,1 5 245,-2 5 0,4 9 1,-2 4-1,-2 2 99,-2 3 1,-7 2 0,1 3 0,-1-1-1,-2 2 26,-4 3 1,3-3-1,-3 5 1,-1-1-1,-2 0-108,-2-3 1,0-6 0,0-3 0,0 1 18,0-2-663,0 5 0,0-18 748,0 3 0,0-10 0,0 1 0</inkml:trace>
  <inkml:trace contextRef="#ctx0" brushRef="#br0" timeOffset="37">17132 2729 7874,'-17'-10'199,"1"5"1,5 3-209,0 2 0,7 7 1,-2 4-1,5 6 0,-1 5 1,-2 5 238,-1 5 0,-1 3 1,4 3-1,-1 6 1,-3 6 198,2 5 1,3-2-1,1 10 1,0 3 0,0 6-330,0 3 0,0-5 1,0 3-1,0 1 1,0-1-55,0-3 1,0 5 0,0-14 0,0-2 0,0-4-149,0-5 0,1-6 1,3-17-1,3-5 16,3-3 0,-5-10 0,6-4 0,2-6 1,4-11-308,5-10 1,-4-9 0,6-9 0,-2-8 0,0-3-1388,-2 3 1780,-9 6 0,4-6 0,-6-4 0</inkml:trace>
  <inkml:trace contextRef="#ctx0" brushRef="#br0" timeOffset="38">16966 3506 8413,'-16'0'380,"-1"0"0,1 0 0,-1 0-125,1 0 0,7-2 45,3-4 1,12 3 0,6-8 0,7 0 0,5 0-93,1 0 1,5 0 0,7-4 0,3 2-670,2 2 1,2 5 0,4-3-1,-2 2 1,-2 3 0,2 2-3167,2 2 3627,-6-7 0,6 5 0,-6-5 0</inkml:trace>
  <inkml:trace contextRef="#ctx0" brushRef="#br0" timeOffset="39">17628 3440 7874,'-11'25'0,"0"-3"0,5 4 0,-3 2 0,2 1 212,3-1 0,2 3 0,2-4 0,0 3 0,0-1 71,0-1 0,0-6 0,2 4 0,2-3 0,1-1-663,-1 2 0,0-5 1,-1 3 379,3-4 0,-1-1 0,-5-1 0</inkml:trace>
  <inkml:trace contextRef="#ctx0" brushRef="#br0" timeOffset="40">17644 3407 8191,'0'-32'534,"0"5"0,0-3 1,0 8-655,0 2 0,0 2 0,2 3 1,4 4 52,5 5 0,0-1 1,5 2 66,8 1 0,-2 2 0,2 2 0</inkml:trace>
  <inkml:trace contextRef="#ctx0" brushRef="#br0" timeOffset="41">17992 3324 8261,'-17'0'998,"8"2"1,2 1-795,-1 3 1,5 7-1,-7 0 1,3 5-134,3 4 0,3 7 1,1-3-1,0 2 1,0 1-1,0 4-14,0 4 1,5 3 0,1-3 0,-3 2 0,-1-3-149,-2-1 1,0-2 0,0-1 0,0-5 0,0-5-70,0-3 265,0-3 1,-5-10 0,-1-10 0,2-13-85,3-6 1,1-5 0,0-7 0,1-4 0,3-5-200,2-3 1,6-1 0,-1 2 0,2 2 0,0 0 133,-2 1 1,0 3 0,6 9 0,-3 3 0,-1 6 199,-2 4 1,0 3 0,4 2 0,-2 4-19,-2 2 1,0 1 0,5 8 0,3 4-1,1 5-31,2 3 0,6 8 0,-6 4 0,0 3 0,0 6-231,0 0 0,-6 0 0,-6-2 0,-1 0 0,-2-1-53,0-5 0,-1 4 0,-6-5 0,0 0 0,-2-4-703,-3-4 0,3-1 880,-4-1 0,4 1 0,2-1 0</inkml:trace>
  <inkml:trace contextRef="#ctx0" brushRef="#br0" timeOffset="42">18670 3340 7818,'-6'-16'12,"1"-1"0,-6 6 824,5 0-609,1 0 0,5 4 1,0 7-1,0 9 1,-2 8-178,-4 5 0,4 5 0,-3 10 0,3 3 0,2 3-74,0 3 1,0 0 0,0-1 0,0-2 0,0-3 4,0-3 1,2-2 0,2-4 0,3-3 38,2-6 1,-3-10 0,5-2 0,1-3 51,3-3 0,2-10 1,-1-7-1,1-7 1,-1-7-157,1-5 0,1-3 1,2-3-1,3-4 1,-3-3-79,-2 1 0,0 0 1,3-5-1,1 1 0,-4 4 49,-5 5 0,2 6 187,-4 6 0,-4 12 1,-1 15-1,-5 11 1,-1 9 188,0 8 1,0 3-1,-1 2 1,-3 2-178,-2 3 1,1-3 0,7 4-1,1-4 1,5-2 0,-1 0-23,0 0 1,6-5 0,-4-3 0,2 1-261,1 0 1,-1-6-1,5 0 1,1-7-452,-1-7 0,1-5 0,-1-2 1,1-7-132,-1-8 0,6-8 778,0-9 0,8 0 0,-4 0 0</inkml:trace>
  <inkml:trace contextRef="#ctx0" brushRef="#br0" timeOffset="43">19563 3324 8752,'-8'-17'0,"-3"3"376,-3 3 1,-3-2 0,0 7-23,1 3 0,-6 1 0,0 4 0,2 3 0,1 6-153,3 4 0,-1 1 0,2 1 0,3 1 1,2 4-332,3 6 0,-4-2 0,6 1 1,1 2-1,0 3-5,-1 1 1,3 0 0,-4-2 0,5-1 0,1-3 0,1 1-25,5-3 1,-2-1-1,7-7 1,1-3 230,3-3 0,7-3 0,0-8 0,0 0 3,2 0 0,0-9 0,4-6 0,-5-7 0,0-4-51,-1-3 0,-6-4 0,-5-4 0,0-2 0,-2 1-52,-3-3 1,-4 5-43,-2-8 1,-8 7 0,-3-2-1,-3 6-361,-3 6 1,1 5 0,-1 10-389,0 7 1,8 5 0,4 7 818,3 10 0,9-1 0,2 8 0</inkml:trace>
  <inkml:trace contextRef="#ctx0" brushRef="#br0" timeOffset="44">19761 3307 7481,'9'-7'-19,"-1"-2"1,-8-8-1,1 1 1223,5-1 0,-4 6-903,3 0 1,-3 17 0,-2 3 0,0 11-190,0 6 1,-5 1 0,-1 6 0,2 2-1,1 2-99,-3 2 0,4 5 0,-3-6 1,3 1-1,2-2-91,0-4 0,0 3 0,0-10 0,2 2 0,2-3 47,1-1 0,6-7 0,-4-8 0,3-2 88,3-3 1,-4-2 0,2-6 0,3-5 0,5-9-25,3-6 1,2-4-1,-4-5 1,2-2-1,0-3-110,2-6 0,-6 1 0,4 1 0,-3 2 0,-3 3-5,1 2 1,-8 9-1,-2 6 81,1 7 1,-6 8 0,3 10 0,-3 6 179,-2 4 1,0 3 0,-2 4 0,-2 6 0,-1 1-182,1-1 1,2 3-1,2-5 1,2 0-1,2-4 19,1-4 0,6-2 0,-3 1 1,1-2-1,4-4-142,1-6 1,3 3-1,1-3 1,3-3-1,2-6-14,3-7 0,-4-11 1,6-5-1,-1-5 17,-1-1 1,4-5 0,-7-3 0,1-3 0,0-5-18,-4-5 0,-3-1 0,-4 7 0,-4 4 0,-2 6 199,-3 3 0,-2 15 1,-2 3-1,-2 4 142,-4 4 1,-3 2 0,-7 7 0,-3 2 0,-1 3 185,-2 6 1,0 9 0,6 2 0,1-1 0,2-1-259,2 2 1,5-2 0,-3 6 0,2-1 0,3-1-161,2 0 1,12 4-1,4-6 1,8-2-128,4-2 1,2-1-1,5 1 1,0 3-1,0 2-39,0 3 1,0-6 0,-2 4 0,-1-2 0,-5 2 156,-1 2 0,-4-4 1,-7 4-1,-4-1 0,-1-1-11,-5 0 1,-8 0 0,-6-4-1,-6 2-136,-5-1 1,-3-9 0,-8-2 0,1-3 0,5-3 185,5-3 0,-4-1 0,0 0 0</inkml:trace>
  <inkml:trace contextRef="#ctx0" brushRef="#br0" timeOffset="45">21960 2480 7315,'0'-16'-714,"0"-1"1897,0 1 1,0 5-968,0 0 0,0 9 0,0 2 1,0 11-56,0 9 0,0 6 0,-1 7 0,-3 2 0,-3 4-101,-3 5 1,5 5-1,-6 6 1,0 6-28,2 3 1,-6 4 0,4 0-1,-4 2 1,-1-2 69,-1 2 0,1 0 0,-1-4 0,2-2 0,4-3-17,6-6 1,3-11 0,2-7 0,0-8-53,0-7 1,7-11 0,6-5 0,7-6 0,8-6-132,3-5 0,6-11 0,0-5 0,-2-5 0,0-1-442,-6 0 1,-3 6 0,-12-1 0,-3 1 0,-5 1-477,-4 4 1,-6 2 1014,-7-3 0,-7-2 0,-15-8 0</inkml:trace>
  <inkml:trace contextRef="#ctx0" brushRef="#br0" timeOffset="46">21762 3175 8059,'-17'9'571,"1"-3"0,-1-4-192,1-2 1,7-2-1,5-2-199,8-1 1,7-3 0,11 3 0,5-5 0,5-1-252,1 0 1,7 6 0,4-4 0,2 1 0,2 3-672,1-2 1,-8 5 0,8-6-1,-3 3 742,-3-1 0,-3 1 0,-7 5 0</inkml:trace>
  <inkml:trace contextRef="#ctx0" brushRef="#br0" timeOffset="47">22374 3142 7956,'-6'16'0,"-1"3"145,-2 3 0,5-2 0,-1 6 0,3 0 0,0-1 20,-4 5 0,5-5 0,-5 1 0,4-2-293,2-4 0,2-1 0,2-3 0,1 1 128,-1-1 0,5 1 0,0-1 0</inkml:trace>
  <inkml:trace contextRef="#ctx0" brushRef="#br0" timeOffset="48">22357 2927 7877,'-9'-28'16,"4"1"1,3 7 66,2-2 1,2 5-333,3 6 1,4 5 248,8 12 0,-1 3 0,1 8 0</inkml:trace>
  <inkml:trace contextRef="#ctx0" brushRef="#br0" timeOffset="49">22589 2993 7893,'0'17'0,"0"-1"101,0 1 1,0 1-1,0 4 1,2 6 55,3 3 1,-3 2-1,3 0 1,-3 0 0,-2 0-45,0 0 0,0 0 0,0-1 0,0-3 0,0-3-189,0-2 1,0-2 0,0-6 174,0 1 1,-5-10 0,-1-9 0,3-11 28,1-7 0,2-11 1,0 0-1,0-6-50,0 0 0,7-9 0,2 2 0,2 4 1,0 3-122,2 4 0,2 2 0,1 3 0,1 8 0,-2 5-357,-4 4 0,3 8 0,-3-3 258,4 4 0,-4 10 0,-2 3 0,1 3 0,-1 5-197,4 3 261,-6-4 0,6 13 0,-8-3 1,-1 3-1,-2 2-7,-2 0 1,0-5-1,0-2 1,0-3 423,0-2 1,0-3-160,0-1 0,0-10 1,0-7-1,0-9 1,0-8-35,0-5 1,7-4-1,4-7 1,4 0-293,1 0 1,1 0 0,1 2 0,3 1 0,2 5-211,3 1 1,-6 7 0,2 8 0,-3 2 134,-3 3 0,-1 4 0,-4 6 0,-5 5 357,-5 3 0,-1 5 0,0 1 0,0 2 0,0 0 170,0 2 0,0 0 0,0 3 1,0-3-1,0-2-191,0 0 1,0 0 0,2-5 0,4-2-66,5-4 0,-2-4 0,4-7 0,3 0-68,5 0 0,2-7 1,-2-6-1,3-6 1,-1-4-111,1-3 0,4-2 0,-6-5 1,-2 0-1,-1 0 85,-3 0 0,-1 0 0,-2 2 0,-4 1 62,-2 3 0,-1 6 0,-8 1 1,-4 7 220,-5 8 0,-3 5 0,-5 5 0,-1 6 0,-2 6 310,2 5 0,1 4 0,3 7 0,-1 0-461,1 0 0,7 6 1,1-1-1,3-1 1,-1-4 14,3-6 0,8 3 0,6-8 0,6-2 0,5-1-265,5-3 1,8-7-1,7-1 1,8-3-1,3 1-768,4-3 0,2-8 0,7-6 929,0-4 0,8-1 0,1-1 0</inkml:trace>
  <inkml:trace contextRef="#ctx0" brushRef="#br0" timeOffset="50">25367 2811 8086,'-9'17'309,"-4"-1"1,6 1-1,-1 1 1,1 4-119,3 6 0,-3 3 1,1 2-1,3 2 1,1 2-149,2 1 1,0 6-1,2-3 1,1 1 23,3 4 0,-1-4 0,-5 1 0,0-1 0,0-4-293,0-3 0,0 2 0,-2-11 493,-3 0 0,3-12 0,-3-16-65,3-12 0,2-12 0,0-13 0,0-7 0,0-7-175,0-7 1,0-7-1,0-2 1,2-5-1,1-1-228,3-4 1,5 2-1,-6 3 1,1 10-18,1 5 0,-3 11 0,5 11 0,0 8 1,-1 7-70,-1 4 0,6 3 0,-2 4 190,4 5 0,-4 14 0,-2 6 1,0 8 28,0 4 73,2 9 0,4 6 1,-2 4-1,-2-2 1,2-1 88,1 0 0,3-5 1,-2 0-1,-3-8-51,-1-7 0,0-3 0,6-5 0,0-3 142,-1-5 0,1-6 1,-1-6-1,1-7 1,-1-5-102,1-4 0,-1-7 0,1-1 0,-1-5 0,-1-3-18,-4 1 0,4 2 1,-4 4-1,2 3 0,0 6-74,-2 4 1,-2 7 0,4 2 0,-2 1-194,1 5 0,-2 1 0,1 2 0,0 2 155,-2 3 1,4 4 0,-6 8 0,0 1 0,3 4 56,-1 6 1,-5-1 0,3 5-1,-2 3 163,1-1-121,-1 9 0,-5-7 1,0 7-1,0-3 1,0-1-2,0 1 0,0-7 1,0 2-1,0-7-168,0-4 1,0 3 0,0-5 0,0-2-398,0-1 0,0-8 1,2-2 512,4-2 0,10-1 0,10-6 0</inkml:trace>
  <inkml:trace contextRef="#ctx0" brushRef="#br0" timeOffset="51">26905 2646 7687,'0'-17'-163,"-2"1"1,-4 1 417,-5 4 1,-3 4-1,-3 7 1,1 0-72,-1 0 1,-1 2-1,-4 3 1,-6 8 0,-3 7-1,-2 8-32,0 3 1,-2 4 0,-2 3-1,-1 6 1,3 4 0,3 2 160,5-1 1,5 1 0,-4-2 0,2-2 22,4-2 0,9-7 0,5 1 1,5-3-265,1-2 1,0-2 0,1-3 0,7-6 0,6-4-109,7-1 0,8 3 0,-1-1 1,3-5-1,4 1-734,3 0 581,-3 1 0,6-5 0,-5-2 0,5-1-1004,3-5 1,9-1 1192,-3-2 0,-1-7 0,8-2 0</inkml:trace>
  <inkml:trace contextRef="#ctx0" brushRef="#br0" timeOffset="52">14999 1819 8174,'11'0'-67,"0"0"1,-6 0 0,6 0 0,2 0 0,2 2-1,1 2 1,1 1 0,-3 1 0,-1-1 68,-2 1 0,0-1 0,6-5 1,-1 0-1,1 2 0,1 2 1,3 1-1,2-1 0,5-2 1,7-2-1,7 0 529,6 0 0,3 0 0,5 0 1,6 0-481,8 0 0,1-2 0,14-2 1,-39 1-1,2-1 0,3-1 1,1 1-40,1-3 1,2 1 0,8-2 0,3 1 0,3-1 0,1-1 0,3 1 0,1 0-89,5 0 1,0-1 0,1 1 0,0 0 0,9 0 0,2-1 0,2 1 0,0 0-1,-29 2 1,1 1 0,1-1 78,0 1 0,1-1 1,0 1-1,3 0 1,0 0-1,1 0 0,3 0 1,1 1-1,0 0 1,1 0-1,0 1 0,0-1 1,1 0-1,-1 0 1,1-1-67,0 0 1,1 1-1,0-1 1,3 0-1,0 0 1,0 0-1,-1 0 1,1 1 0,0 0-1,1 1 1,-1 0-1,1 0 1,-1 0-1,1 0 1,-1 0 60,0-1 1,0 1-1,-1 0 1,-4 2 0,0 0-1,-2 0 1,1-1 0,0-1-1,0 0 1,-3 1 0,1 1-1,-2-1 1,0 0 0,-1 0-1,-1 0-74,-4 1 0,0 0 1,0 0-1,2 0 1,2 0-1,-3 1 1,20-1-1,-1 0 1,-3-1-1,-1 0-202,-2 0 1,-2-1 0,-6-1 0,-2 1 0,-2 1-1,-2 0 1,-3-1 0,-2 0 0,-4 1 0,0-1-113,-3-1 0,-2 0 390,43 3 0,-6-7 0,-7 5 0,-2-5 0,0-3 0,-2 0 0</inkml:trace>
  <inkml:trace contextRef="#ctx0" brushRef="#br0" timeOffset="53">15197 2332 7958,'0'-28'-87,"0"1"1,7 6 0,8-1-78,11 4 1,5 1 0,20 3-1,16 3 1,15 5 95,-34 5 1,2 0-1,4 1 1,2 0-1,1 0 1,0-2 0,3 1-1,1-1 1,5-2-1,2 0 1,3 0 0,2-1 129,5-1 0,2-1 1,6 0-1,2 0 1,2-2-1,0 1 1,-27 2-1,1 1 1,0 0-1,3-1 1,0 1-1,1 1-73,4 0 1,0 1 0,1-1 0,1-1 0,0 0-1,1 0 1,1 1 0,0 1 0,1-1 0,2 0-1,0-1 1,0-1 0,2 1 0,0-1 0,0 1 49,1 0 1,2-1 0,0 0 0,4-1 0,1 0-1,0-1 1,0 1 0,0 0 0,-1-1 0,2 1 0,-1-1-1,1-1 1,2 1 0,0-1 0,1-1-122,0-1 1,0 0 0,0 0 0,-19 2 0,1-1-1,0 1 1,-1 0 0,0 0 0,0 1 0,0 0 0,0 0-1,0 0 1,-1-1 0,1 1 0,-1 0 80,-1 0 1,0-1 0,-1 1-1,1 0 1,-2 0 0,0 2-1,0-1 1,1 0 0,1 1 0,1-1-1,1 1 1,-1 0 0,0-1-1,0 1 1,-1 0 0,0 1 0,20-2-1,-1 0 1,0 0 5,-3 1 1,1 0-1,-2 0 1,1 1-1,-1 0 1,-1 0-1,-5 1 1,-2 0-1,0 1 1,-1 1-1,0 0 1,0 1-1,-4 0 1,0 0-1,0 1-252,-2 0 0,-1 0 1,-1 0-1,23 1 1,-2 2 246,0 2 0,0 1 0,-2-1 0,0 3 0,3 3 0,1 1 0</inkml:trace>
  <inkml:trace contextRef="#ctx0" brushRef="#br0" timeOffset="54">3092 6846 8105,'-7'-9'392,"3"2"1,-7 8 0,0 5 0,2 5-1,4 4-231,3 1 1,2 3-1,0 3 1,0 3 0,0 3-1,2 1 1,1 4 0,3 4-1,-3 2 1,1-1-218,2 1 0,-5 5 1,5-4-1,-2 1 127,1-1 0,-3-1 1,3-6-1,-3-2 1,-2-1 57,0-3 0,0-7 1,0 2-28,0-3 1,0-12 0,0-7-1,0-11-100,0-9 1,0-8 0,0-10 0,0-6 0,0-4-84,0-2 0,0-5 0,0-2 0,0-2 0,-2-3 43,-3-2 1,3-3-1,-3 1 1,3 2 0,2 1 20,0 3 1,0 8 0,0 1 0,0 5 0,0 2 173,0 2 0,0 3 0,0 10 0,0 3-88,0 2 0,5 2 0,3 7-296,1 4 0,2 4 0,4 9 0,-3 5 120,-1 10 1,0 8-1,6 14 1,0 3 36,-1 0 0,-5 6 0,0-5 1,2-1-1,2-4 20,1-3 1,-5-3 0,0-5 0,2-5 63,2-4 1,1-3 0,1-4 0,-1-5 0,1-6 21,0-6 0,1-10 1,4-14-1,4-6 0,1-9-23,1-2-103,-8-10 0,4 5 0,-8-5 1,1 2 10,-1 0 1,1 5 0,0 10 0,-1 3 120,1 6 0,-3 13 0,-3 7 160,-5 14 1,-4 18 0,-2 8 0,0 8 0,2 7-34,3 4 1,-1 3 0,5 2 0,0 4 27,0 2 1,-3-4 0,5 4 0,0 0 0,0-2-158,0 0 0,-2-2 0,4-6 1,-4 1-1,0 0-201,1-1 1,-7-7 0,5-3-1,-3-6 1,1-3-710,-3-3 0,5-7 1,-3 2-1520,-1-3 2389,-2-10 0,5-9 0,2-9 0</inkml:trace>
  <inkml:trace contextRef="#ctx0" brushRef="#br0" timeOffset="55">4349 7078 7592,'0'-17'-468,"0"1"1,0-1 0,0 0 834,0 1 1,0 5-1,0 0-32,0-2 1,-5-2-1,-1-1 1,1 1-9,-3 4 1,5 2-1,-8 5 1,-1-3-1,1-1-89,0 1 1,0 0-1,-5 3 1,-1-1-105,1 1 1,-1 2 0,1 4 0,-1 3-260,1 6 101,-1 4 0,1 9 0,-1 4 1,1 3-1,1 2-214,4 0 1,-2 2 0,7 0-1,3 0 203,1-4 1,2-3 0,0-1 0,2-5-1,3-3 45,6-3 0,4-7 0,2-3 0,-1-4 0,1-2 4,-1 0 1,2-2 0,3-4 0,1-5-45,-2-3 1,-2-9 0,-1 0 0,-2-3 0,-3-4 0,-1-1 25,2-2 0,-3 6 0,-1 1 0,-2 2 17,-3 4 1,-2 1 70,-2 3 0,0 8 0,0 8 0,0 10-12,0 4 0,5 8 0,1 2 0,-1 2 0,1 2-192,-1-3 0,8 5 0,-4-8 1,2-2-165,0-2 0,0-1 0,6-1 0,-1-1-239,1-4 0,-1-3 0,1-8 0,-1-2 0,-1-4 523,-4-5 0,11-11 0,-3-4 0</inkml:trace>
  <inkml:trace contextRef="#ctx0" brushRef="#br0" timeOffset="56">4597 6978 7958,'-11'-16'0,"2"-1"437,2 1 0,-4-1 1,5 1 291,2-1 0,3 6-601,1 0 0,1 7 0,5-1 1,7 5-92,7 5 1,-2-1 0,6 7-1,-2 4 1,0 3-178,-1 4 1,2 8-1,-1-3 1,-1 4 0,-3 3-17,-1-1 1,-3 0 0,-1 2 0,-4 1-1,-1 1-35,-5-6 0,-1 1 1,-2-10 554,0-2 1,-2-11-1,-3-9 1,-4-11 60,-1-9 1,-2-13 0,4-10 0,1-1 0,-2-2-438,0-5 0,5 5 0,-2-7 0,4-1 0,4 3-514,4 0 1,-2 8 0,8 5 0,5 3-14,3 2 1,2 5-1,-5 2 1,1 3-1,2 2 539,2 3 0,0 1 0,-5 1 0</inkml:trace>
  <inkml:trace contextRef="#ctx0" brushRef="#br0" timeOffset="57">5110 6218 7921,'0'-17'146,"0"1"1,0-1 0,0 1 0,0-1 1162,0 0 1,0 6-1081,0 0 0,0 15 0,0 2 0,2 8-157,3 8 1,-1 6 0,7 11 0,2 6-1,0 9-29,-2 6 1,3-1 0,-3 2 0,4 3-1,2 2-293,-1 0 0,-1 10 1,-2-10-1,-4 2 0,-2-2 154,-3-5 1,-2-4 0,-2-8 0,0-1 0,0-6-671,0-9 1,0-1-205,0-10 970,0-15 0,0-16 0,0-17 0</inkml:trace>
  <inkml:trace contextRef="#ctx0" brushRef="#br0" timeOffset="58">5507 6582 7886,'0'-10'2366,"0"5"-2182,0 10 0,0 5 0,-2 6 1,-2 1-1,-3 1-159,-2 4 0,3-4 1,-5 4-1,0-3-353,2-3 1,-6 1 224,4-1 1,-2-5 0,0 0 221,2 2 1,8-3-1,-3 1 1,4 1 213,2 3 1,-5 2-1,-1-1 1,3 1-213,1-1 0,7 1 0,3-1 1,1 1-1,4-1-81,1 1 0,3-2 0,-1-3 0,1 0 0,1 0-266,4 3 0,-3 2 1,5-1-1,-2-1 1,2-2-364,1-2 0,-4-8 0,1 5 589,-4-1 0,6-5 0,2 5 0</inkml:trace>
  <inkml:trace contextRef="#ctx0" brushRef="#br0" timeOffset="59">6036 6681 7838,'-17'-11'0,"1"0"760,-1-2 0,1 0-448,-1 2 1,6-2-1,0 8 1,-2 1 0,-1 4 352,-3 5 1,0 5-1,1 8 1,-1 4-610,1 6 0,1 5 1,2 3-1,2 5 1,0-1-1,2 2-260,4 1 1,3-5-1,2 5 1,0-3-358,0-3 453,0-2 0,7-4 0,4-4 0,4-6 82,1-8 1,1-1 0,1-6-1,2-2 1,2-4 206,-1-6 0,3-10 0,-1-12 1,1-3-55,0-2 1,-2-6 0,-5-1 0,-2-3 0,-4-3-72,-6-1 0,-3-1 0,-2 2 0,-2 6 0,-3 3 2,-6 6 1,-4 9-395,-2-1 0,1 12 1,-1 6-964,1 3 1,1 4 0,4 3 1298,5 6 0,5 12 0,1 2 0</inkml:trace>
  <inkml:trace contextRef="#ctx0" brushRef="#br0" timeOffset="60">6185 6697 8179,'0'-16'893,"0"-1"-420,0 1 0,0-1 121,0 1 1,7 6 0,2 7 0,2 8 0,0 10-566,2 5 0,2 10 1,-1-3-1,-1 4 1,-2 4-181,2 4 0,-4-4 1,2 3-1,2-3 1,0-2-33,-2 0 1,4-1 0,-4-5-1,2-5 1,0-3 149,-2-3 0,-6-7 0,6-3 237,2-4 1,2-10 0,1-5 0,-1-7 0,-2-7 27,-2-5 1,0-2-1,4-3 1,-3-4-1,-1-1-79,2-4 1,-3-3 0,-1-3 0,0 3-2022,0 6 1559,-5 7 0,5 10 0,-5 4-912,1 3 1,2 10 1220,-1 4 0,3 18 0,8 5 0</inkml:trace>
  <inkml:trace contextRef="#ctx0" brushRef="#br0" timeOffset="61">6780 6615 7970,'0'16'908,"0"2"1,0 3-656,0 1 0,0 5 0,2-3 0,1 2 0,5 3-273,1 3 0,-3-5 1,3-1-1,0 0 0,-2-3-682,1 1 1,-1-2-1,-3-5 702,1-1 0,8 1 0,-4 0 0</inkml:trace>
  <inkml:trace contextRef="#ctx0" brushRef="#br0" timeOffset="62">6929 6515 7966,'0'-40'0,"-2"5"0,-2 7 620,-1 5 0,-1 1-387,6 5-633,0 8 0,2 1 1,4 10 399,5 4 0,11 3 0,3 8 0</inkml:trace>
  <inkml:trace contextRef="#ctx0" brushRef="#br0" timeOffset="63">7375 6664 8150,'-9'-7'597,"0"-2"1,5-8 0,-1 1 0,1-3-289,2-3 1,2 4 0,0-4 0,0 3-141,0 3 1,-5-1-1,-1 1 1,1-1-118,-3 1 1,-1 6 0,-7 5 0,-1 3 0,1 2-75,-1 0 0,0 13 0,1 5 0,-1 6 0,1 8-128,-1 4 1,6 5 0,2 5 0,2-2-1,3 0 8,2-2 0,2 4 1,2-7-1,2-3 0,3-3 78,2-5 1,2 0 0,4-10 0,-2-5 83,-2-4 0,0-4 0,5-6 0,1-7 0,0-8 125,-1-10 0,1-5 0,1-6 0,0-3 0,1-6-148,-5 0 0,-6 0 1,1 0-1,-2 5 1,-1 10-6,1 5 0,-5 4-95,3 6 1,-3 16 0,-2 9 0,0 11 84,0 6 0,0 2 0,0 3 0,0-2 0,0-3-147,0-2 0,6 3 1,1-5-1,1-1 0,1-5-413,0-5 1,-4 2-1,6-7 1,2-3-206,2-1 0,3-2 783,4 0 0,4-15 0,7-3 0</inkml:trace>
  <inkml:trace contextRef="#ctx0" brushRef="#br0" timeOffset="64">7789 6582 8101,'-10'1'687,"5"5"1,3 9 0,2 7 0,0-2-517,0-2 1,0 6 0,0 2 0,0 1-230,0 1 0,0-6 1,0 4-1,0-1 0,2-1-52,3 0 0,-3-2 0,4-5 0,-2-1-267,1 1 1,-1-10-1,5-9 436,-2-12 1,-1-10 0,-4-11 0,1-4 213,3-5 0,1 2 1,-3-2-1,1-2 1,1-2-123,1-1 1,1 6 0,4 7 0,-1 6-1,2 8-27,2 4 1,2 3-1,-1 4 1,1 7-111,-1 8 1,1 5-1,1 8 1,2 1-1,2 6 19,-2 9 1,-7 6 0,-3 7-1,-1-4 1,-2 2-354,0 4 0,4-8 0,-3 10 0,-1-3 0,2-1-470,1-2 0,-1 4 790,2-4 0,3 4 0,-4 2 0</inkml:trace>
  <inkml:trace contextRef="#ctx0" brushRef="#br0" timeOffset="65">4068 9029 7952,'0'33'0,"0"0"66,0 0 1,0 6 0,0 1-1,0 1 1,0 1-45,0 0 0,0-3 1,0 3-1,0-2 1,0-3 74,0-2 1,2-4 0,1-3 0,3-6 502,-2-4-397,-2-1 0,-2-17 1,0-11-1,0-15 1,-2-11-33,-4-7 1,2-5 0,-7-8 0,-1-8 0,-3-8-188,-2-8 0,-1-2 0,8 35 1,0-1-1,-1-1 0,2 1 1,0 0-1,1 0 11,1 1 1,1 1 0,-3-38 0,-2 3 0,5 10 0,5 9 44,1 8 0,7 17 0,4 6 0,4 7-101,1 5 1,1 9 0,-1 5 0,1 4 0,-1 2-1,1 0 1,-1 2-1,3 4 1,3 5 0,4 5 27,-1 6 0,7 4 0,-7 7 0,3 0 0,-2 0 49,-3 0 0,-1 6 0,-7 1 0,-4 1 0,-5-1 124,-4-3 0,-10 3 0,-5-3 0,-7-4 0,-7-4-115,-5 1 1,-1-6 0,0-2 0,0-4-530,0-1 0,2-8 0,3-6 1,6-6-1,6-10-1540,5-7 2044,3-6 0,16-7 0,1 0 0</inkml:trace>
  <inkml:trace contextRef="#ctx0" brushRef="#br0" timeOffset="66">4432 8334 7917,'0'-24'590,"0"6"1289,0-4-1658,0 11 1,7 6-1,4 10 1,6 6 0,5 4-56,5 1 1,-1 6 0,2 2 0,3 2 0,4 3-410,3 3 0,-5 3 0,-7 3 1,-2 4-21,-4 1 0,-3 3 1,-6-6-1,-6 0 1,-3-1 313,-2-8 1,-7-5 0,-4-10 0,-4-1 0,-3-4 246,-4-5 0,1-6 1,-4-8-1,1-10 120,4-13 0,1-10 0,5-10 0,1-2 1,3-4-351,3-2 1,3 6-1,12-3 1,6 7 0,9 5-519,2 5 0,3 4 0,5 4 0,0 3 0,0 8-269,0 7 0,0 0 1,0 8 718,0 1 0,0-5 0,0 0 0</inkml:trace>
  <inkml:trace contextRef="#ctx0" brushRef="#br0" timeOffset="67">5259 8351 8059,'-11'-17'1206,"1"1"-863,3-1 0,-4 6 1,4 0-105,-3-2 1,-1 6 0,-5 2 0,1 5-254,4 5 0,-4 12 0,6 10 0,-2 6 1,0 6-85,-2 5 0,6-2 0,2 2 1,3 0-1,2 0 69,0 1 0,2-14 1,3 2-1,4-4 1,4-5 41,4-7 1,-3-8-1,12-9 1,0 0 189,-1 0 0,-2-15 1,4-7-1,1-9 1,-3-8-79,-3-5 1,-5-4 0,-6-3-1,-5-2 1,-5-2-170,-1 1 1,0 8-1,0 6 1,-1 3-1065,-5 6 742,4 16 1,-13-5-1,4 15 366,-3 1 0,-3 2 0,1 2 0</inkml:trace>
  <inkml:trace contextRef="#ctx0" brushRef="#br0" timeOffset="68">5705 8252 7837,'0'16'0,"0"3"120,0 3 0,2-2 0,2 7 0,1 3 1,-1 1-1,-1 2 0,1 2 0,3 2 0,1 3 1,-1 2 0,-3 4 0,3 8 1,-1 3-1,-1 1 1,1 5-1,-1 1 1,1 2-176,1 1 1,-5-9 0,3-3 0,-1-3 0,0-4 49,1-4 0,1-6 0,-6-10 0,0-6 79,0-4 1,0-10-1,0-8 1,-2-11 153,-4-10 1,-1-12 0,-6-13 0,2-9 0,-2-9-483,-1-6 0,-3-13 0,2-1 1,3-8-1,2 2 133,3 4 1,2 10-1,5 5 1,0 6-28,0 10 0,1 0 1,3 15-1,3 1 1,1 8 259,-1 5 0,6 0 0,-2 8 0,4 3 0,1 3 12,1 2 0,-1 3 1,3 7-1,3 0 0,5 2-102,5 3 1,-5 5 0,1 8 0,-1 4 0,1 4-98,-1-1 0,-6 7 0,1-7 1,-6 3-1,-5-1 42,-5 3 0,-5-6 0,-1 0 0,-1-2 1,-5 2 22,-5 1 1,-11-4 0,-5 1 0,-5-4-121,-1-2 1,0-1 0,0-4-1,0-3 1,2-3-442,3 1 0,6-3 570,11-8 0,4-4 0,7-8 0</inkml:trace>
  <inkml:trace contextRef="#ctx0" brushRef="#br0" timeOffset="69">6333 8318 7837,'0'16'541,"0"-5"-88,0 0 1,0-5-161,0 5 1,2-7-1,2-1 1,3-6-246,3-8 0,-5-4 0,4-2 0,0 1 0,-1-3-187,-1-3 1,-1-3-1,-5-7 1,3 5 0,2 5-107,-3 3 0,-1 3 0,-4 1 109,-3 4 1,-4 4 0,-8 9 0,1 5 126,-1 10 1,0 8-1,3 12 1,1 3-1,4 1 361,1-1 0,-3 4 0,6-5 0,1-2 1,4-2-134,6-2 0,-1-2 0,8-3 0,4-5 0,-1-1-433,4 1 0,6-7 0,-2-7 1,2-1-1,1-5-275,-1-1 0,5-9 1,-5-6-1,1-7-1537,1-8 2026,-8-3 0,11-10 0,-5-1 0</inkml:trace>
  <inkml:trace contextRef="#ctx0" brushRef="#br0" timeOffset="70">6714 8103 7837,'-2'-24'0,"-4"6"579,-5 5 0,4 11-351,2 2 1,8 2 0,5 7-1,3 0 1,5 0-103,4 4 1,4 2 0,-4 3-1,4 2-60,2 2 0,-6 8 1,2-3-1,-3 5 1,-3 1-250,1 0 0,-6 0 0,-2 0 0,-2 0 38,-3 0 0,-4-2 1,-6-1-1,-5-5 1,-3-1 424,-3-3 0,1-10 0,-1-6 0,1-5 107,-1-5-289,1-12 1,-1-3 0,2-10 0,2-3 264,2-3 0,8-10 0,-3 2 0,4-2 0,4-2-653,4-2 1,3 12 0,9-6-1,4 7-281,6 4 0,5 5 0,4 3 0,1-1 571,-1 0 0,5-1 0,1-7 0</inkml:trace>
  <inkml:trace contextRef="#ctx0" brushRef="#br0" timeOffset="71">7392 7524 8004,'-6'-11'895,"1"0"0,-6 6-394,5-6 1,1 9-374,5 2 1,0 9-1,0 13 1,0 5 0,-2 7-135,-4 4 0,5 4 0,-5 10 0,2 1 0,1 2 106,-3-1 1,-1-3 0,3 0 0,-1 3 0,1 1 1,2-2 0,-3 4 0,-1-2 0,2-2 0,3-1-22,1-2 1,0-10-1,0-5 1,1-8-82,5-3 0,3-9 0,8-9 0,1-5 0,4-1-401,6 0 0,-3-7 1,1-6-1,-2-7 1,-4-8-56,-1-3 0,-10 2 0,-4-3 0,-3-2-1892,-2-1 2193,0 7 1,-13-3-1,-5 5 156,-6 0 0,-4 3 0,-5 6 0</inkml:trace>
  <inkml:trace contextRef="#ctx0" brushRef="#br0" timeOffset="72">7359 8152 7837,'-28'-5'31,"2"-1"0,1 3 0,1 1 0,0 2 583,4 0 0,7 0-607,2 0 1,9 0 0,2 0 0,9 0-1,6 0 1,3 0 0,2 0 0,4-2 0,2-3-1,3-5 1,3-1 0,-1 2 0,-2 0 0,-1 0-1,-1-2 1,1 0 0,-2 2 0,-2 1 0,-4 5-185,-2 1 1,-9 4 0,-3 3 0,-4 6 0,-4 6 575,-4 5 1,5-2 0,-5 6 0,4-1-201,2 1 1,0-4 0,0 4 0,0-2-1,0-4-135,0-2 0,2-7 0,4-1-103,5-3 1,3-2-1,3-5 1,-1-1-1,1-5-60,-1-5 0,7-6 1,-1-3-1,-2-4 17,-2-1 31,-1-3 0,-3-3 0,-1 3 0,-4 6 0,1 4-61,-1 1 0,-6 4 1,3 8 69,-4 10 0,-2 8 0,0 6 154,0 3 1,0 3 0,0 10-1,0 2 1,0 4-9,0 1 1,0-4 0,0 6-1,0 2 56,0 2 1,7-2 0,4 2 0,4 3 0,1-1-103,1-4 0,0 0 1,-1-6-1,1 1 1,-1 1-16,1 0 0,-3-5 0,-1 2 0,-4-3 108,-1 3 0,-3-10 0,-5 4 0,0-1 0,0-3 90,0-1 1,-7-3 0,-4-5 0,-2 3 0,0-3-141,2-2 1,0-7 0,-5-2-1,-1-1-1497,1-5 1150,-8-1 1,5-4 0,-5-3 0,0-8-265,-3-7 510,3 1 0,-15-19 0,5 3 0</inkml:trace>
  <inkml:trace contextRef="#ctx0" brushRef="#br0" timeOffset="73">8913 6548 7804,'-9'-7'200,"2"3"110,7-7 0,1 8 0,3-5 0,3 3-203,3-1 1,1 1-1,5 5 1,1 0-11,-1 0 0,6 0 1,2 0-1,0 2-52,0 3 1,5-1-1,-3 7 1,2 2-113,-1 1 1,-1 3 0,2 0-1,-5-1 1,-1 2-43,1 4 0,-1-3 0,-8 5 0,-3 0 0,-3 1 66,-1 1 0,-5 7 0,1-2 0,-4 8 52,-5 3 1,-7-3 0,4 3-1,-2 0 64,0 1 1,0-1-1,-6 2 1,-1-4 0,-2-1 77,-2 0 1,2-1 0,7-3 0,2 0 0,0 0 7,2-4 1,-4-3 0,7 1-1,1-3 1,-1-2-88,1-4 0,-1-2 0,6-1 0,0-1 0,0 1-79,0-1 1,0 1 0,0-1 0,0 1-35,0 0 0,6-1 0,1 1 0,0-1 61,1 1 1,-1-3-1,-3-1 1,3-2 8,2 2 1,-5 2 0,1 1-10,-3 1 1,-2-1-1,0 1 1,0 0 0,0-1 2,0 1 0,0 5 1,0 2-1,0-1 1,2 3-38,4 0 0,-5 0 0,7 3 1,-1-3 6,4-2 0,-2 3 0,2-3 0,2 0 0,2 2 0,1-1 51,1 5 0,0-5 1,-1 1-1,1 0 114,-1 0 1,-5-1-1,0 5 1,0-5-1,0 1 260,0 0 0,-2 0 0,4 3 1,-2-3-108,2-2 0,0 3 0,0-5 1,-4 0-1,-2 0-92,-3 0 1,4 0 0,-3-5 0,-1 0 0,-4-1-202,-6 1 1,-3-6 0,-8-2 0,1-2 0,-2-3-263,-4-2 1,1-10 0,-4-5 0,-1-5-606,0-4 0,4-7 0,-4 3 0,2-2 1,4 3-2702,2 1 3550,1 2 0,1 5 0,-1 1 0</inkml:trace>
  <inkml:trace contextRef="#ctx0" brushRef="#br0" timeOffset="74">10666 7111 8384,'0'16'101,"-5"1"0,-1-1 1,2 3-1,2 3 0,1 5 1,-3 5-1,-2 1 0,3 0 1,-1 0-1,0 0 0,-1-2 49,1-3 1,-3-3 0,1-4 0,1 1 136,-2-2 0,5-11 0,-6-9 0,3-11 0,-1-9-57,3-8 0,1-7 0,4-7 0,1-9 0,5-8-348,1-9 1,-4-8-1,5-12 1,-1-4-1,-5 46 1,-1-1-78,0 0 0,1 0 0,9-38 0,-4 1 1,3 7-1,-1 3 82,1 4 1,-2 10 0,1 5 0,0 7 0,-2 7 183,-4 8 1,3 11 0,-3 0 91,-1 4 0,0 9-207,1 3 1,2 14 0,6 8-1,-2 12 1,0 8 25,-2 9 1,6 8 0,-4 6 0,4 3 0,1 8 0,-1 0 54,-4-2 0,2 5 0,-6-10 0,3-3-6,2-1 1,-4-4-1,-1-5 1,-1-2 41,-1-4 1,6 2-1,-5-8 1,-3-1 0,1-4-208,2-5 1,-5-4-1,5-8 1,-2 1-1645,1-1 1383,-3-7 395,5-9 0,-7-9 0,0-7 0</inkml:trace>
  <inkml:trace contextRef="#ctx0" brushRef="#br0" timeOffset="75">10583 7160 8021,'8'-14'597,"3"3"0,5 3-261,6 1 1,4 3 0,9-7-1,2 0 1,5 0-235,6 0 0,-2 6 1,7-5-103,-7 3 0,16-6 0,-1 4 0</inkml:trace>
  <inkml:trace contextRef="#ctx0" brushRef="#br0" timeOffset="76">12518 6085 6957,'0'-16'619,"-2"1"-42,-3 4 0,1 6-532,-7 10 1,7 6-1,-1 11 1,3 6 0,2 5 101,0 5 0,0 5 1,0 6-1,0 3 1,0 1 7,0 2 1,0 2 0,0-4 0,0 4-65,0 2-38,0 2 0,0 3 0,0-1 0,0-3-12,0 3 1,0-1 0,0-1 0,0-8 0,0-7 47,0-7 1,0-6 0,0-6 0,2-7 112,3-7 0,-1-5 1,7-8-1,2-2-174,2-4 0,7-10 0,2-12 0,-1-3 1,1-4-615,-3-4 0,-5-1 0,-5-6 0,-5 2 1,-5 0 585,-1 2 0,-14-6 0,-5 6 0</inkml:trace>
  <inkml:trace contextRef="#ctx0" brushRef="#br0" timeOffset="77">12369 6763 7978,'-16'0'-388,"-1"0"784,1 0 1,6-1 0,7-3-92,6-2 0,1-5 0,9 4 0,4-2 0,5-2 1,3 0-396,5 0 1,-5 5-1,3-5 1,0 0-137,-3 2 1,7 0-1,-7 5 1,3-1-1,-2-1-428,-3-1 1,-1 5 0,-5-4 0,0 5 408,-1 1 520,1-8 0,-6 6 101,0-3 1,-2 10 0,4 6 0,-2 4-196,2 2 0,1 1 1,3 2-1,1 4 1,2 2-242,2 3 0,1 2 0,-5 4 0,2 2 0,0 4-95,-5 1 0,0-5 1,-10 3-1,-1-1 0,-2-3 135,-2-4 0,-2-7 0,-4-8 0,-5-2 390,-3-4 1,-3-6-1,1-10 1,-1-8-1,2-8 85,4-6 1,-2-4 0,8-4 0,1-4-608,2-5 1,2 2 0,0 0 0,2 3 0,4 6-297,5 4 0,5 3 0,5-2 0,2 6-460,3 4 438,-6 1 1,13 6 469,1 0 0,-1 0 0,7-5 0</inkml:trace>
  <inkml:trace contextRef="#ctx0" brushRef="#br0" timeOffset="78">13527 6714 7985,'0'-17'-2,"-2"1"212,-4-1 0,3 1 0,-8-1 0,0 1 5,2-1 1,-4 6 0,5 2 0,-1 1-144,-4 5 0,4 1 1,-2 2-1,-2 2 0,-1 3-379,-3 6 260,8 4 1,-6 9 0,4 3 0,-4 5 0,-1 1 40,-1 0 0,3 5 0,1 1 0,4-2 30,1-2 1,1-2 0,3-2-1,-1-3 15,1-6 1,4 2-1,6-4 14,5-6 1,3-4-1,3-10 1,1-2 0,2-6-12,2-8 0,0-2 0,-5-10 0,0-1 0,-1-3-154,1-1 1,-1 0-1,-1 2 1,-2 2 0,-4 3 83,-2 2 1,1 4 0,-5 7 103,3 2 1,-1 9-1,-5 2-25,0 9 1,0 13-1,0 4 1,0 3-1,0 1-108,0-1 0,0 6 1,0-7-1,2 1-250,4-1 0,3 1 1,7-7-1,1 0 1,-2 0-1,-1-2 307,3-5 0,-4 2 0,11-8 0</inkml:trace>
  <inkml:trace contextRef="#ctx0" brushRef="#br0" timeOffset="79">13775 6763 7590,'-2'-14'557,"-3"3"1,3 5-437,-4 12 1,4 3-1,2 7 1,0 1-58,0-1 1,0 7 0,0 0 0,2 1-1,2 2-79,1 0 0,3-4 0,-5 4 0,3-1 0,-2-1-53,-3 0 1,-1-2 228,0-5 1,0-10 480,0-7-548,0-7 0,0-17 0,2-4 1,2-5-1,1-4-81,-1-1 1,3-8 0,1 2 0,-1-2-90,1 2 1,4-2 0,-2 9 0,1 6 0,0 7-79,1 6 1,3 3 0,2 4-1,-1 5 1,1 4 66,-1 2 0,1 0 0,-1 2 0,1 4 0,-1 5 17,1 4 0,0 7 0,-1 1 0,1 1 0,-3 2 10,-3 0 1,2 1 0,-7 5 0,-3-3-70,-1-1 0,-2-1 0,0 4 0,0-1 0,0-5-112,0-1 1,0 4 0,0-6 0,0-2-852,0-1 1092,0-10 0,8-2 0,1-7 0</inkml:trace>
  <inkml:trace contextRef="#ctx0" brushRef="#br0" timeOffset="80">14585 6615 7982,'0'-17'59,"0"-1"1,-2-3 0,-1-1 299,-3 2 0,-5 2 0,6 1 0,-1 3 1,-1 1-11,-4 2 1,-4 7-1,-2-1 1,1 3-1,-1 2-267,1 0 1,-6 7 0,0 4 0,3 4 0,5 3-147,3 4 0,1 2 1,-1 5-1,6-3 0,1 0-18,-1 0 1,3-6 0,-4 2 0,6-4 0,6-1 42,5-1 0,-2 1 0,2-1 0,2 1 51,2-1 0,7-4 1,0-1-1,-2 1 0,-2 3-6,-1 2 0,1 1 0,1 2 0,-1 2 0,-3-2-14,-1-1 0,-6-3 1,-3 1-1,-3-1 150,-2 1-130,0 0 1,0-1 0,-2-1 0,-3-2 13,-6-2 1,-9-2-1,-2 2-449,1-6 1,3-5 0,1-5 0,3-8 0,3-5 422,5-4 0,4-15 0,2 2 0</inkml:trace>
  <inkml:trace contextRef="#ctx0" brushRef="#br0" timeOffset="81">14767 6681 7919,'7'-9'530,"-5"1"0,7 8 1,-5 2-1,3 5-376,3 10 1,-5 1 0,4 8 0,-1 0-210,-5-1 0,1 3 1,0 5-1,1-2 1,-1-1-704,-2-3 1,3-1-1,1 2 758,-3-6 0,-1 3 0,-2 1 0</inkml:trace>
  <inkml:trace contextRef="#ctx0" brushRef="#br0" timeOffset="82">14866 6648 7896,'-5'-39'-332,"-1"0"215,3 3 0,1 3 0,2 5 0,0 4 49,0 0 0,0 6 1,2-2-1,3 5 0,6 6 68,4 2 0,1-6 0,1 3 0</inkml:trace>
  <inkml:trace contextRef="#ctx0" brushRef="#br0" timeOffset="83">15280 6003 7801,'0'-17'-113,"0"1"1,0-1 0,2 1 0,1-1 1116,3 1 1,7 6-748,-2 5 0,-4 16 0,-2 7 0,-3 4 1,-2 6-138,0 3 1,0 0-1,0 12 1,0 1 0,0 0 0,0 2 1,2 5-1,2-5 1,1 6-108,-1 3 1,-2 5 0,-2-3-1,0 2 1,-2 3-591,-4 3 539,5 1 0,-7-4 0,8-5 0,-2-9 17,-3-6 0,3-3 0,-3-8 0,3-3 0,4-8 8,3-7 0,-1-6 0,7-7 0,2 0 0,1 0 111,3 0 1,-1-13 0,1-5-1,0-4-488,-1-2 0,-1-5 1,-2 1-1,-4-3 389,-2-2 0,6-8 0,-4-1 0</inkml:trace>
  <inkml:trace contextRef="#ctx0" brushRef="#br0" timeOffset="84">15412 6681 7875,'-26'0'0,"4"0"326,4 0 1,3-2 0,2-2 723,2-1 0,6-1-476,-6 6 0,9-5 1,2-3-1,9 1-702,6 0 1,3-1-1,2 5 1,4-5-209,2-1 0,2 5 0,3-1 0,-2 3 0,-1 0-471,1-3 0,1 3 1,-1-4-1,-3 5 1,-2 1 806,-4 0 0,-2 0 0,-3 1-245,-4 5 1,2 3 0,-8 8 443,-1-1 0,-2 2 0,-2 3 0,0 3 0,0-1 36,0 1 0,0 6 0,0-5 0,0 3 0,0-2-262,0-2 0,5 3 0,1-5 0,-1-2 1,1-1-1424,-1-3 1450,1-6 0,1-3 0,2-7 0</inkml:trace>
  <inkml:trace contextRef="#ctx0" brushRef="#br0" timeOffset="85">15825 6681 7870,'0'-52'25,"0"-1"0,0 14 1,-1 5 93,-5 4 1,4 6 0,-3 8-334,3-1 1,4 10 0,3 5 0,4 7 213,1 5 0,12 1 0,-4 5 0</inkml:trace>
  <inkml:trace contextRef="#ctx0" brushRef="#br0" timeOffset="86">16222 6631 8146,'0'-16'440,"0"5"0,-2 1 0,-1 1 0,-5 2-177,-1-1 0,-2 3 1,-5 5-1,-1 0-46,1 0 0,-1 0 0,1 4 0,-1 5 0,-1 9-108,-4 6 1,5 4 0,-1 5 0,7 0-1,1 0-358,1 0 1,6 6 0,-3-3-1,4-3 1,2-3 98,0-1 0,8-5 1,3-2-1,3-5 154,3-6 0,-1-4 0,3-7 0,1 0 0,4-4 87,2-7 0,-6-2 0,4-12 0,-4-1 0,-2 0-24,-3-3 1,-4-4-1,0-2 1,-6-2-135,-3 0 0,-2 8 0,-1-6 0,-5 8 0,-3 3-761,0 3 1,-6 9-257,4 1 0,4 14 1084,1 3 0,4 7 0,2 3 0</inkml:trace>
  <inkml:trace contextRef="#ctx0" brushRef="#br0" timeOffset="87">16437 6582 8258,'2'-10'1263,"2"7"-1140,1 6 1,1 8-1,-4 10 1,1 2-58,3 3 0,-1-2 0,-5 7 0,0 4 0,0 0-306,0 0 0,0-4 0,0-1 1,0-5-1,0 1 102,0 0 0,-2-8 359,-3-1 1,3-15 0,-3-15-1,5-8 1,3-6-27,3-4 1,7-4-1,-4-2 1,2-5-132,0-6 1,2 9 0,5-5 0,1 9 0,-5 8-132,1 5 0,0 5 0,1 6 0,1 6 240,-1 3 1,3 2 0,1 2 0,4 3 0,0 8-157,-1 7 0,5 1 0,-6 6 1,-2 2-1,-1 1-157,-3-3 0,-1 10 1,-4-4-1,-6 0-3,-3-3 0,-4 1 1,-3-5-1,-4 1 0,-2-1-2028,0-2 2171,0 5 0,-6-10 0,1 5 0</inkml:trace>
  <inkml:trace contextRef="#ctx0" brushRef="#br0" timeOffset="88">18422 5771 8126,'-8'-9'460,"1"0"1,-6 5 0,2-1-68,-2 1 1,6 4-328,1 6 1,4 8-1,2 8 1,0 2-1,0 4 1,0 7 152,0 5 1,0 4 0,0 8 0,0 3 0,-1 5-72,-5 5 1,2 1-1,-5 0 1,0-2-1,2-1-17,-1-3 0,-3-1 0,4 2 1,0-6-153,-1-4 1,-3-7 0,6-1 0,1-3 0,2-5-78,2-6 1,2-7 0,2-9 0,3-3-30,2-3 0,2-2 1,8-6-1,1-7 1,4-8-2996,2-10 2372,-6 2 0,9-7 750,-7 3 0,-7-10 0,-8-5 0</inkml:trace>
  <inkml:trace contextRef="#ctx0" brushRef="#br0" timeOffset="89">18306 6565 7912,'-22'-11'0,"0"2"339,2 1 0,3 1 744,6 2 1,0-5-721,11-6 0,-2 7 1,13 3-1,4 2 0,3 1-293,4-3 0,8-1 0,-3 3 0,4-3-303,3-2 1,-1 5 0,0-1 0,2 3 0,1 2 232,3 0 0,7-8 0,-4-1 0</inkml:trace>
  <inkml:trace contextRef="#ctx0" brushRef="#br0" timeOffset="90">18885 6449 7357,'-17'0'-1218,"1"0"1685,-1 0 1,0 0 0,1 2-1,-1 4 1,1 5 0,-1 3 41,1 3 0,5 5 1,0 2-1,0 1 0,2 5-526,3 1 0,2-3 0,1-1 0,-3 3 0,2 1-148,3 2 0,6-2 0,3-3 0,-1-6 1,2-4 113,0-1 1,2-3-1,6-3 1,-1-5 260,1-4 0,5-4 0,0-4 0,0-6 0,0-7-201,0-3 1,0-7 0,-5 1-1,-3-5 1,-3-4-146,-5-1 1,-4-3 0,-4 3 0,-2-3 0,-3 3-219,-2 5 0,-4 11 0,-7 1 0,-2 9 0,1 6-442,3 4 0,1 4 796,1 4 0,-1 3 0,1 7 0</inkml:trace>
  <inkml:trace contextRef="#ctx0" brushRef="#br0" timeOffset="91">20886 5606 8027,'0'-17'0,"0"1"505,0-1 1,0 6 0,-2 2-384,-4 2 0,4 10 0,-5 12 0,1 7 0,1 4-255,1 3 0,-3 10 1,0 5-1,-1 4 164,1 1 0,-4 8 0,4 4 0,-1 3 0,-1 4 0,0 4 110,-4 5 1,-2-2 0,-1-1 0,1-3-5,4-1 0,-4-13 0,4 4 0,-2-10 56,2-7 1,4-5 0,7-10 0,0-3-62,0-2 0,2-4 0,3-9 0,6-5 1,6-8-135,5-9 0,-4-2 0,4-14 0,-3-3-748,-3-1 1,-1-2 0,-4 0 0,-5 0 0,-8 0-1,-7 0 750,-8-1 0,-11 1 0,1 2 0,-4 2-289,-2 1 0,0 10 0,1-1 0,3 7 0,3-1 551,2-2 0,2 4 0,6 2 152,-1 1 1,8 1 0,2 3-86,-1-1 1,8-6-1,0 5 1,9 1-1,6-1-158,2 1 1,7-8-1,3 2 1,4-4-1,4-1-134,4-1 1,-4-1 0,5-2-1,-1-2-308,-1 1 0,3-4 1,-4-1-1,1-2-39,-1 1 1,-8-6 0,-3-8 0,0-1 0,-2-2 0,-1 0 335,-2 0 0,-3 7 0,-3 0 1,-2 6 243,-2 3 0,-8 14 0,3-3-83,-4 2 1,-2 10 0,0 5-1,0 9 1,-2 10-161,-4 8 0,3 2 0,-7 16 0,1 2-104,0 7 0,5 6 0,-3 10 0,2 4 0,-1-1 21,2 1 1,3-1 0,-1-3 0,-2 0 0,-3-4-1,-1-7 34,1-8 0,-4 1 0,4-14 0,-1-3 241,1-6 1,-6-8 59,2-16 0,4-8 1,1-18-1,4-3 0,2-3-378,0-8 0,8-4 0,3-5 0,3 6 1,5 5 24,3 5 0,-4 0 1,4 10-1,-2 3-228,2 1 1,-9 6-1,4 3 1,-2 3 0,-3 4 199,-1 3 1,-3 6 0,-8 10 0,0 2-1,0 3 188,0 4 1,0 1 0,0 0 0,0-2 92,0-1 1,0 0 0,0 3 0,2-4 0,1-5-112,3-3 0,7-4 0,-4-3 0,2-2-81,0-3 1,0-3 0,5-8-1,1-5-15,0-6 0,-1 6 0,1-11 1,1-1-1,2 1 0,2-2 18,-2 0 0,-1-7 0,-4 3 0,-3-2 0,-1 1 28,2-3 1,0 1-1,-2 0 1,-5 3 102,-4 2 1,-2 2 109,0 5 0,-8 10 1,-5 9-1,-5 11 251,-4 7 0,0 4-286,5-2 0,6-2 1,2 6-55,2-2 0,-4 3 0,5-5 0,3-1 0,3-3-21,5-1 1,-1-1 0,7 1 0,3-1 0,7-1-369,6-4 1,4 2-1,3-8 1,-1-1-347,0-2 0,5-2 1,1 0 592,-2 0 0,5-8 0,0-1 0</inkml:trace>
  <inkml:trace contextRef="#ctx0" brushRef="#br0" timeOffset="92">22986 6383 7351,'0'-7'474,"0"7"0,0 7 0,2 10-376,3-1 1,-3 3 0,3 3-1,-3 3-35,-2 1 0,0 3 0,0-5 1,0 0-1,0 0 92,0-4 1,0-1 0,-2-5-108,-3-3 1,1 2 0,-5-9 32,2-6 1,1-5 0,6-12-1,0-3 1,0-5-6,0-4 0,7-4 1,5-4-1,2-5 1,3-2-57,-1 2 0,1 3 1,-2 8-1,-3 2 1,-1 4 0,2 5 0,-4 5 1,2 6-92,2 5 0,2 5 1,2 1-1,-1 1 34,1 5 1,-3 5 0,-1 9-1,-2 4-23,2 2 1,0 1 0,0 6 0,-4 1 0,-2-1-1,-3 0-123,-2 0 0,-2 0 0,0 0 0,0 0 0,0-2-147,0-3 1,0 1-1,0-7 1,0-2-1177,0-1 1505,0-10 0,7-2 0,2-7 0</inkml:trace>
  <inkml:trace contextRef="#ctx0" brushRef="#br0" timeOffset="93">23515 6433 7709,'9'-10'937,"-2"3"0,1 7-758,3 0 1,-2-2 0,2-1 0,2-3-181,2 2 0,1-5 0,1-2 0,-1-3-57,1-3 1,-6 0 0,-2 1 0,-2-1-1,-3 1-9,-2-1 1,-2 1-1,-2-1 1,-4 3 31,-5 3 0,-3 3 0,-3 8 0,1 0 0,-1 2 54,1 4 0,-5 3 1,3 9-1,3 4 118,1 6-107,-1-4 0,4 7 0,2-4 1,1 3-1,5-1 69,1-1 1,2-8-1,2 2 1,1-2-45,3 2 1,7-9 0,-2 4 0,3-4 0,3-4-121,-1-4 1,1-3 0,0-2-1,1 0 1,2 0-455,2 0 1,6-7-1,-4-4 1,1-4 112,5-2 0,-5 5 406,3-5 0,0 4 0,5-11 0</inkml:trace>
  <inkml:trace contextRef="#ctx0" brushRef="#br0" timeOffset="94">23912 6367 7846,'9'-24'-292,"-4"-4"0,-3-1 0,-2 1 534,0 6 0,0 9 0,0 6 0,0 5 0,0 9 384,0 6 1,0 11-1,0 4 1,2 3-584,4 2 1,5 0 0,9 0 0,2 0 0,0-2-185,2-3 1,-6 1 0,4-7 0,-3 1 0,-1-1 0,2-2-1053,2-6 0,0 3 1193,-5-6 0,-1-4 0,1 1 0</inkml:trace>
  <inkml:trace contextRef="#ctx0" brushRef="#br0" timeOffset="95">24242 6284 7939,'0'-17'338,"0"1"1,-1 7 0,-5 3-91,-5 4 0,-2 4 0,0 5 0,2 8-77,-2 5 0,-1 10 0,-3-3 0,1 5 0,-1 1-47,1 0 1,1-2-1,2-2 1,4-1 0,0-1-369,-1-1 1,7 4 0,-3-8 0,4-2 0,2 0-599,0 2 0,0-9 842,0 3 0,0-3 0,0 4 0</inkml:trace>
  <inkml:trace contextRef="#ctx0" brushRef="#br0" timeOffset="96">24623 5771 8606,'-2'-9'440,"-4"4"0,5 10 0,-7 8 0,3 7-240,-1 8 1,-7 5-1,2 5 1,-3 6-50,-3 4 1,6 7 0,0 2-1,0 0 1,2 2-219,3 0 1,4-11 0,2 1-1,0-3-102,0-4 0,0-1 1,0-8-1,2-2 1,2-3-121,2-6 0,5-4 0,-4-1 157,2-1 1,2-7 0,6-3-1,1-6-92,4-6 0,-2-3 0,8-7 1,3-1 223,6 1 0,-2-8 0,5-2 0</inkml:trace>
  <inkml:trace contextRef="#ctx0" brushRef="#br0" timeOffset="97">24375 6284 10723,'2'-15'250,"3"4"0,12 4 0,10 5 0,4-2-180,2-1 0,13-6 0,6 3 0,5 1 0,5 0-1076,3 3 1006,-7 2 0,14-5 0,-4-2 0</inkml:trace>
  <inkml:trace contextRef="#ctx0" brushRef="#br0" timeOffset="98">26541 6102 7855,'0'-17'175,"0"1"-28,0-1 1,0 6-1,-2 0 1,-3-2-1,-6 1 1,-4 1 0,0 3-1,2 3 1,2-1-1,-2 2 18,-1 3 0,-3 1 1,1 0-1,-1 0 0,1 1-206,-1 5 0,1 3 0,1 8 0,2-1 0,4 1 45,1-1 1,1 6 0,3 2-1,-1 0 1,1 2 0,2-2 36,2 0 1,6 3-1,1-5 1,1 0-1,1 0 47,0 0 1,2 2 0,6-3 0,-1 1-56,1-2 0,-1 4 0,1 0 0,-3-1 0,-1 3-55,-2 0 1,-2-4-1,3 4 1,-7-1-1,-3-1 16,-2 0 1,-6-2 0,-1-7 0,-2-2 0,-4-4-45,-2-2 1,-1-1-1,-1-6 1,1 0-70,-1 0 1,1-8 0,1-4 0,2-9 0,4-4-204,1-1 0,3-5 1,5 1-1,2-5 322,3-3 0,5-8 0,6 4 0</inkml:trace>
  <inkml:trace contextRef="#ctx0" brushRef="#br0" timeOffset="99">26872 5722 7893,'5'-22'0,"3"0"169,1 1 0,-6 3 0,3 1 0,-4 1 446,-2-1 1,0 10-519,0 7 0,5 7 0,1 12 0,-2 3-83,-3 5 0,-1 12 0,0 5 0,0 4 1,0 3-22,0 4 0,0-1 0,0 6 0,-1 3 0,-3-1 42,-2-1 1,-5-1-1,4-8 1,0-4 0,-1-2-30,5-4 1,1-4 0,2-10 0,0-6-1,0-4-127,0-1 0,2-8 1,3-3-1,6-4-264,4-2 1,1-10-1,1-4 1,-1-7 384,1 1 0,-1-13 0,1-2 0</inkml:trace>
  <inkml:trace contextRef="#ctx0" brushRef="#br0" timeOffset="100">26855 6317 7937,'-16'0'1125,"5"0"-847,0 0 0,9-2 1,2-2-1,11-3-156,9-2 0,0 5 0,8-3 0,1 1 0,2-1-337,2-2 1,1 5 0,0-3 0,3 1 0,2 1-222,-2 1 1,3 2 0,-1 2-1,-3 0 1,-3 0 152,-5 0 1,1-2-1,-7-1 1,-1-3 0,-3 1 274,-1-3 0,-8-1 0,-4-7 192,-3-1 0,-2 6 0,-2 2 0,-3 2 235,-6 3 0,-4 2 1,-2 2-1,1 0 0,-2 0-77,-5 0 0,3 7 1,-5 4-1,1 4 1,3 2-288,3-1 1,2 6 0,-1 2-1,2 0 1,2 2-119,2-1 0,8 1 1,-3 2-1,4-6-189,2-4 1,2-1 0,4-3 0,5-1 160,3-2 0,3-9 0,0 0 0,-1-9 1,1-6 5,-1-6 1,1-1 0,-1 4 0,1-3-7,-1-3 1,1 4 0,-2-4 197,-4 3 0,-2 10-151,-4 4 1,-3 10-1,4 6 1,-5 4-90,-1 1 0,0 1 0,2 0 73,4-1 0,-4 1 1,5-3-1,-2-1 15,1-2 0,5-5 1,-4 3-1,3-2 1,2-5 29,3-6 1,2-7 0,-1-9-1,3-4 1,1-1 30,2-5 1,7-8 0,-1-7-1,1-2 34,-1-3 0,3-3 0,-5-4 0,1-6 0,-1 1-33,-2-2 1,-2-1 0,-6-1 0,1 2-1,-2 3 239,-4 6 1,2 4 0,-8 3-1,-1 4 688,-2 5-782,-2 12 1,0 3 0,-2 9-3,-4 4 1,3 6 0,-7 12 0,1 9-319,0 10 0,4 7 0,-7 6 0,0 7 0,-3 7 80,-2 8 0,6 7 0,0 1 0,0-2 88,2-3 0,2 4 0,7-8 1,0 3-1,0-2 15,0-6 1,0-6-1,0-3 1,2-3 0,1-5-17,3-7 0,5 1 1,-4-12-1,2-6 10,4-6 0,2-6 1,3-2-1,3-2 1,2-4-90,3-5 0,2-11 0,3-5 0,0-5 0,-1-1-92,-1 0 1,6-5 0,-9-1 0,-1 1 0,-4-1-190,-9 0 0,-2 8 0,-7 9 0,3 4 416,-3 1-40,-1 1 1,-9 6 0,-4 5 124,-4 3 1,-7 2-1,0 2 1,2 3 0,2 8 256,1 8 0,0 4 1,1 7-1,1-1-236,4 2 0,-2-4 1,8 10-1,1-6 1,2-4 7,2-1 1,2-2 0,4 3 0,5-3 0,3-4-191,3-8 0,-1 1 0,3-8 0,3 1 1,4-1-156,-1-3 0,7-10 1,-5-5-1,4-5 1,2-4-3418,0-2 3583,-7-8 0,5 4 0,-5-7 0</inkml:trace>
  <inkml:trace contextRef="#ctx0" brushRef="#br0" timeOffset="101">27765 5755 8343,'-9'-8'954,"3"7"1,12-7-696,5 1 0,11 3 0,7-7 0,6-2-117,3-1 1,16-3 0,1 0 0,7 3 0,5 1-120,-1 2-23,0 7 0,0-10 0,0 4 0</inkml:trace>
  <inkml:trace contextRef="#ctx0" brushRef="#br0" timeOffset="102">29931 6201 7843,'0'-11'15,"0"0"1,0 0 0,0-5 203,0-1 0,0 0 1,0 1 4,0-1 0,0 6 1,0 0-79,0-1 0,0-3 0,0-2-36,0 1 1,-7 5 0,-6 2-66,-7 1 1,-4 3 0,-4 5 0,6 0 0,2 1 58,-2 5 1,2 3 0,-6 8 0,0 1-1,2 2-45,0 2 1,2 8 0,4-3 0,0 5 0,-1 2-109,5 5 0,1-4 1,-2 4-1,4-5 42,5 0 1,5-3-1,1-2 1,0-3-1,1-2-45,5-4 1,3-3 0,9-6 0,5-6-1,2-3 10,1-2 0,5-2 1,-3-3-1,3-6-425,2-4 379,0-9 0,-5 4 1,-3-8-1,-1-1 30,-3-2 1,-5-8-1,-3-1 1,-4-1 0,-2-1 61,-3 0 1,-2 7 0,-4 0 0,-2 7 0,-3 4 124,-2 4 0,-2 9 0,-6 6 0,1 3-59,-1 2 0,-5 0 0,0 3 0,2 7 0,2 6-242,1 3 127,1 6 1,5-1-1,0 6 1,-1-3 5,3 2 0,2 1 1,7-1-1,0-3 0,0-2-16,0-4 1,0-2 0,2-3 0,3-4 44,6-5 0,4 1 0,3-1 0,3-5 1,2-4-154,3-8 1,0-4 0,3-3 0,-1-3 0,-1-2 11,-1-3 0,4 4 1,-8-6-1,-2 1 1,-2 1 4,-1 4 1,-6 0 0,-2 3-129,-2 5 459,6 8 0,-11 6 0,2 11 1,-6 4-1,-4 3-117,3 4 0,-1-1 1,0 4-1,-1 1-89,1 0 1,2-4 0,2 4-1,-2-3 1,-1-2 43,-3-3 0,1-7 207,5 0 1,-6-9-1,1-2 1,1-9 56,2-6 1,2-3 0,0-3 0,0-2-182,0-3 0,0-2 0,2-5 0,4-2 0,5 0-145,3 2 0,3-2 1,-1 13-1,1 2 1,-1 4-96,1 5 0,-1 3 1,1 8-1,0 0 0,-1 0 28,1 0 0,-1 6 0,1 1 0,-3 4 0,-1 6-58,-2 3 0,0 9 0,4-1 0,-4 3 1,-5 2-16,-5 0 1,-1 6 0,0-1 0,0-3 0,0-4 22,0-3 0,-5-8 1,-2 2-1,-1-3 0,-1-5-114,0-3 0,5-5 1,-1-12 269,3-5 0,16-11 0,5-3 0</inkml:trace>
  <inkml:trace contextRef="#ctx0" brushRef="#br0" timeOffset="103">30642 5424 7843,'7'-9'-193,"-5"3"304,4 12 1,-4 3-1,-2 7 1,0 3 0,-2 3-1,-2 7 5,-1 8 1,-1 0-1,4 7 1,-1 2 0,-5 2-177,-1 1 0,3 3 0,-3 1 0,2 0 1,3-3-10,2-4 1,2-8-1,0 3 1,0-4-1,0-8-54,0-3 1,0 1 0,2-7 141,4-5 0,3-8 1,8-12-1,-1-8 79,1-7 1,-6 0 0,-2-8 0,0-1-72,0-3 1,-5 1 0,1 4-1,-3 5 10,-2 3 1,0 12 0,0 9 0,0 11-104,0 7 0,0 7 0,0-3 0,0 0 0,0 0-64,0-4 0,0-1 1,2-5-1,4-1 0,5-4 46,3-1 0,3-3 0,-1-7 0,1-3 0,1-6-46,4-4 0,-3-1 1,1-3-1,-5-1 136,-4-2 46,0 0 1,0 5 0,-2 1 53,-2-1 0,1 10 0,-5 7-63,3 9 0,-1 13 1,-5 4-1,0 2 1,0 1-39,0 6 1,6-2-1,-1 7 1,1-1 7,1-1 0,-3 8 0,5-3 0,-2 1 1,-1 0 265,1 2-221,-5 2 1,5-1-1,-7 1 1,0-2 126,0 0 1,-1 4 0,-5-10 0,-5 0 0,-4 1 131,-1-4 1,-8-10-1,-2-5 1,0-5-1,3-4 16,-1-2 1,3-10 0,-4-1 0,-1-9-366,0-5 0,6-10 0,-2-6 0,4-5 0,1-5-571,1-2-1556,-1 5 2159,1-11 0,6-1 0,3-10 0</inkml:trace>
  <inkml:trace contextRef="#ctx0" brushRef="#br0" timeOffset="104">11509 8731 7430,'0'-16'329,"0"-1"0,-1 2 0,-3 3-99,-2 1 0,1 5 0,3-3 0,-2 0-64,-1 0 1,-8-1-1,2-1 1,-4 6 0,-1 3-66,-1 2 0,-5 0 0,-2 0 0,-2 2 0,-1 3-75,1 6 0,-3 6 1,5 5-1,0 5 1,-2 5 14,1 1 1,4 7-1,-1 2 1,6 3 0,3-3-106,2-2 0,7 4 0,-1-5 0,3-2 0,2-4-34,0-6 1,5-3-1,3-9 1,1-4 70,4-6 1,3-3 0,5-4 0,2-5 0,1-9-19,0-10 1,6-11 0,-5-5 0,1-4 0,-4-6-134,-4 1 1,-1-8-1,0-1 1,-1-7 70,1-4 0,-6-5 1,-2-6-1,-2-1 1,-1 0 6,1 1 1,-5 6 0,3 7 0,-3 8 0,-2 11 370,0 10 1,0 7 0,-2 7-177,-3 10 1,1 8 0,-5 16-104,2 8 1,1 8 0,4 11 0,-1 2 0,-3 5-32,2 6 0,3-1 0,-1 14 0,-2 2 0,-1-1 11,1-1 1,2-4 0,4-8-1,3 1 30,6-1 0,-1-6 0,1-5 0,2-3 0,1-4 18,3-3 0,-6-4 1,0-8-1,2 1 127,1-1 1,3-6-99,-1-5 0,1-3 0,1-2 0,3-2-14,1-3 0,0-6 0,-6-10 0,1-2-9,-1-3 1,-1 0 0,-4-3 0,-4 1 0,-1 1-72,-1 1 1,1-4 0,-8 10 0,-2 4-1,-3 5 30,-2 3 1,-2 5 0,-4 8 0,2 8 2,2 7 1,0 6-1,-3 7 1,1 2-1,3 2-27,3 1 1,2 8 0,5-4-1,0-1 1,0-6-5,0-6 1,7-3 0,4 1 0,4-6-26,1-8 1,1-6-1,1-9 1,2-3-1,2-8 29,-1-8 1,-3 1-1,-2-7 1,1-3-6,0-1 1,-6-2-1,-2 2 1,-2 1 0,-1 5-197,1 1 200,-5 2 0,11 22 1,-8 11-1,1 14 1,-1 12 81,1 7 0,5 4 1,-4 4-1,0 3-31,1 5 1,-1 10-1,-3 4 1,1-3-1,1 1-61,1-2 1,-5-6 0,4 8 0,-3-6 0,1-6-27,1-4 0,1-7 0,-6-7 0,2-8 201,3-11 1,-3-13 0,4-12 0,-5-13 203,-1-11 1,-1-7-1,-3-5 1,-3-6-239,-3-4 0,5-9 0,-6-6 1,-2-6-1,-4-10-60,-5-8 0,4-3 0,7 41 1,0-1-1,2-2 0,1 1 0,2 3 1,1 1-608,0-42 1,-2 12 0,1 17-1,2 6 456,3 8 1,6 8 0,2 10 0,3 6 0,2 6 314,3 5 1,7-2-1,0 7 1,0 3-1,2 1-144,4 2 0,-3 7 1,1 4-1,0 4-100,0 1 0,-6 6 0,0 2 0,-5 2 1,-6 3 52,-2 3 1,-3-5-1,-10 1 1,-5-1 0,-5-1 5,-6-4 1,-2 2-1,-5-2 1,1-2-1,0-3-193,3-6 1,-5-2-1,8-5 183,2 1 0,2 1 0,1-6 0</inkml:trace>
  <inkml:trace contextRef="#ctx0" brushRef="#br0" timeOffset="105">12369 8665 9129,'9'-16'105,"4"-1"0,-7 0 0,-1 1-277,3-1 0,-6-5 0,3-2 0,-3 1 0,-2-1 26,0 4 1,0 1 0,-2 4 220,-3 4 1,-5 8-1,-6 12 1,-1 9-1,1 6 21,-1 6 1,2 3 0,3 3 0,2 3 0,3-2 0,3-1 128,3 3 1,1-10 0,1 5 0,5-3-240,5 0 1,4-5 0,1-4-1,1-6-78,-1-5 1,6-3-1,0-8 1,0 0 0,2-2-140,4-4 1,-4-3 0,0-9-1,-2-4 231,0-6 0,0-10 0,-6-5 0</inkml:trace>
  <inkml:trace contextRef="#ctx0" brushRef="#br0" timeOffset="106">12667 8533 8007,'0'-17'203,"0"1"1,0 8-1,0 8 1,0 10 0,0 6-134,0 6 0,0-3 0,0 4 0,0 1 0,0 4 0,0 1-334,0-1 1,0 3 248,0-3 1,0-4 0,0-2 0,0-4-35,0-2 122,0-6 0,0-5 0,0-12 0,0-8 0,2-7 99,3-4 0,-1-3 0,5-8 0,0-3-193,1-2 1,-5 3 0,6-5 0,0 2 0,0 3 0,0 8-128,2 5 0,2 0 0,1 10 0,1 7 35,-1 5 1,1 4 0,-2 2-1,-3 3-14,-1 6 0,-7 9 0,3 4 0,-1 2 1,-1 4 21,-1 1 1,-2-4-1,-2 1 1,0-1-1,0 1-224,0 0 1,0-6 0,0 3 0,2-1 328,3-4 0,-3-1 0,6-3 0</inkml:trace>
  <inkml:trace contextRef="#ctx0" brushRef="#br0" timeOffset="107">13345 8500 7868,'0'-17'-5,"0"1"1,0-1 0,-2 2 0,-2 3 142,-1 1 1,-2 5 0,1-3-1,-5 1 1,-4 5 157,-1 1 1,-1 4 0,1 3 0,-1 6-1,1 6-288,-1 5 0,1-2 1,-1 8-1,2 1 1,2 2-32,2 2 0,8 2 1,-5 2-1,3 2 1,-1-4-216,3-6 0,1 0 0,4-5 1,1 0-1,5-2 121,1-7 1,2 0 0,5-10 93,1-1 1,0-10 0,-1-5-1,2-5 1,3-8-17,1-9 1,2 0-1,-4-10 1,2-1-1,-2-5 10,-2-3 0,-1-12 0,0-2 0,-1-4 0,1-4 16,-1-3 0,-5-9 0,-2-2 0,-1 1 118,-5 3 1,5 5 0,-3 9 0,-1 17 0,-2 16 151,-2 13 1,-2 13 0,-4 11 0,-5 15-236,-3 18 0,-3 5 0,2 8 0,3 6 0,1 7 72,-2 5 1,4 2 0,-1 0 0,3 2-45,3 4 1,-3-4-1,1 4 1,3-4-1,1-4 138,2-4 0,0-4 1,0-12-1,2-6 1,3-5-78,6-5 1,4-10 0,2-9-1,-1-1-95,1-5 1,1-3 0,2-5-1,4-8 1,0-7-181,0-8 1,-2-3-1,-6-2 1,1-2-1,-2-3 56,-4-7 1,2 0 0,-8-1 0,-1 1 26,-2 0 0,-2 6 0,0 6 0,0 9 127,0 6 0,-8 8 1,-1 7-1,-2 6 61,0 8 1,5 12-1,-3 2 1,2 3 203,3-1 1,2 3 0,2 6 0,2 3 0,4-2-166,5-2 0,4-4 0,1-2 0,2-1 0,3 1-166,1 3 0,0-5 1,-6 1-1,1-1 1,-3 1-154,-2-1 0,0-6 0,-6 1 0,-2-4 0,-4-1-255,-6-1 1,1-1-1,-10-4 1,-4-4-255,1 1 0,-6-7 0,0 5 682,-1-4 0,-3-17 0,-5-3 0</inkml:trace>
  <inkml:trace contextRef="#ctx0" brushRef="#br0" timeOffset="108">15610 8450 7812,'-7'-11'159,"-4"0"1,2 7-1,-2-1 61,-2 3 0,-2 2 0,-1 0 1,-1 2-1,1 3-78,-1 6 0,1 4 0,1 4 0,2 3 0,2 5-104,-2 4 0,0 2 0,2 0 0,4 1 0,1-1 22,1 0 1,-1-2-1,8-2 1,2-3 0,3-2-52,2-4 1,2-3-1,6-6 1,0-6 0,-1-3 58,1-2 0,-1-2 0,2-5 0,3-8-82,1-5 1,2-11-1,-4 0 1,2-6 0,-4 0-193,-5 2 0,-6-3 0,-7-1 1,0 2-1,-1 4 91,-5 6 1,-3 3 0,-8 7 0,1 2 5,-1 4 0,1 4 1,-1 9 0,3 3 0,1 6-268,2 4 1,7 2-1,0-1 1,8 1 375,7-1 0,4 1 0,1-1 0</inkml:trace>
  <inkml:trace contextRef="#ctx0" brushRef="#br0" timeOffset="109">15710 8549 7744,'1'-14'-73,"3"1"1,3 4 514,3 1 0,-5 3-457,6 5 1,-2 9 0,2 6 0,-5 7-80,-4 3 0,0 3 0,1 3 0,3-1 1,-3-5 50,-1-1 0,-2 4 0,0-6 0,0-2-75,0-2 1,-2-8 250,-3-5 1,3-5 0,-3-7-1,3-8 1,2-7 0,0-2 108,0 0 0,2-11 0,1 2 0,5-4 0,1-3-197,4-4 0,1 4 0,3 1 0,-1 6-8,1 5 1,1 4-1,3 8 1,1 1-1,-2 4 161,-2 6 0,-1 3 0,-1 2 0,1 2 0,1 5-100,4 10 1,-3 1 0,3 9 0,-4 3 0,-3 1-18,-4 2 1,3-2-1,-4-1 1,-1-3-260,-4 3 0,3-4 0,-3-1 0,-1-1 0,-2-4-485,-2-1 0,0 3 663,0 0 0,-8 7 0,-1-3 0</inkml:trace>
  <inkml:trace contextRef="#ctx0" brushRef="#br0" timeOffset="110">17694 7706 7854,'0'-17'0,"0"1"160,0-1 0,0 6 1,0 0 619,0-2 0,0 8-770,0 5 1,0 7-1,0 12 1,0 3-1,-2 5-84,-3 5 0,3 8 0,-4 6 1,4 5-1,2 6 154,0 2 0,-5-4 0,-1 4 1,3 0-1,1-2 0,2 0 54,0-4 1,-6-3 0,1-4 0,1-4-247,2-2 0,2-3 0,0-8 0,0-3-32,0-2 0,6 4 0,-1-6 0,1-4-131,1-5 0,-3-6 210,7-7 1,-6-7-1,5-4 1,-3-4 0,-3-1-111,-2-1 0,-2-7 0,-2-2 1,-4-1-1,-7-1 29,-7-1 1,-2 0 0,-9-1 0,-4 4 95,0 2 0,-2 2 0,1 6 1,-3-1-1,2 3 313,2 3 0,10 3 1,3 8-1,3 0 245,3 0 1,8 0-378,8 0 1,8 0-1,8 0 1,3 0-1,3 0-169,5 0 0,-1-7 0,1-6 1,5-5-1,3-6 27,3-2 0,3-1 0,-5-7 0,5 1-13,1 0 1,-3-2-1,3 1 1,0-3 0,-3 4-65,-4 1 1,-1-2-1,-11 8 1,-3 0 0,-2 4 40,-1 4 0,-6 8-29,0 5 0,-2 5 0,2 5 0,-6 8-4,-3 8 0,-2-1 1,0 9-1,0 4 0,0 8 30,0 6 0,-5-1 0,-3 11 0,1-2 29,0 1 1,-4 4 0,3-5 0,1-3 0,0-6 83,3-8 0,-3-10 0,1-6 0,2-4 533,3-1 0,1-10-388,0-7 0,0-9 1,0-11-1,1-4 1,5-2-264,5-3 1,-2-2 0,2-3 0,2 1-1,2 2-492,1 4 0,1 5 361,-1 11 1,-1 5 0,-2 12-1,-4 5 127,-2 3 0,-1 10 1,-4 4-1,1 1 1,3 0 296,-2-1 1,5-6 0,0 4-1,2-2-216,0-4 0,0-4 1,6-3-1,-1-4-28,1-1 0,-1-4 0,1-10 0,-1-5-99,1-4 1,-1-3 0,3-2-1,1-4 1,2-2-23,-2-3 0,-1-3 1,-3-1-1,-1 2 1,-2 4 112,-2 5 0,-8 3 1,3 3-117,-4-1 203,-2 8 0,-8 2 0,-3 8 1,-3 5 451,-3 5 0,1 4 1,1 1-1,4 3-215,5 3 0,-1-2 0,2 7 0,1 3 0,2 1-60,2 2 0,2-2 1,3-1-1,6-3-198,4 3 1,2-6 0,1-2 0,4-4-1,6-3-308,3-4 0,7-4 1,3-7-1,1 0 256,4 0 0,9-7 0,4-3 0</inkml:trace>
  <inkml:trace contextRef="#ctx0" brushRef="#br0" timeOffset="111">20009 8219 7818,'0'-11'-173,"0"0"468,0-2 1,0-2 0,0-2 100,0 1 0,0 5 0,-2 2-202,-3 1 0,1 3 1,-7 5-1,-2 0-75,-1 0 0,-3 2 1,0 3-1,1 6-51,-1 4 1,1 3-1,-1 4 1,1 6 0,-1 3 41,1 2 1,1 6 0,2-1-1,4-1 1,0-2-59,0-2 0,5 0 1,-2-2-1,5-1 1,1-4-147,0-3 0,7-2 0,4-8 0,4-4 60,1-2 1,3-1 0,1-6-1,4 0 1,1-2-458,5-4 0,-5-3 1,3-9-1,1-3-394,3-1 0,1-1 0,-2 0 885,-3-4 0,3-4 0,-6-2 0</inkml:trace>
  <inkml:trace contextRef="#ctx0" brushRef="#br0" timeOffset="112">20241 8202 8170,'0'-16'0,"-2"-1"949,-4 0-773,4 8 1,-10 9 0,6 11 0,2 6-1,3 5 1,1 5 0,0 5-197,0 1 1,0 0-1,0 0 1,0 0-1,0-2-71,0-3 0,1 1 0,3-7 0,2-2 103,-3-1 0,6-3 0,2-1 36,4-4 1,-4-5-1,0-12 1,2-7 0,2-5-84,1-4 1,1-6-1,-1 3 1,-1-5-1,-2-5-3,-2 0 1,-2 0 0,4 2 0,-4 2-139,-1 4 1,-3 3 0,-3 9 91,3 4 0,-3 5 1,6 10-1,-3 5 287,1 6 1,1 0 0,-3 10 0,3 1-1,2 0-184,4 3 0,-4-5 0,2-2 0,0-3-232,-2-3 1,6-1 0,-6-2 0,2-4 0,0-2-1478,2-3 1690,2-2 0,2-10 0,-1-1 0</inkml:trace>
  <inkml:trace contextRef="#ctx0" brushRef="#br0" timeOffset="113">20687 8169 7884,'-2'-17'41,"-3"1"1,3 5 0,-4 0 273,5-2 0,2 6 1,5 1-14,5 4 0,-2 4 1,2 4-1,2 5 1,4 3-1,3 5-117,2 3 1,2-2 0,-4 6 0,2-1 0,0 1-308,2 4 0,-11 1 1,3 0-1,-3-2 0,-4-3-35,-3-2 1,-4 4 0,-4-4 0,-4-1 183,-5 1 0,-3-9 0,-3-9 114,1-5 1,5-10 0,1-6-1,1-7 1,2-3 81,-1-5 1,3-1 0,5-6 0,0-3 0,0-6-779,0 0 1,5 7 0,3 3 0,3 6-1,5 8-705,5 4 1,1 9 1259,-6 3 0,8-3 0,2 0 0</inkml:trace>
  <inkml:trace contextRef="#ctx0" brushRef="#br0" timeOffset="114">21101 8070 10022,'16'0'315,"1"2"0,-1 3 0,1 8-248,-1 7 0,6 0 0,0 8 1,-1 1-1,-3 3-27,-2 1 1,1-6 0,-1-1 0,-1 0 0,-4-2-205,-5-1 1,-4 0 0,-2-7 0,0 1 0,-2-1 247,-4 1 1,3-6 0,-8-2 0,-2-2 0,-2-3 135,-2-2 1,1-8 0,-1-1-1,3-4 1,1-6-133,2-3 1,7-6-1,-1 2 1,3-5-296,2 0 0,0-1 1,2-1-1,5 4 0,8 4-472,5 5 1,9 2-1,-3 1 1,2 2-1,-1 4 211,2 1 1,-5 3 0,0 5 0,-2-2 467,0-3 0,-7 3 0,7-6 0,-4 8 0</inkml:trace>
  <inkml:trace contextRef="#ctx0" brushRef="#br0" timeOffset="115">21547 8103 7907,'9'7'360,"-1"-3"1,-7 5-1,5-2-181,5-3 0,4-2 0,1-2 0,-1-2 0,-2-2-217,-2-1 0,-6-6 0,4 4 0,-1-3 0,-3-1 23,3 2 0,-7-6 207,5 4-176,-12 4 0,-1 2 1,-6 8-1,2 5 8,-2 1 1,-1 7 0,-3 8-1,1 0 1,-1 2 33,1 0 0,6 1 0,3 4 0,1-1-29,1-3 1,-1-1-1,6 2 1,2-5-84,4 1 0,3-7 1,8-1-1,1-8 0,2-6-241,2-2 1,2-2-1,-4-4 1,2-5-1,0-3 31,2-3 1,-4-1-1,6-3 1,-2-1-1,-2 2 107,2 2 0,-6-4 1,3 0-1,-7 0 12,-3-2 0,-1 5 588,1-3 0,-4 15 0,-7 12-221,0 16 1,-7 6 0,-3 3 0,1-3 0,2 1-106,-1-3 0,7 5 0,-5-8 0,4-2 0,2-1-322,0-3 1,0-5 201,0 0 0,0-9 1,2-2 50,4-9 1,-5-8 0,5-3 0,-4-4 0,0-2 38,3-3 0,-1 3 1,7-3-1,2-4 1,1-4-154,3 0 0,-1 4 1,1 4-1,0 3 117,-1 2 1,6 8-1,0 7 1,-2 1 0,-1 4 44,-3 3 1,-5 6 0,0 3 0,2 3 0,0 5-112,-2 4 1,4 10 0,-6-5 0,2 3-135,0 0 1,-7-1 0,3 4 0,-1-1 0,-1-3-61,-1 3 1,-2-6 0,-2-2 0,0-4-1,0-1-552,0-1 0,0-5 761,0 0 0,-8-7 0,-1 3 0</inkml:trace>
  <inkml:trace contextRef="#ctx0" brushRef="#br0" timeOffset="116">22638 7392 7957,'0'24'457,"-1"-4"0,-3 9 1,-2 6-183,3 7 1,1 12-1,2 3 1,-2 2 0,-2 3-76,-1 2 0,-1 6 0,6-2 0,-2-4 0,-1 1-105,-3-1 0,-5-3 1,4-4-1,0-4 0,-1-5-291,5-1 1,1-8-1,2-6 1,0-9-1,0-6 111,0-1 1,7-6 0,4-2-1,4-3 1,1-8-326,1-7 0,5-8 0,0-5 0,-2-6 0,-1-3-1297,-3-2 1707,1-7 0,-8-10 0,-2-9 0</inkml:trace>
  <inkml:trace contextRef="#ctx0" brushRef="#br0" timeOffset="117">22523 8103 7827,'-17'2'193,"1"1"0,-1 3 0,1-2 1539,-1-3 1,10-1-1236,7 0 1,7-1 0,11-5 0,4-5-1,6-2-480,3 2 1,2-4-1,2 4 1,4-3 0,5-1-323,4 4 0,-2-2 0,-1 8 305,1 1 0,6 2 0,-10 2 0</inkml:trace>
  <inkml:trace contextRef="#ctx0" brushRef="#br0" timeOffset="118">24739 8037 7971,'-2'-17'281,"-4"1"1,-3-1 0,-8 2 0,1 3-156,-1 1 1,-5 7-1,-2-2 1,-1 5-1,-5 1 91,-1 0 0,0 1 0,1 5 0,3 5 0,-1 5-201,3 6 0,1-1 1,9 4-1,2-1 1,4-2 35,2 2 0,1-5 1,8 3-1,3-4 1,7 0 75,2 4 0,10-3 0,2 3 0,1-2 0,1 0 16,1 2 0,-3 6 0,0-4 0,0 1-73,-1 5 0,-5-6 0,1 0 0,-8-2 0,-8 0-192,-3-2 1,-2-2-1,-2-3 1,-3-4-31,-7-5 0,-2-5 0,-3-2 0,-1-5 0,-2-5-242,-2-4 1,0-9 0,5-3 0,2-4-1,4-2-2056,6 0 2449,3-1 0,2-6 0,0-2 0</inkml:trace>
  <inkml:trace contextRef="#ctx0" brushRef="#br0" timeOffset="119">25003 7474 7818,'7'-16'254,"-5"7"1,6 16 0,-8 15 0,0 9-1,-2 8-11,-4 5 1,4 9 0,-3 4-1,1 2-157,-1 4 0,3 1 0,-4 2 0,5 0 0,-1 0-27,-4 0 0,4-5 0,-5-2 1,2-2 26,-1-4 0,1-7 0,3-5 0,-2-7 0,-2-8-126,3-6 0,8-10 1,6-7-1,4-6-365,2-8 0,5-10 0,2-4 0,-1-3 0,1-5 405,-3-2 0,4-4 0,1-10 0</inkml:trace>
  <inkml:trace contextRef="#ctx0" brushRef="#br0" timeOffset="120">24954 8053 7821,'-23'0'250,"1"0"1,2 0 572,2 0 0,7 0 0,2-2-521,1-3 1,10 3 0,11-3 0,5 1 0,6 0-398,2-1 1,2-1 0,6 4 0,3-1 0,4-3 0,-1 2 0,2 3-725,1 1 0,-5 0 0,6 0 819,2 0 0,2 7 0,2 2 0</inkml:trace>
  <inkml:trace contextRef="#ctx0" brushRef="#br0" timeOffset="121">25565 8037 7821,'-7'-9'111,"3"-4"1,-5 5-1,0 1 473,0 0 1,-2 1 0,-6 6 0,1 0 0,-1 0-265,1 0 1,-1 0 0,-1 2 0,-3 3 0,-1 8-371,2 8 1,2 2 0,1 7-1,1-3 1,-1 3-75,1 1 0,1 4 1,2 0-1,4 0 1,2-6 7,3-3 1,2 1-1,2-5 1,2-3 0,3-6 79,6-8 1,4-3 0,2-2 0,1-2-93,4-3 1,4-10 0,5-9 0,-2 0 0,-1-1-144,1-1 0,-5 6 0,-2-2 0,-3 3 1,-3 4 52,1 4 0,-1-1 380,1 6 1,-8 8-1,-3 9 1,-5 4-1,-1 1-93,0 1 1,0 1-1,0 2 1,2 2-257,4-1 0,-4-3 1,5-2-1,0 1-150,4 0 0,4-8 0,2-4 0,-1-3 63,1-2 0,-1-9 0,1-8 0,-1-8 0,3-7 286,3-1 0,-2-7 1,6-6-1,-2-7 0,-2-10 241,1-7 1,3 1 0,5-7 0,-1 1-1,-3 1-44,3 1 1,-6 9 0,-2 8 0,-4 7-40,-1 5 0,-3 5 1,-3 12-146,-5 5 6,-4 11 0,-2 7 1,0 13-1,-2 9 99,-4 6 1,-3 4 0,-7 7 0,-1 2-1,1 3 120,-1 2 1,0 4 0,1 7-1,1 3-98,4-3 0,-2-2 0,8-1 0,1 0 0,0-3-31,-1-3 1,3 2 0,-2-7 0,6-4 0,6-4-224,1-3 0,2-8 1,7 0-1,2-7-18,2-8 0,2-3 0,-2-4 0,4-3 0,2-6-31,-1-4 0,1-7 0,3-2 0,-2-2-30,-1-3 1,-8 3-1,2-1 1,-3-3 0,-3 1 80,1 1 1,-8 3-1,-4 5 122,-3-3 0,-9 9 0,-4 8 0,-6 6 130,-5 6 1,9 5-1,-3 11 1,1 5 143,1 5 0,2 1 0,3-2 1,2-2-1,3-3-90,2-2 1,2 4 0,0-6-1,0-2 1,0-2-113,0-1 1,8-3 0,3-1 0,4-4 0,3-1-106,4-5 1,4 5 0,7-3 0,2-3 213,3-6-910,-3 3 1,6-14 706,-8 4 0,7-11 0,2-4 0</inkml:trace>
  <inkml:trace contextRef="#ctx0" brushRef="#br0" timeOffset="122">25913 7739 8347,'-17'0'883,"1"0"1,8-2 0,8-3-652,9-6 0,17 2 0,13-3 0,16-2 1,13-5-256,9-3 1,9 2 22,3 9 0,-38 4 0,0-1 0,0 4 0,-1-1 0</inkml:trace>
  <inkml:trace contextRef="#ctx0" brushRef="#br1" timeOffset="123">2431 10633 9845,'16'-6'165,"1"-1"-215,-1-2 0,1 3 1,1-3-1,4 2 1,6 1-1,5 1 1,6-1-1,5 3 1,4 1-215,1 2 0,10 0 0,7-2 0,9-2 1,8-3-1,7-2 284,-41 3 0,1-1 0,4 0 0,1-1 0,5 1 1,1-1-1,3 1 0,1 0 0,2 0 0,2-1 189,2-1 1,1 0-274,1-2 1,1 2 0,6 0 0,2 1 0,2 0 0,1-1 0,3 1 0,2 0 0,-28 2 0,1 1-1,1-1 1,2 1 0,0-1 0,1 1 172,2-1 1,0 1 0,2-1-259,3 1 1,1-1 0,0 1-1,2-1 1,1 1 0,1-1-1,2 0 1,1 0 0,1 0 152,2-1 0,0-1 1,2 1-1,-16 2 0,1 0 1,1 0-1,-1 0 1,2-2-1,1 0 0,-1 0 1,1 0-1,1 0 1,1-1-1,-1 1 0,2 0 1,2-1-1,1 0 1,1 0-1,0 0-619,3 0 0,0 0 0,1 0 1,0-1 644,3 1 0,0 0 0,1 0 1,0-1-1,-15 2 0,0-1 1,0 0-1,1 1 0,0-1 1,1 0-1,0 0 0,1-1 1,0 1-1,0 0 0,1 0 1,0 0-1,0 0 0,1 0 0,-1 0 15,1 0 1,-1 0-1,0 0 1,1 0-1,1-1 1,5 0 0,2 0-1,0 0 1,0 0-1,-1-1 1,-3 2-1,0-1 1,-1 0 0,0 0-1,1 0 1,1 0-1,1 0 1,0 0-1,0 0 1,0-1-55,0 2 0,-1-1 0,1 0 0,0 0 0,1 0 0,-9 1 0,1 0 0,1 0 0,0 0 0,-1 0 0,-1 1 1,12-2-1,-2 0 0,0 1 0,0 0 0,1-1 0,2 1 0,1-1 0,-1 1 0,1-1 0,0 1 0,0 0 0,1 0 1,0 0-1,0 0 0,1 0 0,-16 1 0,1 1 0,-1-1 0,1 1 0,0-1 0,0 1 53,1 0 0,1-1 0,0 1 0,-1-1 0,2 1 0,-1-1 0,1 1 0,1 0 0,0-1 0,0 1 0,1 0 0,-1 1 0,1-1 0,-1 1 0,1 0 0,0 1 0,0-1 1,0 0-1,1 1 0,-1-1 0,1 0 0,0 1 0,0-1 0,0 1-66,2-1 0,0 0 0,-1 0 0,2 0 0,-1 0 0,0 0 0,1 0 0,1 1 0,-1-1 0,1 0 0,-1 0 0,1 0 0,0 0 0,0 0 0,-1 0 0,1 0 0,0 0 0,0 1 0,0-1 0,-1 1 0,1-1 0,0 1 0,0 0 0,0 0 0,1 0 0,0 0 0,0 0 0,1 0 0,-1 0 0,1 0 22,-1 0 0,1 1 1,-1-1-1,1 1 1,-1 0-1,0 0 1,-2 0-1,0-1 0,0 1 1,0 0-1,-1 0 1,1 0-1,0 1 1,-1-1-1,1 1 1,-1-1-1,1 1 0,0 0 1,-1-1-1,1 1 1,-1 0-1,1 0 1,0 0-1,-1 0-84,1 0 1,-1 0 0,1 0-1,0 0 1,-1 0 0,-1 1 72,-4 0 1,0 0 0,-1 1 0,0-1 0,0 1 0,1-1 0,2 0 0,1 0 0,0-1 0,0 1-1,-1 0 1,0 0 0,-5 0 0,1 1 0,-2 0 0,1 0 0,-1 1 0,0-1 0,14 0 0,0 0 0,0 0-1,-1 0 1,-1 0-10,-3 0 0,-1 0 1,0 0-1,-1 0 1,1 0-1,2 0 1,1 0-1,-1 0 1,0 0-1,-2 0 0,-4 0 1,-1 0-1,-1 0 1,0 0-1,0 0 1,-1 0-1,-1 0 1,0 0-1,0 0 0,0 0 1,-1 0-1,-1 0 1,0 0-1,0 0 1,0 0-78,14 0 1,0 0 0,-1 0 0,0 0 0,-2 0 0,-1 0 0,0 1 0,-2 0 0,-4 0 0,-1 0 0,-1 0 0,0 1 0,-3 0 0,0 1 0,0 0 0,-1 0 96,20 2 0,-1 0 0,-1 0 0,-2-1 0,-1 0 0,1 1 0</inkml:trace>
  <inkml:trace contextRef="#ctx0" brushRef="#br0" timeOffset="124">2365 11377 8478,'0'-9'-472,"7"2"0,4 7 690,4 0 0,3-6 0,4-1 0,4-3-57,0-2 1,5-1-1,-4 0 1,5 2-109,1-2 1,0-2-1,0-1 1,0-1-1,0 1 6,0-1 0,0-5 0,0-2 0,0 0-93,0 0 1,-7 2 0,-4 6 0,-3-1-91,-3 1 0,-1-1 0,-6 3 1,-11 3 67,-13 5 0,-5 6 0,-13 6 0,-7 6 8,-6 9 1,-6-1-1,-1 7 1,-2 3-1,2 3 8,1 5 1,3-3 0,1 4 0,4-4 125,5-2 1,6-2 0,6-1 0,4-5 0,5 1 1,2 0 1,6-6 0,5 2 0,3-4 0,4-3-46,3-4 0,5 2 0,8-8 0,4-1-61,6-2 0,8-2 1,3 0-1,-4 0 1,-4-2-57,-3-3 1,-8 3 0,2-4 0,-4 4-202,-1 2 1,-8 2-1,-5 4 1,-8 5 221,-7 4 1,-15 8 0,-5 3 0,-2 2 0,-4-1 224,2 3 0,0 1 1,2 0-1,2-1-8,3-3 1,1-1-1,9 1 1,5-5 0,3-3 182,7-3 1,1 1 0,2-1 0,2-1 0,5-2-293,10-2 0,3-7 0,11 1 1,4-3-187,0-2-37,7 0 1,6-7 0,7-4-1,0-4-478,2-2 0,-4 3 646,8 3 0,-8-19 0,4 3 0</inkml:trace>
  <inkml:trace contextRef="#ctx0" brushRef="#br0" timeOffset="125">2927 11542 8585,'9'-7'187,"-3"-4"0,-3-2 0,3 0-101,5 2 1,4 6-1,1-6 1,2 0 0,3 2 165,1 3 1,5 4 0,-3 2 0,0 0 0,0 0-462,-4 0 1,-1 8 0,-3 3 0,1 3-1,-3 5-25,-3 3 1,-3-2 0,-8 7-1,0 1 1,-2 0 136,-4-1 1,-3-5 0,-7 4 0,-3 0 0,-1-2 115,-2-1 1,0-1 0,4-5 0,-3-2 0,-1-2 71,2-2 0,2-8 0,1 3-76,1-4 1,6-4 0,5-4 0,3-7 0,2-5-79,0-4 0,9-7 0,8 3 0,9-4 0,5 1-36,2 0 1,2-6-1,2 7 1,1-3 0,-1 0-9,-2 3 0,-2-1 0,0 7 0,-2 2 95,-3 1 0,-4 3 156,-8-1 1,-7 10-1,-7 7 1,-9 11 97,-10 9 0,-5 0 1,2 8-1,-2-1-85,2-1 0,1 5 1,5-5-1,3 0 0,3-2-7,1-1 0,5-4 1,-2 3-1,8-4 1,7-3-290,4-4 0,3 2 0,4-8 0,6-1-397,3-2 0,8-2 536,-1 0 0,1 7 0,-6 2 0</inkml:trace>
  <inkml:trace contextRef="#ctx0" brushRef="#br0" timeOffset="126">2299 12369 8255,'-10'0'430,"16"0"0,12-2 0,6-3-44,6-6 0,8-4 0,10-1 0,9-1-196,9 1 1,11-5 0,0 3-1,1 3-283,-7 1 0,10 6 1,-13 1-1,-2 1 0,-2 1 1,-7 1-1486,-7 2 0,-8 2 1578,-9 0 0,-7-7 0,-2-2 0</inkml:trace>
  <inkml:trace contextRef="#ctx0" brushRef="#br0" timeOffset="127">2861 12386 8462,'-17'11'-179,"1"0"0,1-6 195,4 6 1,5-7-1,12 2 1,5-5-1,6-2 228,5-5 0,0-1 0,9-6 0,7 2-5,8-2 0,2-7 0,11-2 0,0 1 0,0 3-469,3 2 1,1 1-1,-1 2 1,-1 2 0,1 0 229,2 2 0,3-13 0,-1 3 0</inkml:trace>
  <inkml:trace contextRef="#ctx0" brushRef="#br0" timeOffset="128">4200 11443 8380,'0'-16'-93,"-2"7"0,-1 5-220,-3 8 0,-5 5 313,6 7 0,-8 8 0,4 2 0</inkml:trace>
  <inkml:trace contextRef="#ctx0" brushRef="#br0" timeOffset="129">4184 11972 8690,'0'-16'184,"2"7"1,3 3 0,6 4-185,4 2 0,1-7 0,1-2 0</inkml:trace>
  <inkml:trace contextRef="#ctx0" brushRef="#br0" timeOffset="130">5606 11046 8302,'0'-11'-44,"0"4"1,2 5-1,1 11 96,3 10 0,5 1 0,-4 7 0,1 3 0,1 1 0,-2 4 0,0 4 0,-3 5 0,-2 3 0,-2 5 1,0 1-14,0 2 1,0 2-1,0-5 1,0-1-1,-2-3-240,-3 0 0,3-8 0,-4-3 0,4-8 0,2-7-609,0-3 1,0-8 809,0 0 0,8-22 0,1 0 0</inkml:trace>
  <inkml:trace contextRef="#ctx0" brushRef="#br0" timeOffset="131">5126 11361 8159,'13'-17'0,"2"2"0,5 2 0,4 2 88,5-1 0,10-9 0,5-1 1,6 0 57,5-2 0,4-1 1,9-10-1,3-2 0,5-2-34,-1 3 1,4 1-1,-9 4 1,-4 3-1,-6 6-551,-3 4 0,-3 1 0,-8 2 0,-4 2 439,-2 2 0,6 0 0,-3-5 0</inkml:trace>
  <inkml:trace contextRef="#ctx0" brushRef="#br0" timeOffset="132">6036 11460 8392,'9'-8'-116,"0"5"119,-3-8 0,-4 5 0,5-3 0,-2 0 0,3 1 387,1 1 0,-4 0 0,6 3 0,2-1-115,2 1 1,2-3 0,-1 1 0,2 2 0,5 3-240,4 1 1,-1 0 0,1 1 0,3 7-1,-1 6 1,1 8-512,-3 4 1,-7 2 0,2 5 0,-3 0 249,-3 0 1,-7 0 0,-3 0 0,-4 0 0,-2 0 86,0 0 1,0-7 0,-2-6 0,-2-5 465,-1-4 0,-8-7 0,2 1 283,-4-3 1,-1-9 0,1-4 0,2-6 0,4-3-319,2-2 1,1-6 0,6 4 0,0-1 0,0-5-273,0-1 0,9 0 0,6 1 0,7 3 0,4-3-298,3-1 1,4 4 0,4 1 0,2 0-478,-3 0 1,-1 8 0,-2 0 0,0 7 753,0 3 0,0-4 0,1 2 0</inkml:trace>
  <inkml:trace contextRef="#ctx0" brushRef="#br0" timeOffset="133">7078 11476 8417,'-2'-16'0,"-4"-1"0,3 1 0,-7-1 100,3 1 1,2 5 0,3 0-1,-2-2 828,-1-2 0,-8-2-847,2 1 0,-4 7 0,0 5 1,2 6-1,2 7-309,-2 6 0,-1-1 0,-3 12 1,1 0-1,-1 0 157,1 3 1,5-3 0,1 0 0,3-1 0,3-1-76,3 0 1,2-2 0,3-5-1,3-1 159,3 1 0,-5-8 1,6-4-1,2-3 50,2-2 1,1 0-1,1-2 1,-1-3-16,1-6 1,5-6-1,0-3 1,0-4 0,0 0-41,0 0-78,0 2 1,-5 4-1,-3-2 154,-3-2 1,2 5 149,-7 6 1,1 8-210,-1-3 0,-5 6 0,7 6 1,-3 5-1,3 3-154,1 3 0,-4-1 0,6 1 0,0-1 0,0 1-500,0-1 1,1-1 0,4-2 628,1-2 0,-1 0 0,1 6 0</inkml:trace>
  <inkml:trace contextRef="#ctx0" brushRef="#br0" timeOffset="134">7689 11377 8572,'-5'-16'355,"-1"-1"1,-1 2 0,2 2-540,-6 2 1,1 6-1,-1-4 1,-2 1 187,-1 5 1,-3 3 0,1 3 0,-3 5 149,-3 1 0,4 4 0,-4 7 0,3 4 0,3 2-87,-1 3 0,3-3 0,1-1 0,4 1 0,1-2-47,5 0 0,1 3 1,4-4-1,3-3 0,4-2-97,1-1 0,10-3 1,-4-3-1,3-3-79,-1-1 1,4-5 0,2 3 0,2-3 0,3-4-467,2-3 356,-5 3 0,11-11 266,-4 8 0,4-15 0,-4 1 0</inkml:trace>
  <inkml:trace contextRef="#ctx0" brushRef="#br0" timeOffset="135">7987 10732 8393,'7'-9'-71,"4"3"0,-3 6 0,-3 6 0,-3 7 0,-2 5 458,0 4 1,0 13-1,0-2 1,0 4-142,0 3 1,0-3-1,0 7 1,0 2-323,0 2 0,6 0 0,-1-2 1,-1-2-1,-2 2 0,-2 0-112,0-2 0,2-4 0,1-7 0,3-2-316,-3-3 0,-1-4 1,-2-8-1,0 1-786,0 0 1290,0-8 0,8-9 0,1-9 0</inkml:trace>
  <inkml:trace contextRef="#ctx0" brushRef="#br0" timeOffset="136">8334 11129 8393,'0'-17'184,"0"1"172,0-1 0,-1 8-523,-5 4 0,2 3 0,-5 4 1,0 3-1,0 6 0,-4 4 262,-2 1 1,-3 7 0,-2-1 0,-2 0-76,1 2 1,3-6 0,0 4 0,-3-4 0,-1-3 0,4-2 46,5-2 1,-2-6-1,6 6-11,0 2 0,-4-4-60,8 3 0,1-3 1,10 2-1,5-4 1,3-1-39,3-1 0,-1 6 0,3-4 0,1 3-73,2 3 0,6-4 0,-6 0 0,0 0 0,0-2-160,0 1 1,0 3-1,-4-4 1,2 1-1,2-1 275,-1-3 0,-3 5 0,-1 0 0</inkml:trace>
  <inkml:trace contextRef="#ctx0" brushRef="#br0" timeOffset="137">8582 11311 8503,'-16'0'528,"7"2"0,3 3-703,4 6 1,8 4 0,-1 2 0,1-1-112,1 1 1,-5-1-1,4 1 0,-5-1 1,1-1-381,4-4 666,-4 4 0,5-6 0,-7 7 0</inkml:trace>
  <inkml:trace contextRef="#ctx0" brushRef="#br0" timeOffset="138">8566 10931 8393,'-11'-11'-938,"0"0"1,2 9 937,-2 2 0,11 7 0,9 10 0</inkml:trace>
  <inkml:trace contextRef="#ctx0" brushRef="#br0" timeOffset="139">8764 11063 6345,'0'16'0,"0"1"113,0-1 0,0 3 0,0 1 1,0 4 75,0 2 0,0-4 1,0 3-1,0 1-85,0 0 0,0-6 1,0 2-1,0-3 0,0-3 521,0 1-485,0-8 1,0-4 0,0-10 0,0-6 0,0-4-148,0-1 1,2-7 0,2 1 0,3 0 0,2-1-160,4-5 1,2-1 0,0 1 0,-3 6 116,0 4 1,-3 1 0,4 2 0,-2 4 173,1 6 1,-2 3 0,-1 4 0,0 3 0,-2 6-221,1 4 1,3 9-1,-4 3 1,0 5 0,3 1-223,-1 0 1,-4-2 0,5-2 0,-1-1 81,0 1 1,-4-5 0,6-2 234,2-3 0,2 5 0,2 1 0</inkml:trace>
  <inkml:trace contextRef="#ctx0" brushRef="#br0" timeOffset="140">9327 11311 8393,'16'-33'108,"-5"0"0,-2 2-8,-1 3 0,-1-1 0,-3 5 0,1 0 0,1 0 0,-1 4-147,1 1 1,-1 3 0,-5-1 15,0 1 1,-2 7-1,-3 3 1,-6 4 47,-4 2 0,-1 0 0,-1 2 0,-1 4 0,-2 5-168,-3 3 1,3 8 0,7 2 0,4 0 103,2 0 0,-4-2 1,5-5-1,3-1 0,1 1 36,2-1 0,7-1 0,4-4 130,4-6 0,1-3 0,1-2 1,-1-2 18,1-3 1,0 1 0,-1-5-148,1 2 0,-6 1 0,0 6-132,2 0 1,-6 8-1,-2 4 1,-3 7 149,-2 3 0,0 7 0,0-1 0,0 3 0,0 2 0,0 2 151,0 4 0,0 1 1,0 8-1,2 0 95,4 3 0,3 8 0,7 0-81,1 5 0,-6-7-157,0 9 0,-6-11 0,5-2 0,-3-5 0,-5-7 214,-6-6 1,-1-6 0,-12-13 0,-5-1 0,-6-4 87,-5-5 1,2-4-1,-13-2 1,-2-2-1,0-4-346,2-5 0,-7-9 0,7-4 1,3-2-355,4-3 381,4-2 0,0-2 0,0 0 0</inkml:trace>
  <inkml:trace contextRef="#ctx0" brushRef="#br0" timeOffset="141">10782 11046 8484,'0'-16'-122,"0"-1"0,-6 1 1,-1 1-628,-2 4 0,5 2 943,-1 3 0,3 6 0,0 0 0,-2 10 1,-1 4 1284,1 3-1379,2 7 0,2 1 0,0 10 0,0 2 0,0 2 12,0-3 1,0-1-1,0-4 1,2-3-124,4-6 1,3-4 0,7-3 0,1-2 63,-1-2 1,1-7 0,-1 1 0,1-5-1,-1-5-53,1-6 0,0-10 0,-1-2 0,1-1 1,-1-2-167,1 0 0,-3 4 0,-1-3 1,-4 1-1,-1 3-1283,-5 3 1218,7 9 0,-9 11 0,5 12 0,-4 7 0,-2 1 292,0 2 1,2-6-1,1 6 1,5-2-1,1 0 61,4-2 1,-4-2-1,2-1 1,2-2-1,0-2 39,-2-2 0,3-8 0,-3 3 134,4-4 0,2-10 1,-3-3-1,-1-5-101,-2-6 0,0-2 0,4-6 0,-2 1 0,-4-4-26,-2-4 0,4-1 0,-5 6 0,-2 3 0,-3 3-341,-1 2 0,6 2 1,-1 6-1,1 1-1154,1 4 1,-3 4 1326,7 7 0,-7 0 0,3 0 0</inkml:trace>
  <inkml:trace contextRef="#ctx0" brushRef="#br1" timeOffset="142">11493 11113 8734,'16'-1'-165,"1"1"1,-1 0 0,1-1 286,0-5 0,5 2 0,1-7 1,1 0-1,2 0-44,0 0 0,-6 2 0,2-4 0,-2 2 0,0-2-157,3-1 1,-1 3-1,-8 0 1,-1-2-84,-2-2 1,-2-1 0,2-1-5,-5 1 1,-6 6 0,-6 5 0,-5 3 0,-5 2-53,-6 0 1,-2 13-1,-6 3 1,3 5 267,-2 2 0,3 3 1,0 5-1,2-1 1,4-3 226,2 3 1,7 1-1,1 0 1,3-1-1,3-5 74,3-1-270,8-2 1,-3-7 0,8-2-1,5-4-43,3-2 1,10-1 0,-3-6-1,4 0 1,4-2-152,4-3 0,-2-5 1,5-6-1,0-1 1,-1 1-22,-1-1 0,4-1 0,-5-2 0,-3-2 48,-1 1 1,-7-2 0,-2 0 0,-3 3 0,-2 2-71,-3 1 1,-3 1-1,-4-1 337,-6 1-55,-3 7 1,-4 1 0,-3 8-60,-6 0 0,-4 0 0,-3 2 1,-3 4-1,-1 5-23,2 3 1,2 3 0,1-1 0,1 3 0,-1 1 1,1 2 0,7 0 1,1-5-1,3-1-47,-1 1 0,1-1 0,6-1 93,5-4 1,3-4 0,8-9 49,-1-3-153,1-4 0,-1-8 0,1 1 0,-2-1-77,-4 1 0,3 5-189,-3 0 1,-3 9 0,-3 2-1,-1 9 168,1 6 0,-3 1 0,4 1 0,-3-1 169,3 1 0,-2-6 0,7-2 0,1-2 27,3-3-50,-6-2 1,6-2 0,-4-2 0,4-2-1,1-5 3,1-6 0,-1 1 0,1-14 1,-1-1-63,1-3 0,7-8 1,2-4-1,1-6 0,1-3 7,1-2 1,-3-8 0,0 5-1,-3-3-91,-2 0 0,3 8 0,-4-2 0,-4 4 1,-5 3-28,-3 4 0,3 9 0,-6 9 0,-1 2 749,-2 4 1,-2 11-423,0 9 1,-6 14-1,-1 14 1,-2 3-54,-4 2 1,-2 8 0,0 3 0,3 4 0,0 1-82,0 1 0,-1-1 1,2 1-1,3 0-69,1-1 1,5-1 0,-3-4-1,3-5 1,2-4 0,0-2-24,0 0 1,7-7 0,2-3 0,2-1-207,0 1 1,6-7-1,5-7 1,0 0-1,0-1-162,0-1 1,2-1-1,-4-8 400,2-4 0,0-10 0,-5-10 0</inkml:trace>
  <inkml:trace contextRef="#ctx0" brushRef="#br0" timeOffset="143">12435 10831 8460,'-14'-16'218,"3"-1"1,7 6 0,13 2 0,10 2-870,4 3 1,7-3 0,8-1-1,5-1 463,-1-4 1,6-7 0,-4-2 0,4 2 84,1 1 1,1 1 102,-1-4 0,1-4 0,0-7 0</inkml:trace>
  <inkml:trace contextRef="#ctx0" brushRef="#br0" timeOffset="144">13196 10269 8407,'-2'-15'0,"-3"4"0,-6 6 0,-4 7-5,-2 9 0,1 2 0,-1 14 0,1 3 0,1 3 77,4 5 1,-2 6 0,6 10-1,0 1 1,-1 0-91,5 2 0,-5-4 0,3 6 1,1-2-1,2-4-20,2-1 1,-5-5-1,-1-3 1,2-7 0,3-7-112,1-8 1018,0-11-587,0-4 0,0-20 0,0-5 0,1-6-202,5-5 1,-2-3 0,7-1 0,0 0 0,0 2 0,0 2-400,2 1 1,1 8 0,1-2 0,-2 5 158,-2 6 0,-6 4 0,6 7 1,0 2-1,-1 3-105,-5 6 1,3 4 0,-3 3-1,1 2 195,1 2 1,-5 8 0,5-4 0,-1 1 0,-1 1-70,-1 1 139,5-5 0,0 7 0,8-5 0</inkml:trace>
  <inkml:trace contextRef="#ctx0" brushRef="#br0" timeOffset="145">13461 10864 8266,'0'-16'-27,"2"1"0,1 2-155,3 2 1,7 6 0,-2-4-1,1-1 1,1 3 342,-2 0 0,-1-6 1,2 4-1,-2-2 146,-3 0 1,4 0-549,-6-6 150,1 8 1,-13 9 0,-4 11 0,-4 5-1,-3 7-8,-5 4 0,5 4 0,-4 2 0,2 0 185,-2 1 0,5-1 0,-1 0 0,7 0 0,4-2 253,3-3 0,2-3 0,2-5 1,0 3 328,0-3-703,7-9 1,3-4 0,8-7-1,2 0 65,2 0 0,8-7 1,-3-4-1,4-4 1,4-3-354,4-4 0,-2 3 323,7-3 0,0-4 0,5 1 0</inkml:trace>
  <inkml:trace contextRef="#ctx0" brushRef="#br0" timeOffset="146">13841 10683 8284,'-11'-15'-152,"0"4"0,7 2 1,1 5 455,6-2 0,1-5 1,7 4-83,2-2 0,2 0 0,1-2 1,2 5 207,5 4 1,-5 2 0,4 0 0,-2 0 0,0 2-1,2 4-500,-1 5 0,3 5 0,-2 6 0,0 4 0,0 2-186,0-1 1,0 1-1,-6 7 1,1 1-180,-1 3 0,-5 1 0,-1-3 0,-3 2 0,-3-4 276,-3-6 0,-1 0 0,-1-7 0,-3-1 1,-3-3 487,-3-1 0,-1-8 0,-5-4 54,-1-3 1,1-4 0,1-3-1,2-6 1,2-6-170,-2-5 0,4-4 1,0-8-1,2-5 0,3-3 3,2-1 1,2-4 0,0 4 0,2-1-1538,3 0 828,5 7 0,13-1 0,5 10 0,5 6-475,6 4 1,3 3 966,8 4 0,-1 4 0,1 7 0</inkml:trace>
  <inkml:trace contextRef="#ctx0" brushRef="#br0" timeOffset="147">14734 10782 8488,'-7'-17'1707,"-4"1"-1707,3 7 0,8 1 0,9 8 0</inkml:trace>
  <inkml:trace contextRef="#ctx0" brushRef="#br1" timeOffset="148">16222 11129 9308,'-3'-9'61,"4"3"1,10 4-1,10 2 1,3 0 42,-1 0 0,9 0 1,1-1-1,7-3 1,4-2-1,2 1 0,2-1 1,3-1 130,3-2 0,-7 3 1,9-3-1,-7 2 0,-3 1-247,-2-1 0,-7 3 0,2-5 0,-6 2-85,-6 3 0,-3-3 0,-7 1 0,-1 1 80,1-3 1,-8 5 0,-4-8 0,-3-2 44,-2-2 1,-2-1 0,-3-1 0,-6 1 0,-4-1 192,-1 0 1,-1-5 0,1-1-1,-3-1-199,-3 0 1,2-6-1,-6 5 1,2-3 0,2 1-155,-2-3 0,6 4 0,-2-1 1,5-3-1,4 1-73,-2 1 0,6-1 0,0 5 0,1 0 0,0-1 83,3-1 0,8 4 0,6-4 0,6 0 1,5 2 54,5 1 1,7-1-1,2 3 1,7-1 122,4 2 1,-6 4 0,8 3 0,-3 4 0,-2 1-84,1 5 0,-9 1 0,5 2 0,-3 0 0,1 2-4,-2 3 1,-8 4-1,-3 8 1,-1 1-45,1 4 31,-6-3 0,4 6 1,-9-3-1,-2 8 6,-2 7 0,-7-3 1,1 9-1,-3-1 1,-4 4 60,-3 0 1,-10 0 0,-7 3 0,0 1 0,0-2 130,0-4 0,-8-4 0,4-7 1,1-1 161,3-5 1,0 3-1,3-8 1,5-2 315,-1-2 0,8-1-313,1-1 0,19-7 0,9-3 0,7-6-236,4-6 0,8 3 1,5-8-1,5 0 0,4 0-377,-1 0 1,-1 2 0,0-3 0,4 5 0,0 2-1359,0-1 0,6 1 1655,-3 5 0,4 0 1,3 0-1</inkml:trace>
  <inkml:trace contextRef="#ctx0" brushRef="#br0" timeOffset="149">19000 10451 7336,'-16'-9'-291,"9"2"465,7 7 1,7-2 0,11-2-1,4-3 1,6-1 0,3-1 49,2 0 0,8 5 0,3-3 0,3 1 0,3 1-238,0 1 0,5 2 0,0 2 14,-2 0 0,-1 0 0,-3 0 0</inkml:trace>
  <inkml:trace contextRef="#ctx0" brushRef="#br0" timeOffset="150">19133 10749 8448,'16'0'80,"1"0"1,7-6 0,3-1-1,3-2 214,-3-4 0,10 4 1,-4-2-1,2 0-296,0 1 0,3 1 1,1 6-1,-2-3 1,-1 2-1,1 2-1927,2 2 1929,7 0 0,-11 0 0,5 0 0</inkml:trace>
  <inkml:trace contextRef="#ctx0" brushRef="#br0" timeOffset="151">21034 9889 8335,'0'-17'0,"0"1"-48,0-1 0,0 1 0,0-1 78,0 1 0,-5-1 0,-2 1 74,-3-1 0,-3 8 0,-9 3 0,-5 4 1,-4 2-139,-2 0 0,-1 8 0,1 1 0,-2 2 0,1 0 28,1 2 1,-4 2 0,11 1 0,-2 1 63,1-1-58,7 1 0,-4-1 0,9 1 0,2-1 50,2 1 1,8-6 0,-3 0-1,4 2 1,2 1 13,0 3 1,0-6-1,2 0 1,4 2-1,5 2 3,3 1 1,8-1 0,0 0 0,0-1 0,0 5-137,1-1 1,-1 0-1,-8-1 1,-1 1-28,-2 4 1,-5-3 0,3 3 0,-2-4 0,-3-1-11,-2-1 1,-8 1 0,-1-3-1,0-1 1,-3-4 109,1-1 0,-2 3 0,-5-6 47,-1-1 1,1-2 191,-1-2-30,0 0-232,1 7 1,7-3 0,3 7-24,4 2 1,2 2-1,0 1 1,2 1-1,4-3 10,5-3 1,5 4 0,4-4-1,4 2 1,2 0 2,3-2 0,1-6 0,-1 6 0,-5 2 0,-4 0 0,-5-2 131,-9 4 1,1-6-1,-7 7 1,-2 3 30,-3 3 0,-6-4 0,-10 6 0,-1-2 1,0 0 60,-2-2 0,6-1 0,-4-3 0,4 1-1,1-1 1,6 1 0,2 0-1,0-1-138,-1 1 1,9-1-1,1-1-75,9-4 1,6-4 0,3-7-1,4 0 1,5 0-472,5 0 506,8 0 1,-5 0 0,5 0 0,-1 2-554,0 4 0,5-5 0,-4 7 538,2-1 0,-5-5 0,4 5 0</inkml:trace>
  <inkml:trace contextRef="#ctx0" brushRef="#br0" timeOffset="152">21927 10137 8409,'10'-8'-84,"-3"5"0,-5-6 1,1-1-1,3 1 1,-2-4-1,-3-1 203,-1-3 0,0 1 0,0-1 149,0 1 1,-9 6 0,-5 5 0,-7 5-238,1 5 1,-6-1-1,-1 7 1,-4 2-1,-2 2-202,-1 1 0,3 1 1,2-1-1,1 1 178,-1-1 0,5 3 0,0 1 0,2 4 98,0 2 1,0-1 0,5 5-1,3-5-18,3-1 1,-2 9 0,5-3-1,1-3 22,0-1 0,1 2 0,6-5 0,2 1-68,4 0 1,3-4-1,9-7 1,4-4-194,6-1 0,9-3 0,3-5 1,2 0-1,6 0-244,5 0 1,1-2-1,4-1 396,-1-3 0,-2-14 0,-5 2 0</inkml:trace>
  <inkml:trace contextRef="#ctx0" brushRef="#br0" timeOffset="153">22457 9988 8440,'-8'9'333,"6"6"1,-3-4 0,3 4-244,2 1 0,0 6 1,0 2-1,0 2 1,0 3-177,0 2 1,0-3 0,0 0 0,0 1 0,2 2-25,3 2 0,-3-5 0,6-1 0,-3 3 0,1-1-347,-3-1 0,5-4 0,-3-8 457,-1 1 0,5-1 0,0 1 0</inkml:trace>
  <inkml:trace contextRef="#ctx0" brushRef="#br0" timeOffset="154">22655 10335 8321,'9'0'-1839,"-2"2"2206,-7 4 0,6-3 0,1 6 0,3-1-236,2-4 1,3-3-1,3-1 1,3 0-101,1 0 0,0-5 0,-6-3 1,1-1-1,-1-2-164,1 2 1,-2-6 0,-3 4 0,-2-3-26,-3-3 0,-1 1 1,-6-1 131,0 1 1,-8 6 0,-3 5 0,-4 3 0,-1 2 0,-1 0 6,1 0 1,-3 2 0,-1 2 0,-2 3 116,2 2 0,2 8 0,1 6 1,1 1-1,-1 0 203,0-4 1,6 4-1,2 0 1,2 0-1,3 0-242,2-4 1,4-1 0,4-3 0,7 1-1,7-3 39,7-3 1,1 2 0,3-7 0,6-3-691,3-1 0,1-2 1,7 0 591,3 0 0,2-14 0,-3-5 0</inkml:trace>
  <inkml:trace contextRef="#ctx0" brushRef="#br0" timeOffset="155">23465 10319 8321,'0'-17'-481,"0"1"0,-7 5 0,-4 1 576,-4 3 0,-7 2 1,-2 5-1,0 0 133,0 0 0,-3 1 0,3 3 0,0 3-103,0 3 0,2 1 1,6 5-1,-1 1 0,1-1 1,1 1 144,4-1 1,-2 1 0,7 1-204,3 4 0,3-3 0,5 3 1,6-6-1,4-3-173,2-2 1,1-7-1,2 1 1,4-3-1,0-4 16,0-3 1,5-4-1,-3-8 1,2 1-1,-3-1-94,-1 1 1,-2-1-1,-5 0 1,-3 1 222,-3-1 1,2 6 24,-7 0 1,-1 9-1,-5 2-39,0 10 0,0-1 1,2 2-1,2 2-22,1 1-145,1 3 0,1-2 0,2-2 0,2-2-179,0 1 1,0-2 320,6 1 0,7 0 0,2 5 0</inkml:trace>
  <inkml:trace contextRef="#ctx0" brushRef="#br0" timeOffset="156">23713 10236 7803,'-5'-11'-544,"-1"0"846,1 7 1,7 3-1,1 8 1,5 2-119,1 4 1,4 2 0,7 1-1,2 3-122,-2 3 1,4-2-1,-2 7 1,-2 1 0,-1-1-102,-3 1 0,-5 0 1,-2 3-1,-1-2 1,-5-3-171,-1-2 1,-2-2 123,0-6 1,-2-8 0,-1-8 272,-3-9 0,1-13 1,5-4-1,-2-2 1,-2-1-200,-1-6 0,-1 4 0,8-4 0,4 5-213,5 1 0,3 5 1,3 2-1,-1 4 1,1 1-9,-1 1 1,8 5 0,4 0 0,3 0 0,2 1 231,0 5 0,0-4 0,0-1 0</inkml:trace>
  <inkml:trace contextRef="#ctx0" brushRef="#br0" timeOffset="157">24805 10699 8452,'-8'17'-43,"-3"5"1,-11 2 0,-5 1 0,-5 3 0,-1-1-1,-2 1 1,-1 0 0,-3-3 42,2-3 0,-5 4 0,0 0 0</inkml:trace>
  <inkml:trace contextRef="#ctx0" brushRef="#br0" timeOffset="158">25863 10071 8380,'0'-22'-23,"0"0"1,0 0-1,2 5-64,3 0 0,-3 1 0,4-1 0,-4 1 315,-2-1 0,-2 1 0,-4 1 0,-7 4-60,-7 6 1,-4 3 0,-7 4 0,0 3 0,-4 8-381,0 7 0,0-1 0,2 4 1,0 1-1,2 2 111,3 0 0,4 3 1,8-5-1,-1 0 148,1 0 1,5 3-1,1-5 1,3 0-1,3 1 197,3-1 1,8 0-1,6-6 1,5 1-1,6-1-51,2 1 1,3 1 0,8 2 0,1 2-138,-1-1 0,-2-3 1,-2-1-1,0 1 1,0 2-58,0 2 1,-7 0 0,-4-5 0,-5-1 0,-6 1 0,-6-1 1,-3 6 0,-4 0 0,-3-1-47,-6-3 1,-6-1 0,-5-1 0,-4-1 0,-1-2-151,-1-2 1,6-6 0,-3 4-1,1-1-129,3-5 1,3-3 0,3-5 324,4-6 0,4-11 0,7-4 0</inkml:trace>
  <inkml:trace contextRef="#ctx0" brushRef="#br0" timeOffset="159">26161 10352 8350,'9'7'-33,"-2"2"0,-7 8 0,0-1 1,0 1 268,0 0 1,-2-1 0,-1 2-1,-5 3-124,-1 1 1,4 2 0,-5-4 0,1 2-81,0-2 1,4-2 0,-5-1-1,1-2 1,2-2 12,0-2 1,1-10-49,6-1 1,0-7 0,0-10 0,0-1-1,0-2-97,0-2 1,2-6 0,3 4 0,6-1 0,2-3 24,-2 2 1,4 3 0,-4 6 0,4 0 0,-1 1 50,-3-1 1,4 6-1,-4 2 103,4 2 0,1 3 1,1 8-61,-1 1 0,-5 10 0,0 0 0,1 5 0,-3 2 1,-2 0-65,0 0 0,-5 6 0,4-4 0,-4-1-107,-2 1 1,0 0 0,0-4-1,0 2 1,1-1-1313,5-3 1464,-4-1 0,12-1 0,-4 1 0</inkml:trace>
  <inkml:trace contextRef="#ctx0" brushRef="#br0" timeOffset="160">26905 10418 8322,'-2'-15'-605,"-4"4"0,3 4 0,-8 7 0,-2 0 825,-2 0 0,-3 0 1,-4 2-1,-4 1 250,0 3 1,-5 7 0,5 0 0,-1 5-336,-1 4 1,8 0 0,-2-4-1,5 3 1,6 1 0,6 0-35,3 2 0,2-6 0,0 4 0,0-4 0,2-1-67,3 0 0,-1-6 0,7-2 0,2-2 0,2-3-57,1-2 1,1-4-1,1-2 1,2-3-1,2-4 67,-1-8 0,-3 1 1,-1-8-1,-1 1 1,-1-1-14,-4-4 0,-2-1 1,-5 0-1,1 2-209,-1 1 1,-2 8 0,-2-2-1,-2 5-1030,-4 6 0,-1 6 1208,-4 10 0,4 4 0,7 8 0,0 7 0,0 2 0</inkml:trace>
  <inkml:trace contextRef="#ctx0" brushRef="#br0" timeOffset="161">27037 10435 8139,'9'-17'-354,"4"0"1,-7 1 577,-3-1 0,5 1 1,-3-1 681,-1 1-844,-2-1 0,-2 10 0,0 7 0,0 11 0,0 7-59,0 4 1,0 6 0,0-4 0,0 1 18,0 5 1,0-4 0,0-1 0,0 1 0,0-2-88,0 0 0,2-2 0,1-6 0,5-1 79,1-4 0,2 2 1,5-7-1,-1-5 66,-4-4 0,4-5 0,-6-6 0,2 1 0,-2-4-61,-2-1 0,1 9 1,-4-8-623,1 2 449,1 1 1,-6 6 0,0 8 0,0 10 0,0 4 189,0 3 1,1-1 0,3 1 306,2-1 7,-1-6 0,2 2-105,4-6 0,4-1 0,2-5 0,-1-1-54,1-5 0,-1-5 0,1-9 0,-1-2 0,-1 0-161,-4-2 0,2 0 0,-6-5 0,2 1-168,4-1 0,-5-1 0,-3 1 0,-3 3 0,-2 0-350,0 1 1,0 10-1,0-2-1604,0 3 2092,0 6 0,0 8 0,-7 10 0,-2 6 0</inkml:trace>
  <inkml:trace contextRef="#ctx0" brushRef="#br0" timeOffset="162">27616 10368 8205,'9'-7'-279,"-3"-4"1,-5 2 1006,-1-2-528,0 7 0,-1 4 0,-3 11-126,-2 4 1,1 7-1,5 0 1,0-2 0,0-1-1,2-3-21,3 1 1,-3-1 0,5 1-19,1-1 0,1-1 0,7-4 1,1-6-36,0-3 1,-6-2 0,1-2 0,5-3 0,3-6-81,0-4 0,-1-7 1,-1-2-1,2 0-1,2 0 0,-5-3 0,-8 5 1,0 2-1,-1 1-70,-1 3 14,-1-1 132,-6 8 1,-6 11 0,1 13 0,-1 7 126,-1 3 0,3-1 0,-5 7 0,1 4 0,3 0 0,-1 2 64,1 2 0,-1-3 0,6 7 0,0-1-103,0 0 1,0-5 0,0 1 0,0-1 0,0 0 67,0 2 0,0-1 0,0-3 0,0 2 0,0 1 53,0-1 0,0-7 0,-1-5 1,-5 1-39,-5 0 0,-6-6 0,-3 0 1,-4-5-1,1-6-60,-1-2 0,-6-1 0,4-6 0,1 0 0,3 0-265,3 0 0,3-7 0,-1-5 0,1-4-297,-1-6 1,8-4 0,2-7 0,1 0 0,1 0-737,1 0 1,2 0 1191,2 0 0,7 0 0,3 0 0</inkml:trace>
  <inkml:trace contextRef="#ctx0" brushRef="#br0" timeOffset="163">28178 9823 8184,'-9'-17'-636,"2"-5"0,5 0 706,-4 2 0,4 1 0,-3 3 0,3-1 323,2 1 1,6 5 0,1 2 0,2 1-223,4 5 1,-4 1 0,2 4 0,2 3 0,2 6-134,1 4 1,1 7-1,-1 2 1,-1 1 0,-2 5-156,-2 1 77,-7 2 0,3 0 0,-7 2 0,0 0-60,0-2 0,0 4 1,0-10-1,0 3 1,0-1-1,-2-3 38,-3-2 1,-3 3 0,-5-5-1,2-3 1,-1-4 211,-3-4-159,-2 0 0,6 3 1,0-1-1,-2-2-3,-1 2 0,3 0 0,0 0 1,0-2-25,1 2 0,3 1 0,7 3 0,0-1 24,0 1 1,2 0 0,2-1-1,1 1 1,1-1 13,1 1 0,-5-1 0,5 1 62,0-1 0,-3 1 0,7-1 0,0 1 0,0 1 0,0 2 79,2 3 0,0-1 0,0-4 0,-4 2 2,-2 2 0,4 2 1,-5-4-1,-2 2 0,-3 0 21,-1 2 1,-1-5 0,-5 3-1,-5-4 1,-4-3-154,-1-4 0,-8 3 0,-4-4 0,-3 1-13,-2 0 0,-15-8 0,-3 5 0</inkml:trace>
  <inkml:trace contextRef="#ctx0" brushRef="#br0" timeOffset="164">5192 13279 8399,'10'-8'-25,"-5"-3"0,-3 2 0,-2-2 0,0-2 0,0-1 271,0-3 1,0 6-1,-2 2 1,-3 2-1,-6 3 1,-4 2 0,-2 2-127,1 0 0,-1 0 0,-1 2 0,-2 3 0,-4 6-14,-2 4 1,-1 2-1,-5-1 1,3 3 0,1 1 1,-1 2 0,-2 7 0,-4-1 0,0 3 1,0 4 162,4 3 0,3-1 0,-1 5 0,3 1 0,2-3-95,4 1 0,3 3 0,6-6 1,6-1-1,3 0-8,2 1 0,0-8 0,2 1 1,5-5-1,8-6-119,5-2 1,10-3 0,-3-2-1,6-4 1,4-2-166,2-3 1,1-4-1,-1-4 1,5-3-618,3-2 0,3 3 0,-2-3 0,-2 2 0,-2 1 733,2-1 0,9-2 0,4-8 0</inkml:trace>
  <inkml:trace contextRef="#ctx0" brushRef="#br0" timeOffset="165">5738 13775 7426,'-16'0'0,"-1"0"1443,1 0-1029,6 0 1,5-2 0,10-2-1,8-1-125,7 1 0,6 0 1,9 1-1,4-5 1,7 1 110,7 0 1,6-6 0,9 4 0,3-2 0,5 0-19,-1-2 1,9 5-1,-5 1 1,1 2-1215,0-1 626,-6 1 1,-1 5 0,-7 0 0,1-2-283,-1-4 0,-4 4 0,-5-3 0,-7 1 1,-4 1-69,-4-3 1,0 1 0,-7 3 0,0-2 192,-4-2 1,-1 1 0,1 5 0,-3-2 0,-6-2-96,-4-1 0,-9-2 0,-5 1 458,-8-5 0,-7 2 0,-11 0 0,-4-1 0,1 1 0,-5-2 0,6-3 0,0 1 0,-1 2 231,-1-2 0,6 4 1,-2-1-1,3 1 0,3 2 227,-1 0 1,6-4 0,2 3-1,0 1 1701,0 0-1642,5-6 1,-1 11-515,10-4 0,4 4 0,8 2 0,-1 2 0,3 4-43,3 5 1,9-2 0,9 2 0,1 0 0,1 0-141,0 0 0,1-5 1,1 5-1,-8 0 63,-6-2 1,-3 6 0,-8-4 0,-6 3-1,-4 3 405,-6-1 1,-1 1 0,-2-1-1,-2 3-71,-3 3 0,1-4 0,-7 4 0,0-3 0,0-3-80,0 1 1,0-1 0,-5 1 0,1-1 0,2 1-344,2-1 1,2-5 0,-4-1 0,4-1-731,1 0 0,3-3 0,5 5 936,0 1 0,0-4 0,0-1 0</inkml:trace>
  <inkml:trace contextRef="#ctx0" brushRef="#br0" timeOffset="166">8748 13196 8155,'5'-11'-533,"3"0"809,1-2 1,-5 4-21,1-2 1,-10 7-1,-7-1 1,-2 3 0,-3 2-99,1 0 0,-1 2 0,-1 1 0,-2 3 1,-4-1 53,-2 3 0,4-4 0,-6 5 1,1 0-1,-1 0-22,1 4 1,-1 3 0,-5 5-1,0 3 1,0 1-77,0 5 0,0 6 0,0 3 0,1 0 23,5 1 0,-3-5 0,8 5 1,2-1-1,4 0 0,5-3 114,5-1 1,4-2 0,2-2-1,2-1 1,4-4 50,5-2 0,5-2 0,6-6 1,8-1-22,6-4 1,9-4 0,8-7 0,4 0 0,2 0-597,3 0 0,6 0 0,0 0 0,-6 0-470,-3 0 0,-5 0 0,-7 0 785,3 0 0,-11 0 0,8 0 0</inkml:trace>
  <inkml:trace contextRef="#ctx0" brushRef="#br0" timeOffset="167">6515 12667 8282,'-14'-2'-203,"1"-2"211,2-1 0,0-1 0,-6 6 1,1 0-1,-1 0 0,1 0 210,-1 0 0,1 2 1,-1 4-1,2 5 1,2 3-1,2 3-128,-1 0 1,-1 5 0,0 1-1,4 1-14,1 0 0,-3 4 0,4-4 0,0 1 0,-1 3-52,5-2 1,1 5-1,2-5 1,0 1-1,0-1 29,0-2 0,7-2 0,4-6 0,4 1-16,1-1 0,1-4 0,1-3 1,2-2-1,4-3 0,2-2 0,-6-2 1,2-2-1,-3-4-24,-3-5 0,1-4 0,-1-1 0,1-2 0,-1-4 0,-1-6-71,-4-3 0,2 1 0,-8-1 0,-1-4 112,-2 0-102,-2 0 0,0 8 0,0-1 0,-2 1 17,-3 1 1,-3 2 0,-5 9 0,4 3 0,0 2-120,0 3 0,-2 1 0,-4 8 1,2 4-13,2 5 162,8 11 0,-12-4 0,6 6 0</inkml:trace>
  <inkml:trace contextRef="#ctx0" brushRef="#br0" timeOffset="168">6912 12981 8134,'-9'-9'1318,"2"2"-2984,7 7 1666,7 0 0,2 7 0,8 2 0</inkml:trace>
  <inkml:trace contextRef="#ctx0" brushRef="#br0" timeOffset="169">7574 12700 8259,'-6'-17'207,"1"1"0,-3 5 0,3 0 0,-4-2 77,-1-2 1,-2 4-1,4 0 45,-1-2 1,-2-1-1,-6-1-314,1 4 1,-1 4 0,1 7 0,-1 0 0,1 0-226,-1 0 0,-7 5 0,-1 4 0,-3 2 0,2 6 113,2 1 1,1-3 0,2 7 0,-1-4 6,2-1 80,9-1 0,-2 1 1,8 0-1,3-1 32,6 1 1,5-8 0,9-4-1,4-1-33,6 1 1,-1-3 0,3 4 0,3-6-1,0-4-153,4-1 0,-6-6 0,-4 3 0,1-1 0,-2-4 38,-4-1 1,-4-3 0,-1 0 0,-3 1 276,-3-1 0,2 1 0,-5 1 629,1 4 0,-6 6-461,3 10 1,-4 6 0,-2 9 0,2 4-135,3 2 1,-3 2 0,3 3 0,-1 0 0,0 0-30,1 4 0,1 2 1,-4-4-1,1 2 1,3 3-472,-2 7 1,-1-3 0,1 2 0,1 4-2178,-1 5 2492,-2-2 0,5 6 0,2-7 0</inkml:trace>
  <inkml:trace contextRef="#ctx0" brushRef="#br0" timeOffset="170">4862 15825 8065,'0'-16'0,"0"-1"57,0 1 1,-6 5-1,-1 0 1,0-2 0,-3 0-1,1 0 1,-4 4 0,-1 0-1,-5 1 1,-1 1 0,-4 3 120,-2 3 0,4 1 0,-5 0 0,-3 0 0,1 0 0,1 0 0,5 1 0,0 5 1,1 5-103,2 4 1,2 1 0,3 1 0,2-1 0,4 1-34,2-1 1,-4 3-1,5 1 1,3 2 0,1 0 16,2 2 0,5-6 0,3 6 1,3-2-1,5 0 17,4-2 0,4-1 0,-2-3 0,6 1 0,3-1-55,2 1 0,6 0 0,-1-1 0,1 1-159,1-1 1,-5-5 0,2 0 0,-6 2 0,-5 0 137,-2-2 1,-8 2-1,-6-6 1,-3 2 0,-3 4 51,-3 2 1,-8 1-1,-6 3 1,-7 1-1,-8 2 280,-3-2 1,-2-1 0,2-3 0,1-1-1,3-2-205,-2-2 1,3-8-1,0 3 1,2-4-1,4 0-980,2 3 1,1-3-1631,1 3 1281,-1-3 0,15-2 1201,8 0 0,14 0 0,6 0 0</inkml:trace>
  <inkml:trace contextRef="#ctx0" brushRef="#br0" timeOffset="171">5705 16206 8646,'-16'-2'1067,"-1"-4"-1480,0 5 0,10-7 0,7 8 0,13 0 0,11 0 525,9 0 0,13 0 0,3 0 0,12 0 1,9-2 180,7-3 1,6 1 0,7-5 0,-42 4 0,1 1 0,3-1 0,1 1 54,1-3 1,0 1 0,4-1 0,0-1 0,3 0 0,-1 0 0,1-1 0,0 1 0,-1 0 0,-1-1-311,-1 1 0,0 0 0,1 0 0,-1-1 1,-5 1-1,-1 0 0,-1 0 0,-1 1 1,-1 1-1,0-1-599,-2 2 1,-1-1-1,31-3 1,-3-4-1,-12 4 210,-5 2 1,-9-1-1,-11 5 351,-8-3 0,3-7 0,-7 4 0</inkml:trace>
  <inkml:trace contextRef="#ctx0" brushRef="#br0" timeOffset="172">7673 15710 8561,'-17'-2'1121,"1"-4"0,8 4-1144,8-3 1,8 5-1,8 4 1,3 3 179,3 2 0,-2 2 1,8 6-1,-1-1 0,1 1-107,-1-1 1,1 1 0,5-1 0,0 1 0,-2-1-129,-3 1 1,-4 0 0,-8 1-1,1 2 1,-3 2 103,-3-2 0,-3 4 0,-8 0 0,-2 2-256,-4 3 224,-10-5 0,-10 6 0,-7-8 0,0-2-106,0-2 0,0-1 0,2-1 0,3-1 0,6-2 65,4-2 47,8-7 0,3 10 0,7-5 0</inkml:trace>
  <inkml:trace contextRef="#ctx0" brushRef="#br0" timeOffset="173">8946 15643 7719,'0'-16'-106,"0"-1"0,0-1 0,-2 0 0,-1-1 449,-3 5 0,1-1 0,5-5-175,0-2 1,0 5 0,0 6-10,0-2 1,-8 6 0,-3 1-1,-5 5 1,-4 1 0,-4 0 25,-2 0 1,-2 1 0,-7 5 0,-1 5-43,-3 4 0,-5 7 1,4 2-1,-1 1 5,1 5 0,3 1 0,9 0 0,8-1 0,6-3-16,3 2 1,7-3-1,-2 0 1,6 0 0,6-2 71,5-1 1,4 5-1,3-6 1,2-2-44,2-1 1,6 1-1,-4 0 1,1-2-1,3 3-17,-2-3 0,3 0 0,-5-1 1,0-1-1,0 3-86,-4 3 0,-7-4 0,-4 6 0,-2-2-36,-3 0 1,-9 2 0,-8-4 0,-8 2 0,-8 0-283,-8 2 74,2-5 0,-18 5 0,3-8 0,-3-1-1123,-4-4 1,4 2 1308,-8-8 0,1 8 0,-6-4 0</inkml:trace>
  <inkml:trace contextRef="#ctx0" brushRef="#br0" timeOffset="174">6251 15280 8254,'-11'0'-318,"0"0"317,-2 0 1,-2 0 0,-1 0 0,-1 0 0,2 2 0,3 1 0,1 3 0,-1-1 0,1 1 0,2 1 305,2 2 1,-4-3 0,4 5-1,-1 2 1,-1 1 0,0 3-129,-4-1 1,-2 8 0,-1 4 0,-1 3-188,1 2 0,1 0 1,2 0-1,4 0 1,0 0-1,1-1 71,1-5 0,0 5 1,3-7-1,-2 1 101,3-4 1,1-4 0,4 1 79,3 3 0,5-4 0,6 2-141,1-7 1,1-5 0,2-8 0,4-2 0,0-4-202,0-5 0,5-9 1,-3-4-1,2-2-99,-1-3 0,-7-2 0,2-2 1,-3 0-1,-3-2 20,1-4 0,-6 2 1,-2-5-1,-2 4 71,-3 6 0,-4-1 0,-4 8 1,-5-1-1,-4 4 151,-5 3 0,-4 10 0,0 4 0,-6 3 433,-3 2-595,-2 0 0,0 7 1,2 4-1,1 6-162,3 5 0,6-4 1,-1 6-1,4-2 0,3 0 281,4-2 0,-3 6 0,4 0 0</inkml:trace>
  <inkml:trace contextRef="#ctx0" brushRef="#br0" timeOffset="175">6532 15561 8096,'11'-15'-614,"0"4"575,-7 4 0,3 9 39,-7 3 0,-7 4 0,-3 8 0</inkml:trace>
  <inkml:trace contextRef="#ctx0" brushRef="#br0" timeOffset="176">7078 15131 8144,'-17'0'-63,"1"0"1,-1 0 0,0 2 188,1 3 0,5-3 0,2 5 1,1 1-1,3 1 0,-1 2 279,1 0 0,-1 0 0,6 6 0,2-1-260,4 1 0,-3-1 0,8 3 0,2 1 0,0 2 3,-2-2 0,4-2 0,-6-1 0,2 1 0,0 2 12,2 3 1,-4-1 0,0-6-1,0 1 1,1-1-86,3 1 1,-4-1 0,0 1 0,-2-1 0,-1 3-19,1 3 0,-5-4 0,3 4 0,-3-3-203,-2-3 0,-2 1 1,-3-1-1,-6 1 0,-4-1-28,-1 1 0,-1-6 0,-1-2 1,-2-2-1,-4-3-247,-2-2 1,4-2 0,-4-2 0,2-2 0,4-1 1,2-8-1,3 2 1,2-6 419,2-5 0,7-3 0,-3-8 0</inkml:trace>
  <inkml:trace contextRef="#ctx0" brushRef="#br0" timeOffset="177">7094 15197 8412,'9'-17'167,"-1"1"1,-6-2 0,3-3-252,6-1 0,13 4 0,9 3 0,9-1 283,6 3 0,7-2 0,0 10 1,-1 1-1,-1 2-199,2 2 0,4 7 0,7 3 0</inkml:trace>
  <inkml:trace contextRef="#ctx0" brushRef="#br2" timeOffset="178">11609 13180 8359,'1'-11'50,"3"0"0,2-2 1,-1 0-1,1 0 1,1 4-1,0 0 1,3 1-1,-3-1 186,0 0 0,-3 5 0,-10-1 1,-5 1-1,-3 0-79,-3-1 0,1-1 0,-3 6 1,-1 2-1,-4 2 0,-2 3-80,-3 2 1,-2 2 0,-2 8 0,0 3-41,0 5 0,-1 5 0,0 1 0,-1 0 1,0 0 36,4 0 1,3 0 0,-1 0 0,3-2 0,4-1 85,7-3 0,-1-5 1,6 4-1,1-2 1,4-2-51,3 2 1,2-6 0,2 4 0,1-3 0,5-3-106,1 1 0,7-1 0,6-1 0,0-2 0,2-2-108,4 2 0,3-1 0,2 0 0,0-5-283,0 0 0,8-5 0,3 4 0,6-5 0,5-1-1885,5 0 2271,5-7 0,8-2 0,2-8 0</inkml:trace>
  <inkml:trace contextRef="#ctx0" brushRef="#br2" timeOffset="179">12187 13543 8252,'-16'0'-8,"5"-5"0,0-1 0,-2 3 61,-2 1 0,-1 2 0,-1 0 265,1 0 0,-1 2 1,2 3 30,4 6 0,4-2 0,9 1-183,3-3 0,12-2 0,10-5 1,5 0-1,3 0-12,3 0 0,6-7 1,10-4-1,3-2 1,1 0 4,5 2 0,1 0 0,4-3 0,2 1 0,2 4-323,-3 1 0,-1-3 0,-1 6 0,-1 1-371,0 2 1,-9-3-1,-6-1 1,-7 1-1,-5-1-266,-8 1 1,-5-6 0,-11 3 0,-4-1 800,-6-4 0,-5 0 0,-5 0 0,-6 2 5,-4-1 0,-7 2 1,0-1-1,0 0 1,-2 0 462,-4 0 1,3 2 0,-1-4 0,0 4 0,2 2 313,0 3 0,-3-3 0,5 1 11,1 2 1,9 3-511,1 1 0,9 0 0,2 1-260,9 5 1,11-4 0,4 5 0,2-1-138,3-1 1,-3 1 0,1-4 0,3 1-1,1 3-100,2-3 1,-5 7 0,-3-1-1,-1 2 20,-3 0 0,-3 0 1,-2 5-1,1 1 1,0-1 96,-1 1 1,1 0 0,-3-1 0,-3 1-1,-5 1 118,-4 4 1,-2-4 0,0 4 0,0-1 746,0 1-621,-8-4 0,-6 6 0,-8-7 1,1-1-20,3 1 1,1-3 0,1-1-1,-1-4 1,3 1-1972,3-1-1091,-4-6 2934,20 5 0,-3-8 0,15 0 0</inkml:trace>
  <inkml:trace contextRef="#ctx0" brushRef="#br2" timeOffset="180">14089 13213 8315,'0'-17'-14,"0"1"1,2-1 0,2 0 0,3 3-15,2 3 0,0-4 1,2 4-1,-3-2 485,-1 2 1,-5-4 0,3 4-94,-3-3 0,-4-1 1,-1 2-1,-5 4-92,-1 2 0,-2 1 0,-5 6 1,-1 0-63,1 0 0,-3 0 0,-3 0 0,-5 0 0,-3 2-184,3 3 1,-5 5 0,7 6-1,-1 1 1,4-1-69,3 1 1,5-1-1,3 1 1,3-1 2,1 1 0,5-1 0,-1 1 0,4 0-21,5-1 0,7 1 0,-4-1 1,2 1-1,0-1 105,2 1 0,2-1 0,1 3 0,1 1 0,-1 2-54,1-2 1,5 0 0,0 1 0,-2 1 49,-2-2 1,-1 4 0,-2 0 0,-3-1-1,-2 1 174,-3-3 0,-1-3 0,-8-1 0,-2-1 0,-5 1 173,-6-1 0,0 1 1,-12-3-1,-1-1-148,3-2 0,-7-5 0,7 3 0,-3 0 0,2-2-918,2 1 0,1-1 0,2-3 678,-1 1 0,0 16 0,6-3 0</inkml:trace>
  <inkml:trace contextRef="#ctx0" brushRef="#br2" timeOffset="181">12353 12617 8334,'-8'-9'177,"5"0"0,-8 5 1,0-3-1,0 0 1,0-1-75,-2 5 1,4 1 0,-2 4 0,-2 1 0,-2 5 0,0 1 0,2 4-1,2 3 77,-1 6 0,-3 2 1,-2 5-1,3-1-245,3 1 0,-4 8 1,4 2-1,-2-2 0,0-4 17,2-6 0,7 4 0,-1-5 1,3 0-1,2-4 75,0-4 1,2-3 0,3-4 0,8-5 0,6-5 164,3-1 0,5 0 0,-5 0 0,0-3 0,0-7 0,0-6 8,-1-2 0,3-3 0,-2 1 0,-4-4 0,-3-1-46,-4-5 0,-2-1 1,2-2-1,-6 0-107,-3 0 1,-2 1-1,0 5 1,-2 3-106,-3 0 0,-4 6 0,-8-2 0,1 7 0,-1 7-541,1 4 1,-1 4 0,1 4 0,-1 7-1,2 5-1304,4 4 1903,-3 7 0,12-3 0,-6 7 0</inkml:trace>
  <inkml:trace contextRef="#ctx0" brushRef="#br2" timeOffset="182">12683 12932 8214,'-1'-10'-935,"-5"5"0,2 3 935,-7 2 0,15 0 0,-2 0 0</inkml:trace>
  <inkml:trace contextRef="#ctx0" brushRef="#br2" timeOffset="183">12998 12551 9136,'-2'17'0,"-2"1"532,-1 4 0,-1-2 0,6 8 1,0 1-1,0 3 43,0 1 1,2 0 0,2 0 0,3 0-606,2 0 1,2-2 0,4-1 0,-2-3 0,-2 1-683,2-3 1,0 5 0,-1-8 0,-1-2 711,2-2 0,2-8 0,1-3 0</inkml:trace>
  <inkml:trace contextRef="#ctx0" brushRef="#br2" timeOffset="184">11542 15263 8105,'0'-16'112,"-1"5"1,-3 0 0,-3-2 0,-1-2 0,-1-2-1,0 3 1,-4 1 290,-2 2 0,-1 7 1,-1-1-1,1 3 1,-1 2-1,-1 0 1,-2 0-246,-2 0 1,-8 5-1,4 5 1,-1 2-1,1 7-124,2-1 1,-3 2-1,5 1 1,1 2 46,3 3 0,7-4 0,2 4 0,1 0 0,5-2 3,1-1 0,2 5 0,2-6 0,3-2 1,6 0 8,4 3 1,3-9 0,4 6 0,6 1 0,3-3-85,2 0 0,-1-1 1,-3-1-1,-1 1 57,1 0 0,-3-1 0,-1 1 0,-1-1 0,-5 1-56,-7-1 1,1 6 0,-7 0-1,-4-1 1,-6-3 168,-7-2 0,-6 1 0,-3 0 0,-4-1-123,-1 1 0,-3-6 0,-7-2 0,-2-2 0,1-1-310,4 1-202,-1-5 0,15 5 1,-4-7-480,4 0 1,7 0 0,11 0 934,16 0 0,19-7 0,7-2 0</inkml:trace>
  <inkml:trace contextRef="#ctx0" brushRef="#br2" timeOffset="185">11939 15726 8299,'-22'-5'0,"0"-3"341,2-1 1,2 5-1,1-1 1,1 3 0,1 0 857,4-3-958,-4 3 0,21-5 0,-1 7 0,10 0 0,7 0 4,5 0 1,12 0 0,5 0-1,8-2 1,6-4 99,9-5 1,10-4-1,0-1 1,4-1-1,3 3-238,4 3 1,-3 3 0,3 8 0,-3 0 0,-4 0-1633,-4 0 1,-6 0 0,-10 0 0,-6 0 216,-3 0 0,-16 2 1308,-3 4 0,-3-4 0,3 5 0</inkml:trace>
  <inkml:trace contextRef="#ctx0" brushRef="#br2" timeOffset="186">13146 15429 8093,'-33'-17'98,"0"0"1,0 3 0,2 1 925,3 2 1,5 5-1,6-3-520,1 2 0,8 1 1,8 6-373,9 0 0,13 0 1,8 0-1,5 2 1,5 2-1,2 3 9,4 2 0,-3-3 0,1 5 0,2 2-255,1 1 0,-4 3 0,-5 0 0,-3-1-117,-2 1 1,-7-1 0,-4 1 0,-5 1 0,-6 2 86,-6 2 0,-3 2 0,-4-4 0,-3 2 158,-6-1 1,-6 3-1,-3-2 1,-4 0 0,0 0 394,0 0 1,-3 0 0,5-8 0,-1-1 0,1-2-465,0 2 0,0-5 0,6-1 0,-1-2-2550,1 1 1,7 1 1450,3-1 1,17-4 1153,6 3 0,17-3 0,1-2 0</inkml:trace>
  <inkml:trace contextRef="#ctx0" brushRef="#br2" timeOffset="187">14585 15280 8113,'-11'-6'0,"2"-1"0,2-2 592,3-4 1,2-2 60,2-1 0,-2 1-489,-3 4 1,-4 3 0,-10 10 0,-1 4-78,-2 5 0,-7 4 1,1 3-1,-3 4 0,-2 6 0,0 3 1,-6 4 0,0 1 0,3 5 0,3-1 322,5 1 0,-1 3 1,7-6-1,3-1 0,6-2-155,8-2 1,3-2 0,2-1-1,0-5-255,0-1 0,15-2 0,7-7 0,9-2 0,8-4-207,5-2 0,11-1 0,7-6 0,4 0 0,4-2-1727,0-3 1934,-6 3 0,10-13 0,-8 6 0</inkml:trace>
  <inkml:trace contextRef="#ctx0" brushRef="#br2" timeOffset="188">12270 14569 7777,'9'-8'-341,"0"5"1,-5-8 1046,2-2 1,-1 4 0,-7-1-452,-3 3 0,3 0 1,-5 3-1,-1-2-248,-3 3 1,2 1-1,0 4 1,0 1-1,1 5-83,1 1 0,-6 2 1,2 7-1,-4 3 1,-1 2 57,-1 3 1,1 0-1,-1 3 1,1-1 77,-1 1 0,2 1 0,3-1 0,2-3 0,3 0 71,3-1 0,3-5 0,1 3 0,0-5-4,0-2 1,7 1-1,4-2 1,5-4-1,5-4-147,1 0 1,2-5 0,-4 4 0,4-4-23,1-2 1,-4-8 0,3-3 0,-2-4-1,0-3 19,-2-4 0,-2-4 0,-1-9 0,-3-3 64,-3-6 1,2 1 0,-7-1 0,-2 0 0,-3 4 21,-1 7 0,0 2 0,-1 9 0,-5 1-189,-5 3 1,-4 9 0,-1 3-1,-1 4-289,1 2 0,-1 2 0,1 4-1187,-1 5 1602,1 3 0,6 3 0,3 0 0</inkml:trace>
  <inkml:trace contextRef="#ctx0" brushRef="#br2" timeOffset="189">12717 14800 8879,'0'-16'-361,"0"6"1,1 3 360,5 7 0,3 0 0,8 0 0</inkml:trace>
  <inkml:trace contextRef="#ctx0" brushRef="#br2" timeOffset="190">13279 14403 8254,'-9'-16'134,"-6"5"0,6 0-20,0-2 1,-6 5 0,4 1-1,-4 2 1,-1-1 4,-1 2 0,0 3 0,-1 1 1,-2 0-1,-2 1 43,2 5 1,1-2 0,5 7 0,1 1 0,4 3-6,1 2 0,3-1 1,5 1-1,0-1 0,0 1 8,0-1 0,1 1 0,3-1 1,5 1-73,6 0 0,0-1 1,10 2-1,1 3-124,0 1 0,0 0 0,3-4 0,-3 2 0,-2 2 36,-4-1 0,2 2 0,-4 1 0,-5 0 68,-4 0 0,-3 4 0,-6-6 0,-2-2 0,-2-2 44,-1-1 0,-14-1 0,3 1 0,-2-1-177,-1 1 1,-3-6 0,0-2 0,2-1-1,1-5-529,3-1 1,-1-2 0,3-2 588,3-3 0,-4-4 0,6-8 0</inkml:trace>
  <inkml:trace contextRef="#ctx0" brushRef="#br2" timeOffset="191">13196 14436 8148,'2'-14'352,"5"3"44,10 5 1,5 2 0,15-1-1,12-4 1,8 0 31,6 3 1,10 4-429,-7 2 0,11 0 0,-1 0 0</inkml:trace>
  <inkml:trace contextRef="#ctx0" brushRef="#br3" timeOffset="192">21762 14006 7868,'-9'-7'-331,"1"-2"0,8-8 0,0 1 0</inkml:trace>
  <inkml:trace contextRef="#ctx0" brushRef="#br3" timeOffset="193">21679 13907 8138,'-11'0'-1691,"0"0"1772,8 0 36,-5 0 573,8 0 0,0-2-248,0-3 1,2-3 0,2-4 304,1 1 1,1 5-38,-6-5 1,5 0 177,1-6 0,-1 6-663,-5 0 0,-2 6 1,-3-4-1,-4 0-166,0-1 0,-6 7 0,4-3 0,-4 4 0,-1 2 32,-1 0 0,-5 0 1,0 0-1,0 0 7,-2 0 0,4 8 1,-6 3-1,0 3 1,1 3-54,-5-1 0,-1 7 0,0 0 1,1 3-1,3 4 72,-3 1 0,5 2 0,-1 0 1,4 2 285,7 3-347,-1-3 1,14 6-1,-4-8 1,5 0 0,1 0 38,0 0 0,0-2 1,1-1-1,3-5-89,2-1 1,6 4 0,-1-6 0,4-2 0,4-3 44,3-6 1,1-4-1,9-7 1,1 0 0,7 0-96,6 0 0,4-7 1,-1-4-1,1-4 0,-2 0-120,-4 4 0,0-2 0,-9 6 0,-6 0-1251,-3-1 1,-4 3 0,-5 5 1414,-1 0 0,1 14 0,-1 5 0</inkml:trace>
  <inkml:trace contextRef="#ctx0" brushRef="#br3" timeOffset="194">21894 13543 8086,'-5'-16'138,"-1"-1"0,-1 6 0,3 0 93,-1-2 0,-3 1 1,5-1-1,-3 2 1,1-2 104,-3-2 0,-1-1 0,-7-1 1,-1 0-82,1 1 1,-1 1-1,-1 2 1,-3 2-1,-2-2-53,-3-1 0,4 3 0,-6 2 0,-1 1 0,-4 3 0,-4-1-158,-2 1 0,-1-1 1,3 6-1,-3 2-152,-2 4 0,5 3 0,-4 7 0,3 3 1,-3 1 66,-1 2 0,0 7 1,-4-1-1,2 5 1,-2 4-11,-2 1 0,0 8 0,2-2 1,2 2 27,-2-2 1,4 4 0,0-4 0,1 2 0,6 0 108,6-2 1,5 0-1,8 6 1,1-1-1,4-1 16,5-4 0,5 8 0,1-6 1,0 0-1,1 0 92,5-4 0,3 9 0,10-5 0,1 0-153,2 2 0,7 0 0,1-1 1,4-1-1,7-3 26,1-3 0,2 1 1,8-7-1,1 1-50,2-3 0,8-10 1,-1 0-1,8-4 1,7-3 21,4-4 1,3-4 0,3-7 0,3-2-1,0-3 85,0-6 0,-4-6 1,-9-3-1,-7-4 78,-7-2 0,-1 4 0,-7-7 0,-1-4 0,-5-4 88,-5 0 0,2-3 0,-9 0 0,-4-3-151,-4-3 1,-3-1 0,2-3-1,-4 0 1,-4 1-178,-4-1 1,3-5-1,-14-2 1,-1-2-1,-2-3-340,-2-3 0,0-6 0,-2-1 0,-4 2 1,-6 2-109,-9 2 1,1 7 0,-9 6 0,-4 7 223,-4 8 1,-15 3 0,1 3 0,-6 5 0,-5 5 111,-3 3 1,5 8 0,1 2 0,2 2-242,4 3 1,7 2-1,3 2 1,3 2 0,5 4-579,6 5 0,5 9 0,7 6 969,1 5 0,-8-2 0,-2 12 0</inkml:trace>
  <inkml:trace contextRef="#ctx0" brushRef="#br3" timeOffset="195">27765 14023 8063,'7'-17'94,"-5"1"1,5 1 0,-1 2 0,-1 2 0,-1-2 331,-2-1 1,-2 3 0,0 0 178,0-2 1,-2-2-400,-4-1 0,3 6 0,-8 5 1,-2 3-1,-4 2-132,-5 0 0,-2 0 1,-5 0-1,1 0 1,-1 0-82,-2 0 0,-2 7 1,0 4-1,1 4-62,5 2 0,-3 5 1,8 0-1,2 0 52,2 2 0,7 0 1,2 5-1,1-3 97,5-2 1,1 3-1,4-5 1,3 0 0,8 0 247,7 0-217,6 0 1,7-5 0,0-1-1,0 1-6,0 0 1,6-1 0,-1 1 0,1-1 0,-2 2-29,-4 5 1,4-5 0,-10 4 0,2-2 31,-1 2 0,-4-2 0,-8 6 0,-1 0 0,-4 0 89,-5 3 1,-4-3-1,-2-1 1,0 1 49,0 0 1,-8-6 0,-5 4 0,-5-2-1,-6 0-39,-2-2 1,-1-3 0,-6-4-1,-2-2 1,-2 0-362,-2-2 1,-1-2 0,3-7 0,1 0 0,2 0-1077,5 0 1,11-7-1,-1-4 1,8-4-2355,4-1 3582,1-1 0,14-14 0,1-4 0</inkml:trace>
  <inkml:trace contextRef="#ctx0" brushRef="#br3" timeOffset="196">27880 13593 8010,'0'-17'-346,"0"6"0,0 0 160,0-1 0,0 2 0,-1 1 0,-3 0 0,-3 2 376,-3-1 0,-1-3 0,-5 4 1,-1 0-1,1-3 279,-1 1 1,-1 4 0,-2-5-1,-4 1 1,-2 2-225,-3 0 1,-1-1 0,1 5 0,1-3 0,-1 2-182,-2 3 0,-2 2 1,0 3-1,-1 3 1,1 3-79,0 2 0,-5 9 1,-3 3-1,1 1 0,-1 5-125,5 1 1,-5 2 0,3-2 0,1 0 0,2 1 212,2 3 0,5 9 0,3 0 0,1 4 5,4 1 1,3 6-1,4 2 1,4 2-1,2 4 86,3 1 0,2-4 1,2 1-1,2 0 1,2-1 28,1 1 0,8 3 0,-2 4 0,4-3 0,1-3-204,1-3 1,1 0-1,2-8 1,2 1-1,0-7 42,2-2 1,2-5-1,9-5 1,2 0-1,3-1-31,2-5 1,-1 3-1,7-8 1,3-4-1,1-3 17,-1-4 1,-1-8 0,-1 3 0,3-4 0,1-4 197,2-4 0,2-3 0,-4-7 0,2-1 0,-1-1 10,-3-4 0,-1 2 0,-1-8 1,-1-1-15,-4-3 0,2-1 0,-7 0 0,-1 0 0,1-2 239,0-3-366,-8-5 0,0-6 1,-5-1-1,-1 1-91,-3-1 0,2-5 1,-2-2-1,-3 0 0,-5-2-120,-2 0 1,-9 6-1,3-2 1,-4 2 74,-2-2 1,-8 3 0,-5-3-1,-7 5 1,-7 4 36,-5 2 0,-8 2 0,-6-2 1,-5 5-1,-6 3-131,-2-3 1,5 8-1,-2-6 1,-1 0-322,-4 2 177,4 1 1,-7 0 0,3 3 0,-1 4-178,1 5 1,-9 11 0,2 5-1,-2 6 1,-3 7-1069,-3 10 0,8 9 1534,-14 12 0,3 5 0,37-19 0,1 1 0</inkml:trace>
  <inkml:trace contextRef="#ctx0" brushRef="#br3" timeOffset="197">3274 13510 8417,'0'-16'41,"0"-1"1,0 6 0,0 4 0,2 3 0,2 8 0,1 3-1,1 6 124,1 2 1,-3 3 0,5 2 0,-2 4 0,-3 0 0,-2 2 0,-2 0 0,0 5-527,0 6 0,0-3 0,0 5 0,0-6-170,0-5 1,-8 3 0,-1-5 530,0-1 0,-6-1 0,6-7 0</inkml:trace>
  <inkml:trace contextRef="#ctx0" brushRef="#br3" timeOffset="198">3456 13477 8471,'0'-16'43,"0"-1"0,0 1-124,0-1 1,0 1-1,2-1 1,2 0 17,1 1 0,1-1 0,-6 1 0,0-1 0,-2 3 208,-4 3 1,4-4-1,-5 4 1,0-4-61,-4-1 0,2-1 0,-2 2 0,-2 3 0,-2 1 0,-2-2 1,-1 5-1,-2 3 1,-4 3-97,-2 2 1,-1 0 0,-6 2 0,0 5 0,-1 8-72,1 5 1,0 9 0,2-1-1,2 5 1,1 4 64,-1 1 1,5 8 0,2 0 0,3 6-19,3 3 1,1-6 0,4-3 0,6 2-1,3 2 34,2-2 1,2-4-1,5 0 1,10-6-1,6-3 61,3-2 1,11-7 0,-2-2 0,3-2-40,3 0 0,5-5 0,-2-6 0,2 0 0,0-2-1,-2-4 0,-6-3 1,5-2-1,-3 0-27,-3 0 0,3-7 0,-1-4 0,-2-6 29,-3-5 1,0-4 0,-1-7 0,0 0 0,0 0-12,0 0 1,-7 0 0,-4-2 0,-4-3 0,-1-7 39,-1-2 0,-7 1 1,-3-2-1,-4-3 1,-4 1 56,-4 4 1,-5 0 0,-11 8 0,-5 1-94,-5 2 1,-1 4-1,-2 5 1,-1 8-1,-5 6-153,-1 5 1,2 3 0,-6 10 0,-2 7-348,2 7 0,-2 9 485,-7 16 0,4-1 0,-6 13 0</inkml:trace>
  <inkml:trace contextRef="#ctx0" brushRef="#br3" timeOffset="199">3142 16073 7710,'-6'-16'316,"1"-1"0,-1 6 0,6 0 0,0-2-135,0-1 0,8-3 1,3 1-1,5-1 1,5 2-23,1 4 0,1-1 1,-2 4-1,3 1 1,-1 0-130,1 3 1,0 4 0,-4 4 0,2 3 0,-1 2-395,-3 4 1,-3 7 0,-4 4 0,-6 4 132,-3 6 1,-4 0-1,-3 6 1,-6-1 0,-6 1 150,-5 2 0,-2-5 1,-5 2-1,1-5 1,1-2 428,1-5 1,2 3 0,8-8-231,-1-2 274,8-2-241,2-9 1,14-1 0,4-8 0,5 0 0,6 0-153,6 0 0,3-8 1,2-3-1,0-3-154,1-3 0,4 1 1,3-1-1,-1 1 0,2-1 1,-1 1 153,-1-1 0,-1 0 0,-6 1 0</inkml:trace>
  <inkml:trace contextRef="#ctx0" brushRef="#br3" timeOffset="200">3621 15743 8403,'-5'-22'178,"-1"0"1,-1-6 0,3 6 0,-1 2-164,1 1 1,1 3 0,-1-1-1,-3 1 169,-3-1 1,5 1-1,-6-1 1,-4 2 0,-3 3-1,-6 2-96,-2 3 0,-1 2 0,-6 5 0,-1 1 0,0 3-172,-5 2 1,4 12 0,-5 0 0,-1 6 0,-3 7-51,-4 6 1,4 4 0,0 6 0,0 1-1,0 5 74,0 4 1,13-1-1,-2 4 1,3 3 0,4 1 19,4 2 1,11 0 0,6-1 0,3-5 84,2-5 1,7-5 0,6-4 0,6-4-1,4-1 159,3-5 0,2-6 0,7-5 0,3-1 38,6-3-217,4-3 0,7-9 0,4-3 0,2-5 3,1-1 0,17-7 0,-5-6 0,3-5 0,2-6-63,-4-2 1,2-1 0,-11-5 0,-9 3-102,-9 1 0,-4-1 0,-9-8 0,-7-1 1,-8-1 132,-11-1 0,-5 1 0,-8-9 0,-7-3 179,-11-1 0,-7-4 0,-8-1 0,-5-2 0,-10-2 212,-5 2 1,2 8-1,-4 10 1,1 7-1,-1 10-620,-4 9 1,1 8-1,-2 8 1,1 7-1,-1 10 232,1 13 0,-7 10 0,-5 8 0</inkml:trace>
  <inkml:trace contextRef="#ctx0" brushRef="#br3" timeOffset="201">21101 13527 8099,'-2'-9'278,"-2"1"0,-3 3-899,-3-1 829,7 1 441,-5 5 2007,8 0-1897,0 0 0,-1-6-493,-5 1 1,2-6 0,-5 3-139,2-1 0,0 4 0,3-6 1,-3 0-286,-3 1 0,7-4 0,-5 5 1,3-2 260,-1-1 1,-1 7 0,1-6 126,-5-2 0,-3-2-145,-3-1 1,2-1 0,3 1-1,2-1 1,1 3 10,0 3 1,4-4 0,-5 4 0,1-4-1,0-1 5,-4-1 1,4 0-1,0 1 1,0-1-29,-1 1 0,5-6 0,-4 0 0,-1 2 0,3 1-55,0 3 1,-4-1 0,3 1-1,-1-1 19,-4 1 1,4-1-1,0 0 1,0 1-47,0-1 1,3 3-1,-3 1 1,2 2-1,1-2-91,-1-2 0,3-1 1,-5-1-1,1 1 62,5-1 0,-5 1 1,3-3-1,-1-1 0,1-2 80,-1 2 1,-1 1 0,3 3-1,-1-1 1,1 1 53,2-1 1,-3 1-1,-1-1 1,3 1-35,1-1 0,2 0 1,-2 3-1,-2 1 0,-1 2-55,1-2 0,2-2 0,2-1 1,0-1-77,0 1 0,0-1 1,0 1-1,0-1 43,0 1 0,6-1 0,-1 1 0,-1-1 4,-2 0 0,3 1 1,1-1-1,-1 1-23,3-1 1,-1 1 0,6-1 0,-4 1-1,0-1-46,0 1 0,1-1 0,3 2 1,-2 3 41,1 0 0,3 1 0,2-5 0,-1 1 0,1 2 19,-1 2 0,-5 2 0,2-4 1,4 2-1,3 0 32,0 2 0,-2-6 0,-1 4 0,0-2 0,1 1 2,4 1 0,-4 5 0,4-3 0,-1 2 1,-1 1-10,2-1 1,0 5 0,-6-6 0,1 3 3,0-1 0,1 1 1,2 3-1,2-2 1,-2-1 35,-1 1 1,-3 1 0,3-1-1,1-2 1,2 3-16,-2 1 1,0 2-1,1-2 1,1-2-1,-2-1-16,-2 1 1,4 2 0,0 2-1,-2 0-11,-1 0 1,-3 0 0,1 0-1,-1 0 1,3 0 0,3 0 0,-4 0 1,4 0-1,-3 0 1,-3 0 1,1 0 0,-1 0 0,1 0 0,-1 0-10,1 0 0,-1 6 0,1 1 0,0 1 0,-1 1-2,1 0 1,1-4 0,0 6 0,1 0 0,-5 1 19,1-1 1,0-2-1,1 4 1,-1-2 0,-2 1-2,-2 3 1,-6-4-1,6 0 1,0 2-14,-1 2 0,3 1 0,-8 1 1,1-1-1,-1 1 3,1-1 0,1 1 0,-3 0 1,1-1-1,-1 1 2,-2-1 1,3 1-1,1-1 1,-3 1 0,-1-1 1,-2 1 1,0-1 0,0 1-1,0-1-30,0 1 1,0 0 0,0-1 0,0 1 0,-2-1 21,-3 1 1,3-1 0,-5 3 0,1 1-6,1 2 1,-6 0 0,5-4 0,1 2-1,-1 3 8,1-3 0,-3 4 0,5-1 1,-3 1-1,0 2 65,-1 0 1,5-6 0,-5 4 0,1-2-40,1 0 0,-2 2 0,1-4 1,-3 2-1,-2-2 6,0-1 0,5 3 0,-5 0 0,0-2 0,0-2 45,0-1 0,2 0 1,-4-1-1,4 1-62,2-1 1,-4 1 0,5-1 0,1-1-11,-3-4 0,6 4 1,-5-4-1,2 3 1,-1 3-108,2-1 0,1 1 0,-1-1 29,-2 1 1,-1-2-176,2-4 1,3-6 0,-4-10-418,4-6 1,8 2 0,1-1 0,1 1 0,1 0-191,0-4 0,0-2 0,4-1 0,-4-1 263,-1 1 1,3-1-1,-6 1 599,-1-1 0,5 1 0,0-1 0</inkml:trace>
  <inkml:trace contextRef="#ctx0" brushRef="#br3" timeOffset="202">21762 12816 8101,'-17'-6'292,"1"1"0,5-6 1,2 3 24,1-1 0,1 5 0,3-3-35,-1 0 0,-1 3 0,4-5 853,-3 2-718,3 1 1,-3 6 0,10 0-292,6 0 0,-2 0 0,1 2 0,-1 3 0,-2 6-63,0 4 0,1 2 0,-5-1 0,3 1 0,-2-1-242,-3 1 0,5 5 0,-1 2 1,-1 0 136,-2 0 0,-2 3 0,2-3 0,1 0 0,3 0 96,-2-4 1,-2-2 0,-2-1 0,0-1 0,0 1 108,0-1 0,0 1 1,0 0 9,0-1 0,0-5-130,0 0 1,0-5-121,0 5 0,5-6 1,1 6 0,-3 2 0,-1-4 0,0 0-3,3-1 0,-3-1 0,6-3 517,-1 1 1,-3 1 0,7-6-278,1 0 0,-2 0 0,1-2 0,2-2 126,1-1-263,3-1 1,-1 1 0,3-1 0,1 1 28,2-3 1,11 5 0,-4-8 0,1 0 0,1 0-11,0 0 0,2 0 0,-1-4 0,-3 2 1,-3 2 11,-2-2 1,-2 0 0,-6 0-1,1 4 3,-1 2 0,-1 0 0,-2 3-1003,-2-2 0,-2-1-1099,2 2 0,-4 5 2044,-7 0 0,8 7 0,1 9 0</inkml:trace>
  <inkml:trace contextRef="#ctx0" brushRef="#br3" timeOffset="203">22638 11972 8078,'-5'-11'-73,"-1"0"1,-1 6 699,2-6-560,3 7 0,-8-3 94,5 7 1,3 2-1,-3 3-63,3 6 1,-4 4 0,1 3 0,1 2 0,2 2-62,2-1 0,0 3 0,0-2 1,0 0-1,0 0 37,0 0 1,0 5-1,0-5 1,2-1-1,2-3 25,1-1 0,6-1 0,-3 1 1,1-3-1,2-1 44,-2-2 0,6-7 0,-4 1-44,3-3 1,3-4 0,0-1 0,-1-5 0,-1-1-60,-4-4 0,4-3 0,-6-4 0,0-3 0,-2 3-13,1 2 1,-7-4 0,5-2 0,-4 0 186,-2 0-200,0-5 0,-8 9 1,-1-6-1,-2 2 26,0 4 1,0 1 0,-5 5 0,-1 1-152,1 2 0,5 7 0,0-1-451,-2 3 1,-2 9 0,0 4 52,4 4 1,4 1-1,7 1-955,0-1 1464,7 1 0,10 0 0,8-1 0</inkml:trace>
  <inkml:trace contextRef="#ctx0" brushRef="#br3" timeOffset="204">23002 12072 10411,'11'0'-16,"0"0"0,0 0 16,6 0 0,-1-8 0,1-1 0</inkml:trace>
  <inkml:trace contextRef="#ctx0" brushRef="#br3" timeOffset="205">23449 11724 8127,'-9'-11'129,"3"0"1,4 0 61,2-5 1,0-6 0,0 0 0,-2 1 332,-3 3 1,1 2-378,-7-1 0,0 2 0,-5 4 0,-1 6-57,0 3 1,1 2-1,-1 0-132,1 0 0,-1 2 0,3 3 1,1 6-66,2 4 0,7 2 1,-1-1-1,1 1 0,0-1 137,-1 1 0,-1-1 0,8 1 1,4-1 5,5 1 0,3-6 0,3-2 0,-1-2 6,1-3 0,-1-2 1,1-2-1,-1 0 0,1-2-67,0-3 0,-6-3 0,0-5 0,1 2-103,3-2 0,2-1 98,-1-3 44,-7 8 1,1-4 160,-5 8 1,-3 1 0,5 8 0,-1 3-1,-1 2 48,-1 4 1,0 2-1,-1 1 1,3 3-1,-1 1 15,3 2 1,-5 2 0,7-4 0,-3 4 0,-2 0-56,3 0 1,-5 0 0,9-4-1,0 4 277,3 1-539,-6-4 1,6 4 0,-2-3 0,3 4-404,1 0 0,9-2 0,-10-8 1,3 1-1,-1 1 482,-2 4 0,1-3 0,-1 4 0</inkml:trace>
  <inkml:trace contextRef="#ctx0" brushRef="#br3" timeOffset="206">27781 13527 7454,'-11'0'1225,"0"0"1,2-2-801,-2-4 0,2 3 1,5-8-130,-1-2 0,-3 4 1,5-2-1,-3-2-153,2-2 1,-3-1-1,2-1 1,1-1-1,0-3-52,-1-1 0,3 0 0,-4 6 0,4-1-119,2 1 0,-1-6 1,-3-2-1,-2 0 1,3-2-1,1 2-27,2 0 1,-6-5-1,1 3 1,1-1-1,2-1 10,2-1 0,-5 3 0,-1-1 0,3-1 29,1 2 1,2-5 0,0 5-1,0-1 1,2 1-23,3 2 1,-3-5 0,5 3 0,-1-2 0,1 3-16,2 1 1,-5 0 0,3 4 0,-1-4 0,1 0 15,3 0 0,-5 2 0,4 4 1,0-3-1,-1-1 25,-1 2 1,6-4 0,-2 2 0,4 2-6,1 2 0,1-4 0,-1 0 0,1 1 1,1 3-25,4 1 1,-2 1 0,8-2-1,0-3 1,-1-1-32,1 2 0,-3 7 0,5 2 0,-3-2 54,3-1 1,-4 3 0,-1 1 0,1 1-1,-2 2 8,0 0 1,3-5 0,-3 7 0,2-1 0,1 1 115,-1-1 0,5-5 0,-3 4 0,3 0-108,2-1 0,0 1 0,0 3 0,1-1 1,0 1 2,5 2 0,-4 2 0,2 0 1,-6 0-1,-4 0 50,3 0 0,-1 0 0,-1 0 0,-4 2 0,-2 2-35,0 1 0,0 3 0,-6-5 0,1 5 2,-1 1 1,7-4 0,-1 6 0,-2 2-22,-2 2 1,-1 0-1,-1-2 1,1-2 0,-3 1 1,-3 3 1,4 2 0,-6-1-1,2 1 14,0-1 1,-5-1-1,3-2 1,-2 0 0,-1 3-6,1 4 0,-5 3 0,4-7 1,-4 2-1,-2 3-62,0 1 0,0 5 1,0-3-1,0 2 4,0 3 0,0-3 0,-2 0 1,-2-1-1,-1-1 40,1 0 1,-4 4 0,1-4 0,-2 0-1,-2 1 65,2 1 1,-6-4-1,4 4 1,-4-2-1,-1-2 4,-1 2 1,1-4 0,-1 6 0,1-3 0,-1-2 14,1-3 0,-6-1 1,-1-1-1,3 1-43,2-1 0,1 2 0,1 1 0,-1-1 0,1-1-40,-1 3 1,-1-3-1,-2 5 1,-2-4 0,0 0-38,-2 4 0,3-3 0,-4 5 1,1-2-1,4 2-5,1 1 1,1-5 0,-1 3 0,1-3 0,3 0 50,1 2 1,-1 0 0,-2-5-1,1-1 22,-1 1 1,6-1 0,0 1 0,-2-1 0,-1 1-8,-3-1 0,3 1 0,-1-1 0,2 1 1,-2 0-7,2-1 0,1-1 0,-5-2 0,0-2-3,1 1-2,-1-4 1,6 5-596,0-8 0,8-1-232,-3-10 0,12-3 0,5-7 272,3-1 0,3 1 0,-1-1 551,1 1 0,0-1 0,-1 0 0</inkml:trace>
  <inkml:trace contextRef="#ctx0" brushRef="#br3" timeOffset="207">28410 13196 8328,'-2'-15'829,"-2"3"-516,-1 1 814,-8 7-988,11-4 0,-5 10 0,7 4 1,0 5-174,0 4 1,0 1 0,0 2 0,0 3 0,0 3 14,0 1 0,0 3 1,0 3-1,-2-2 1,-2-1-121,-1 1 0,-1-3 0,6 0 1,0-2-1,-2-4 197,-3-2 1,3-1 0,-4-1-1,4 1 260,2 0 0,0-1-169,0 1 1,2-6-17,4 0 0,3-8 67,8 3 1,-1-4 0,1-2-40,-1 0 0,1 0 0,-1 0 0,1 0 54,-1 0 1,6 0 0,0 0-1,0 0-45,2 0 1,0 0 0,6 0 0,-3 0 0,3 1-96,1 5 1,-4-4 0,-1 3-1,0-3 1,-2-2-238,0 0 0,3 0 1,-5 0-1,-2 0-267,-1 0 1,-1 0 0,2 0 0,2 0-622,-1 0 1,-5 2 0,-3 2 0,-2 1 1049,2-1 0,-6 5 0,1 0 0</inkml:trace>
  <inkml:trace contextRef="#ctx0" brushRef="#br3" timeOffset="208">29964 12237 8168,'-7'-9'49,"-2"-4"200,-8 7 1,6-1-21,0 2 0,0 5 1,-6 0-163,1 9 1,5 4 0,0 1 0,0 1-1,0 3 1,0 3-65,-2 2 1,-2-2 0,0 6 0,3 1 21,1-2 0,5 5 0,-3-4 0,2 3 1,3-1-11,2-1 1,2-3 0,0 3 0,0-6-1,2-4 51,3-1 1,5-1 0,6-1 26,1-4 0,-1-3 0,1-8 0,-1 0 0,3-2 0,1-4 101,2-5 0,0-5 0,-4-5 0,3-2-126,1-3 0,-2-2 0,-7-7 1,-2-1-1,0-5 17,-2-1 1,-2-2 0,-7-4-1,0 4 1,0 7-63,0 8 0,-2-1 0,-3 10 0,-8 4-59,-7 3 1,1 9-1,-3-1 1,4 5 0,1 3-361,1 3 0,-1 7 0,3 0 0,1 5 0,4 4-1313,1-2 0,3 6 1709,5 1 0,7-3 0,2 0 0</inkml:trace>
  <inkml:trace contextRef="#ctx0" brushRef="#br3" timeOffset="209">30311 12535 8594,'0'-17'634,"2"6"1,4 0-890,5-2 0,3 6 1,3-1-1,-1 3 136,1-1 0,-6 1 0,0 5 119,2 0 0,2-7 0,1-3 0</inkml:trace>
  <inkml:trace contextRef="#ctx0" brushRef="#br3" timeOffset="210">31089 12055 8154,'-17'-27'0,"0"1"551,1 2 1,-1 7-315,1 6 1,-1 8 0,-1-3-1,-2 4 1,-2 4-35,1 4 0,-2 3 0,1 7 0,-1 3 0,1 1-97,0 2 0,2 0 0,9-5 0,6 1 0,3 2-154,2 2 0,0 0 0,0-5 1,3-1-1,7 1-11,6-1 1,4 6-1,-1 1 1,1-1-1,4 0-2,2 0 1,-4 2 0,3-4-1,1 4 1,-2 0 80,0-1 0,-2 5 1,-7-4-1,-3 2 1,-2 1 164,-3-1 1,-1 3-1,-8-5 1,-4 0-1,-5 0 16,-4-4 0,-1-1 0,-2-3 1,-3-1-265,-1-4 0,0 2 0,6-8 0,-1-1 1,-1-2-376,-4-2 0,3-2 1,-3-6-1,6-8-3472,5-10 3910,3-5 0,1-9 0,-2-3 0</inkml:trace>
  <inkml:trace contextRef="#ctx0" brushRef="#br3" timeOffset="211">30840 12022 8142,'12'-6'-145,"-1"1"1,0-6 0,7 5 335,4 3 1,6-5 0,10 1 0,8 0 0,7-2 0,8 1 100,3 1 1,4-4-1,2 5 1,4 3 0,1 1-293,4 2 0,2-8 0,1-1 0</inkml:trace>
  <inkml:trace contextRef="#ctx0" brushRef="#br3" timeOffset="212">10451 13461 8287,'-11'-6'-193,"0"1"1,5-8-1,-3 2 1,4-4 239,7-1 1,-1 6 0,10 5-1,2 3 1,2 2 241,2 0 1,5 0 0,2 0 0,1 0-285,5 0 1,-5 0 0,1 0 0,0 0 0,-2 2-114,0 3 1,-2 5 0,-6 8 0,1 2 37,-1 2 0,-7 0 0,-3-3 1,-4 1-1,-2 4 0,0 0 44,0-1 1,-6 0-1,-1-7 1,-2 1-1,-4-3 146,-2-3 0,-1 2 1,-1-5 74,1 1 0,5-6 522,0 3-589,7-4 1,-2-2 0,12 0 0,5 0 0,4 0-165,1 0 0,1 0 0,-1 2 0,1 1 0,-1 5-76,1 1 1,-3 2 0,-1 5 0,-3 1-1,-1-1 10,0 1 1,-5 5 0,1 2-1,-3 0 88,-2 0 0,-7 3 0,-4-3 0,-4-2 0,-2-2 90,1-5 1,-3-2 0,-1 3 0,-4-1-235,-1-4 0,3-3 0,-4-8 1,2 0-1,2 0-448,-2 0 1,6-8 605,-4-3 0,3-18 0,3-6 0</inkml:trace>
  <inkml:trace contextRef="#ctx0" brushRef="#br3" timeOffset="213">10600 13130 8436,'-11'-15'0,"0"2"0,0 2-170,2-1 0,-6 2 0,4 1 0,-4 2 0,-1 3 336,-1 2 1,-1 2 0,-2 0 0,-3 0 31,3 0 1,-4 8 0,2 3 0,0 3 0,0 5-105,0 3 1,-5 3 0,5 10 0,1 2 0,3 4-146,1 1 1,1 7-1,1 8 1,2 0 0,4 2-33,2 0 1,1 2-1,6 3 1,0-2-1,4-1-5,7 1 1,0-3 0,13 0 0,-2-2 60,0-4 1,7-7-1,-3-4 1,2-3-1,-1-8 31,3-7 0,1-5 0,2-3 0,2-1 1,3-4 77,7-6 0,-3-5 1,2-5-1,4-6 0,3-4 51,4-1 1,2-8 0,-3-6-1,1-5 1,-4-3 11,-5 1 1,-6 2-1,-7 0 1,-1-2 0,-5-3-114,-5-2 0,-3 0 1,-5-4-1,-1 2-108,-2-2 1,-7-8-1,1-1 1,-5 0-1,-5 0-63,-6 0 0,-6 0 1,-5 5-1,-5 2 1,-4 6-121,-3 9 1,1 7-1,-1 12 1,-3 3 21,-2 5 0,-7 8 0,4 7 1,-2 9 236,0 6 0,-8 4 0,-6 5 0</inkml:trace>
  <inkml:trace contextRef="#ctx0" brushRef="#br3" timeOffset="214">22539 13973 8350,'0'-11'-114,"0"0"1,0-2 0,2 1 0,4-1 230,5 2 1,3 0-1,3-4 1,-1 2-1,1 4 1,-1 0-1,1 1 1,-1-1-1,1 0 1,0-2-1,-1 0 1,1 0 641,-1-2-665,1-2 0,5-1 0,2-1 0,0 3-42,-1 3 0,7-10 0,-3 5 1,5-3-1,3 1-51,3 2 0,-1-1 0,5 0 0,0 1 0,1-1-92,3 1 0,7 5 1,2 0-1,0-2 0,0-2 1,0-1 0,8 5 0,-4 1 0,1 3 0,-1 2 55,-2-3 0,5 6 0,-1-5 0,2 2 35,-3-1 1,3-5-1,-8 6 1,-4-1 30,-5-1 0,6 3 0,-6-5 1,-1 1-1,3 3 150,0-2 0,-4 5 1,0-4-1,2 4 1,2 1-12,2-5 0,-3 4 0,1-3 0,0 3 0,3 2-68,1 0 0,-1 0 0,-3 0 0,-2 0 0,-2 0-106,2 0 1,-4 2 0,0 1 0,-1 3 0,-3-2 14,3-3 1,-4 5 0,5-1 0,0 1 0,-1-1 46,-1 1 0,6 1 0,-4-3 0,2 1-9,0-1 1,-1 4-1,3-1 1,-2 0 0,2 2-19,1 1 0,-3 1 1,1 5-1,1 1 0,-1-1-126,0 1 1,0-6-1,-4 0 1,-1 2 174,1 1 0,-3 3 0,-5-2 0,0-3 0,-1-1 72,-5 2 1,3 2 0,-8 0 0,0-2 0,0-4-16,0-2 1,0 4 0,-6-3 0,1-1-82,0 0 1,-1 4-223,1-5 0,-6 1 39,0-1 1,-6-3-111,6 8 1,-7-5 0,1 5-41,-3 2 0,0-6 0,2 0-795,1 1 0,1-5-1041,-6 8 2113,0-7 0,-8 3 0,-1-7 0</inkml:trace>
  <inkml:trace contextRef="#ctx0" brushRef="#br3" timeOffset="215">26442 13312 8216,'-8'-17'406,"-3"1"1,2 7 0,0 1 207,2 1-415,-6 5 1,11-3 0,-2 10-176,8 6 0,5-2 1,8 0-1,-3 1 0,-1-3 1,-2 2 181,2 0 0,0-3 0,0 5 0,-2 2-139,2 1 1,-4 3 0,0 0 0,0-1 0,1 1-63,2-1 0,-2 1 0,1-1 1,1 1-1,3-1-92,2 1 0,-1-1 1,1 1-1,-3-1 0,-1 1-20,-2 0 0,-5-6 0,5 0 230,2 1 0,-6-2 0,0-1 0,-1 0 210,-1 0 1,1-3-208,-6 5 1,6-6 0,-1 6-107,-1 2 0,-2-4 0,-2 2 156,0 2 1,0-4 102,0 2 1,-8 0 0,-3 4 121,-4-4-230,-1 4 1,-2-11-1,-3 5 1,-1 0-242,2 0 1,2-3-1,-1 3 1,-1 0-1,-4-2-483,-1 1 1,4 5-1,-3-2 1,2 3 0,-2 3-608,-1-1 1,3-5 0,-4 0 1159,2 2 0,-5 2 0,3 1 0</inkml:trace>
  <inkml:trace contextRef="#ctx0" brushRef="#br3" timeOffset="216">25466 12617 6153,'-16'-7'-56,"5"5"0,0-5 499,-2-1 0,-2 7 0,-2-5 0,1 4-313,-1 2 0,6 0 0,0 2 0,0 4 0,0 3 0,0 4-54,-2 3 0,1-3 0,-1 9 0,3-4 0,1 1-31,0 3 1,5-2 0,-1 6 0,3-2 0,2-2-130,0 2 0,2-4 0,2 6 0,3-3 0,2-4-11,4-6 1,2 1 0,1-4 0,1-1 74,-1-4 0,6-3 0,0-2 0,-1 0 0,-3-2 1,-1-1 62,-1-3 1,1-7-1,-1 2 1,-1-3 0,-2-5 94,-2-3 1,-2-2 0,2-5 0,-4 1 0,-1-3-111,-1-6 0,1 2 0,-6-1 0,0 4 68,0 5 1,-8 7 0,-1-2 0,-4 3 0,1 3-11,-1-1 1,-11 8 0,7 3-1,-1 5-298,0 1 0,1 7 1,0 4-1,3 4 1,3 1-1771,5 1 1982,4-1 0,-5 8 0,-2 2 0</inkml:trace>
  <inkml:trace contextRef="#ctx0" brushRef="#br3" timeOffset="217">25797 12832 8363,'-7'-16'140,"5"5"-706,-4 0 1,6 7-168,6-1 0,-3 3 733,8 2 0,0 7 0,6 2 0</inkml:trace>
  <inkml:trace contextRef="#ctx0" brushRef="#br3" timeOffset="218">26111 12419 7320,'0'-7'859,"0"7"1,0 9-685,0 5 0,0 5 0,0 3 0,0 5 0,0 6-124,0 6 1,0-2 0,0 7-1,0 0 1,0 0-184,0 0 1,0-5-1,0 3 1,0-2 131,0-3 0,0 5 0,0 1 0</inkml:trace>
  <inkml:trace contextRef="#ctx0" brushRef="#br3" timeOffset="219">10418 15561 8201,'0'-11'221,"-2"0"1,-3-2 23,-6-2 1,-4 6 0,0 5-1,2 8 1,4 9-261,2 7 0,-1 0 1,5 6-1,-3 0 1,1-2 49,-3 0 1,7 5 0,-5-3-1,4 1 1,2-1 7,0-2 0,0 0 0,0-4 25,0 2 1,0 0 0,2-7 0,4-4 14,5-6 0,3-3 1,3-2-1,-1 0 0,1-2-94,-1-3 0,3 1 0,1-7 0,2-2 0,-2-2-585,-1-1 0,3 5 1,0 0-1,-2-2 146,-2-2 0,-1 1 0,-2 1 0,-3 4-76,-1 1 506,-7-5 1,2 12 382,-12-5 1,4 12 0,-5 5 0,1 3-64,1 3 1,-1-1 0,6 1-1,0 1 1,0 2-240,0 2 1,0 6 0,2-4 0,2 2-175,1 3 0,1 2 0,-6 1 0,0-3 0,0-3-157,0-2 0,0-2 1,0-6-1,0 1 1,2-3 269,3-3 0,4 4 0,8-6 0</inkml:trace>
  <inkml:trace contextRef="#ctx0" brushRef="#br3" timeOffset="220">10600 15296 8390,'-17'0'-53,"-1"-2"1,-2-1 195,-2-3 0,0-1 0,3 3 0,-1-1 0,-2 1 0,2 2 30,1 2 0,3 0 0,-1 0 0,1 2 0,-3 4-69,-3 5 1,4 9 0,-4 4 0,4 1 0,-1 7-294,-3 4 0,4 1 0,-4 7 0,3 2 1,3 0 127,-1-2 0,1 4 1,-1-4-1,1 2 33,-1-2 0,8 7 0,2-5 0,1-1 0,1-1 20,1-2 0,9-4 0,6 5 0,4-3 0,4-3 8,3-2 1,-2-4 0,7-3-1,1-6-5,-2-4 1,10-1 0,-3-3 0,2-1 0,2-4 0,0-1-7,1-5 1,8-1-1,-2-2 1,2-2-14,-1-3 1,0-4 0,-4-10-1,-1-1 1,1-4 58,-5-2 1,1-1 0,-2-6 0,0 0 0,-6 0 39,-3 0 1,-4 0 0,-7-2 0,-2-2-89,-2-2 0,-8-5 0,3 4 0,-4-3 0,-2-2-51,0-3 0,-2-4 0,-4-1 0,-5-2 1,-5 2 27,-6 1 1,2 4-1,-6 4 1,0 6 74,0 3 1,-1 11 0,-8 7 0,-2 10-1,-1 5-112,1 2 1,4 8 0,3 3-1,5 5 1,3 6 72,7 6 0,-2 3 0,8 2 0</inkml:trace>
  <inkml:trace contextRef="#ctx0" brushRef="#br3" timeOffset="221">26888 15048 8053,'-11'-5'1546,"0"-1"-1417,8 1 1,-10 12 0,7 4 0,1 4 38,-3 1 0,5 1 1,-8-1-1,0 1-24,1-1 1,-4 3 0,5 1 0,-2 2 0,-1 0 2,0 2 0,-3-4 1,-3 6-1,-3 0 1,-1-2-57,2-1 0,-4 5 1,0-4-1,-1 0 0,-7 0-65,-4-4 1,-1-2-1,-5-1 1,-1-1-47,1 1 16,-2-1 1,-11-5 0,0-1 0,0-1 0,-4-2-40,-7 0 0,3 1 0,-7-5 1,1 3 44,1-2 0,-10-3 0,-1-1 0,-3 0 0,1 0 68,0 0 0,8 0 1,-1 0-1,2 0 1,-1 0 6,-2 0 1,10 0-1,-1-1 1,4-3 0,1-2-70,0 3 0,6 1 0,-4 0 0,1-2 14,-1-1 1,4-1 0,-6 5 0,-1-3 0,-1-3-178,3-3 0,-5-1 0,6-3 0,-1-1 0,1 0-144,2-3 0,-4-2 1,6 3-1,2 1 100,2-1 0,1-5 1,2 0-1,2 2 1,2 1 33,-2 3 0,4-3 0,-2-1 0,-2-2 1,-2 2-180,-1 2 338,-8 1 1,5 1 0,-3-1 44,4 0 0,1 1 1,2-1-1,2 1 0,4-1-11,2 1 1,6 5 0,9 0-1,-1 0 1,2 0 56,0 0 1,2 1-1,6-2 1,-1 1-1,1 0 69,-1 1 1,1-2-1,-1 6 1,2 0 78,4-1 1,-3 5 253,3-3-530,3 3 0,1 4-81,7 3 0,0-1 1,0 7-1,0 2 134,0 2 1,-2 1-1,-2 1 1,-1-1 7,1 1 9,2-1 1,2 1-1,0 1 1,0 2 12,0 2 1,-5 6-1,-1-4 1,3 0 0,1 1 5,2 1 1,0-6-1,0 2 1,-2-3-1,-2-3 22,-1 1 0,-1-6-19,6 0 0,-2-7 0,-1-1 27,-3-6 0,1-7 1,5-8-1,0-4 0,0-6-59,0-3 1,0 4 0,0-1 0,0 1 0,0-1-7,0 0 0,0 8 0,0-2 0,0 4-89,0 1 1,0 1 0,0-1-1,2 1 1,1-1 43,3 1 0,7-1 0,-2 0 0,3 1 31,3-1 0,-1 3 0,3 1 0,3 2 0,4-2 0,3-2-3,4-1 1,-4 5 0,12 2 0,-3-1-55,1 1 1,1 5-1,-3-1 1,2 3-1,-3 2-418,-1 0 1,4 0 0,1 0 0,3 2 0,3 2 477,1 1 0,10 8 0,2-4 0</inkml:trace>
  <inkml:trace contextRef="#ctx0" brushRef="#br3" timeOffset="222">25168 16107 8107,'-7'-12'197,"-4"1"1,-4 8 0,-1-3 0,1 3 0,2-1 113,2-2 1,0 1 0,-5 5 0,-1 0-162,1 0 1,-1 5 0,-1 5 0,-2 1 0,-3 5-85,3 3 0,-4-5 1,2 10-1,0 0 0,0 2-172,0-1 1,6 7-1,5-7 1,0 3-1,0 0 148,0 1 1,7-5 0,-2 0 0,5-2-1,1 0 6,0-2 1,7-7 0,4-4-1,4-2 1,1-3-27,1-2 1,-1-2 0,3 0-1,1-2-132,2-3 1,7-5 0,-3-6 0,2-1 0,-3-1 26,-1-4 0,4 2 0,-4-6 1,-1 0-1,0 1 7,-9-5 0,1 4 0,-10-1 0,-1-3 92,-2-1 19,-2-2 1,-2 0 0,-3 0 0,-8 2-57,-7 3 1,1 1-1,-3 8 1,2 6-1,0 4-227,-2 6 0,-2 1 0,4 5 0,-3 7 0,3 8 248,2 6 0,1 11 0,1 7 0</inkml:trace>
  <inkml:trace contextRef="#ctx0" brushRef="#br3" timeOffset="223">25383 16421 8032,'0'-17'55,"0"1"-31,0-1 1,2 8 0,4 2 0,5 1-1,4 1-24,1 1 0,1 2 0,-1 2 0</inkml:trace>
  <inkml:trace contextRef="#ctx0" brushRef="#br3" timeOffset="224">26078 16057 8209,'-17'-7'237,"1"-4"1,-1-4-1,1-2-137,-1 1 1,1 5 0,-1 2 0,1 1 0,-3 5 0,-1 1 264,-2 2 0,0 0 1,5 2-1,1 3-190,-1 6 1,8 6 0,4 3 0,3 2 0,2 0-177,0 2 1,2-4 0,3 6 0,6-2 0,4-2-185,1 2 1,7-4-1,0 5 1,3 1 217,4 0 1,-5-6 0,1 4 0,0-2-1,-2 2 1,-1 0 112,-2 0 0,-5 3 0,-5-5 1,-5 0-92,-4 2 1,-2-5 0,0 3 0,-2-4 0,-6 0-192,-8 4 0,-8-3 1,-7 1-1,0-5 0,1-6-386,1-2 1,-6-1 0,9-6 521,0 0 0,-12-15 0,3-3 0</inkml:trace>
  <inkml:trace contextRef="#ctx0" brushRef="#br3" timeOffset="225">25979 16007 8151,'16'-2'0,"1"-3"349,-1-6 1,8-2-1,4 0-122,3 2 1,9 2-1,5-2 1,2 5 0,1 5-1,0 1 300,2 0 1,-3 0-528,14 0 0,0 7 0,5 2 0</inkml:trace>
  <inkml:trace contextRef="#ctx0" brushRef="#br0" timeOffset="226">15511 16669 8241,'26'0'0,"0"0"5,-4 0 1,-2 0-1,6 0 1,-1 0-1,3 0 1,5 0 0,7 0-1,6 0 1,8 0-1,3 0 122,5 0 0,12 0 0,6 0 0,10 0 1,-41 0-1,0 0 0,4 0 0,0 2-157,3 0 0,0 1 0,11-2 1,2 0-1,3 2 0,2-1 1,3 0-1,2-2 66,3 1 0,3-2 0,-20 1 0,2-1 0,1 0 0,6 0 0,0-1 0,2 0 0,5-1 0,0-1 0,2 0 0,5-1 0,2-1 0,2 0 0,-20 2 0,1-1 0,1-1 0,1 1-221,3 0 0,0-1 0,2 0 1,0 1-1,4 0 0,0-1 0,2 1 1,0 1-1,3 0 0,0 1 1,1 0-1,0 0 0,2 0 0,1 1 1,0-1-1,0 0 178,-17 0 0,0 1 0,1-1 0,-1 1 0,1-1 0,3 1 0,0 0 0,1 0 0,-1 1 1,0-1-1,-3 0 0,-1 0 0,0 0 0,1 1 0,-1-1 0,2 0 0,0 1 0,0-1 0,1 1 1,-1-1-1,2 1 0,1 1 0,-1-1 0,0 0 0,0 1 0,-1-1 0,-1 1 0,1-1 0,0 1 1,-1 0-22,2 0 0,-1 0 0,1 0 0,-1 0 0,0 0 0,-2 0 0,0 0 0,0 0 1,0 0-1,-1 0 0,0 0 0,1 0 0,-1 0 0,0 0 0,-1 0 0,19 0 1,0 0-1,0 0 0,-1 0 0,0 0 0,0 0 0,0 0 0,-1 0-130,1 0 0,0 0 0,-1 0 1,0 0-1,-5 0 0,-1 0 1,-1 0-1,0 0 0,0 0 1,-1 0-1,0 0 0,0 0 1,-4 0-1,-1 0 0,0 0 1,0 0 29,0 0 0,0 0 0,-1 0 0,-1 0 0,15 0 0,-1 0 0,0 0 128,-1 0 0,0-1 0,0 2 0,-5 0 0,0 1 0,0 0 0</inkml:trace>
  <inkml:trace contextRef="#ctx0" brushRef="#br0" timeOffset="227">16040 17181 6015,'-11'0'421,"2"2"0,2 4 1,3 7-1,2 5 1,2 6-352,0 2 0,0 1 0,0 6 0,0 0 0,0 2 0,0 2 0,0 3-133,0 3-27,0 1 1,-2 0 0,-1-2 0,-5-2-113,-1-3 1,4-2-1,-4-4 1,-1-3-1,3-6 1,0-4-888,3-1 1089,-5-8 0,0 6 0,-8-6 0</inkml:trace>
  <inkml:trace contextRef="#ctx0" brushRef="#br0" timeOffset="228">15643 17446 8140,'-16'-7'-17,"-1"5"229,1-4-92,-1-3 1,10 2 0,9-4 0,13 3 0,10 1-51,6-4 1,3-4-1,0-1 1,5-3-1,5-1 27,4-2 0,3-7 0,3 1 0,3-3 0,0 0-135,0 3 1,1-1-1,-6 7 1,-4 3 0,-3 5-528,-2 3 1,-8 7-1,-10-2 565,-1 5 0,-2 8 0,-5 2 0</inkml:trace>
  <inkml:trace contextRef="#ctx0" brushRef="#br0" timeOffset="229">16321 17562 9086,'0'11'27,"0"0"1,0 0 0,0 5 0,0 1 26,0-1 0,0 6 0,0 2 0,2 2-5,4 3 1,-4-3 0,5 2-50,0 1 0,-5 2 0,6 2 0</inkml:trace>
  <inkml:trace contextRef="#ctx0" brushRef="#br0" timeOffset="230">16421 17396 8342,'-15'-11'0,"2"2"736,2 2-2296,7 1 1560,-3 14 0,14 1 0,3 7 0</inkml:trace>
  <inkml:trace contextRef="#ctx0" brushRef="#br0" timeOffset="231">16586 17512 8365,'-9'0'806,"2"2"1,7 3-711,0 6 0,0 4 1,0 2-1,0 1 0,1 2 1,3 4-1,2 0 1,-3 2-1,-1-2 0,-2 1-396,0 1 1,0-6-1,0 2 1,0-3-231,0-3 609,0-7 1,0-9 0,0-12 0,0-7 0,2-5-138,3-1 1,-1-3 0,7-5 0,2-2 0,2 0-104,1 2 1,1-2-1,-1 13 1,1 2 0,-1 2 50,1 1 1,-6 8 0,0 3 133,2 5 0,-6 2 0,-1 5 1,-3 5-1,1 5-51,2 6 1,-1-3-1,-5 5 1,0-2 0,0 0-33,0-2 0,0-2 1,0-1-1,2-2 47,3-4 1,-3 0 200,4-11 0,-4-4 0,-2-13 0,1-1 0,3-4-75,2-6 0,6-3 0,-1-2 1,4 2-1,2 2 0,-1 3-95,1 2 1,5 2 0,0 5-1,-2 3 1,-2 3-148,-1 5 0,5 4 0,0 2 0,-2 2 0,-1 4 44,-3 5 1,-1 3 0,-2 5 0,-4 3-1,-2 3 1,-3 3-39,-2 0 0,-2-1 0,0 6 0,0 0 0,0 0-320,0 0 0,0-5 0,0-2 442,0-2 0,-8 5 0,-1-3 0</inkml:trace>
  <inkml:trace contextRef="#ctx0" brushRef="#br0" timeOffset="232">17363 17611 8259,'9'-7'5,"-1"-2"0,-6-6 0,3 4 212,6 6 1,-2 1-1,2 0 1,2-1-169,2 1 1,1-3 0,1-1-1,0 1 1,-3-2-26,-3 0 0,4 3 0,-4-5 0,4-2 0,1-1-57,1-3 1,-6-5 0,-2 0 0,-2 2-156,-3 1 0,-4 10 1,-4 2-1,-3 1 0,-4 1 165,-7 1 0,-1 10 1,-6 5-1,-1 3 1,0 5 132,-3 3 1,5 2-1,2 5 1,3-1-1,3 1 125,-1 2 0,8 0 1,4-1-1,3-4-62,2-3 1,2 5 0,1-6 0,6-4 0,4-3-152,6-4-26,1-7 0,4 3 1,3-7-1,5 0-301,1 0 0,5 0 0,4-2 0,4-1 305,6-3 0,1-14 0,-3 2 0</inkml:trace>
  <inkml:trace contextRef="#ctx0" brushRef="#br0" timeOffset="233">18637 16999 8110,'0'-9'744,"0"6"1,0 12-762,0 7 1,0 12-1,0-1 1,0 5 68,0 1 1,-2 7-1,-2 4 1,-3 2-4,-2-2 0,5 4 0,-3-6 0,1 2 0,0 1 1,3-1-22,1-2 0,-4 0 0,1-7 0,1 0-92,2-4 0,2-7 1,0 2-1,2-2-90,4-4 0,3-7 1,8-4-1,-1-2-48,1-3 0,-1-10 0,1-5 1,-1-1-1,1-3-117,-1-2 1,1 10 0,-2-11 0,-4-1 0,-6-1 318,-3 0 0,-9 0 0,-4-1 0,-6-1 0,-5 2 0,-2 2 0,-5 3 0,3 2 0,2 4 0,4 2 34,1-6 1,3 11-1,-1-4 625,1 5 0,7-1-40,3-4 0,6 3 0,6-7-637,5 3 0,9 0 0,4 3 0,1-3 0,5-1-298,1 1 0,2-4 0,0 5 1,2 3-1,2 1 316,2 2 0,6-7 0,-2-3 0</inkml:trace>
  <inkml:trace contextRef="#ctx0" brushRef="#br0" timeOffset="234">19000 17429 8110,'-16'0'-32,"-1"2"1,1 2 35,-1 1 1,1 8 0,1-2 0,4 4 155,5 2 0,-1-1 1,2 1-1,1 1 1,2 2-1,2 2 2,0-2 0,0 4 0,0-2 0,0-1 0,0-3-121,0-1 0,7-6 0,4-2 0,4-2-41,2-3 1,5-2 0,0-2 0,-2-2 0,0-4-89,2-5 0,-5-3 0,1-3 0,-5 0 0,-2 1-8,-2-1 1,-1-5-1,-8-2 1,0 1-26,0-1 1,-13 2 0,-4 5-1,-3 2 1,-2 4 0,-2 6-131,-2 3 1,6 2-1,-2 2 251,4 3 0,9 5 0,1 6 0</inkml:trace>
  <inkml:trace contextRef="#ctx0" brushRef="#br0" timeOffset="235">20075 17628 8161,'-11'2'-61,"0"3"0,8-1 1,-5 5 727,1-2 1,7 6-464,0-2 0,7-3 0,10-3-128,-1-3 0,1-2 0,1-2 0,2-3 0,4-6 0,0-4-143,0-2 0,4-5 0,-6-2 0,-2 1-126,-2-1 0,-3-4 1,-4 4-1,-6 0 1,-3 0 61,-2 4 0,-2 2 0,-5 3 0,-8 4 117,-5 6 1,-2 3 0,6 2-1,-3 2 1,-1 3 50,-2 6 0,0 6 1,5 5-1,1 3 1,-1 3 109,1 0 0,1-3 1,2 5-1,4-3-91,2 3 0,1-5 0,6 1 1,2 0-1,2-2-24,1 0 0,8-2 0,-2-8 0,4-1 0,3-4-108,4-1 0,-2 3 1,8-6-1,1-1 0,3-2-589,1-2 0,-4 0 234,4 0 431,-3 0 0,10 0 0,-7 0 0</inkml:trace>
  <inkml:trace contextRef="#ctx0" brushRef="#br0" timeOffset="236">20538 17512 8133,'-2'-15'232,"-3"4"1,3 6-28,-3 10 0,3-1 0,4 7 1,3 2-77,6 2 1,4 3 0,1 2-1,3 2 1,1 0-229,2 2 1,6-4 0,-6 6 0,0 0 0,0-2-136,0 0 0,0-2 1,-6-6-1,1 1 152,-1-1 0,-5 1 82,0-1 0,0-6 0,6-3 0</inkml:trace>
  <inkml:trace contextRef="#ctx0" brushRef="#br0" timeOffset="237">20836 17496 7951,'-6'-11'-406,"1"0"0,-8 7 678,2-2 0,-4 6 1,-1 6-1,-1 5 3,1 4 1,-1 8 0,1 3 0,-1 2 0,1-1-217,-1 3 0,6 1 1,0 2-1,0 0 0,2-2-284,3-3 1,-1 1 0,1-7 0,3 0 0,1 0-418,2 0 1,0 1 641,0-7 0,7-7 0,2-1 0</inkml:trace>
  <inkml:trace contextRef="#ctx0" brushRef="#br0" timeOffset="238">20919 17595 8104,'0'16'-207,"-2"1"0,-2-1 158,-1 1 1,-1 5-1,6 2 1,0 0 0,-2 1-54,-3 1 1,3-4 101,-4 6 0,5-1 0,1 6 0</inkml:trace>
  <inkml:trace contextRef="#ctx0" brushRef="#br0" timeOffset="239">21051 17363 8154,'-9'-16'-56,"-6"1"0,6 2-523,0 2 579,1 7 0,8-3 0,0 7 0</inkml:trace>
  <inkml:trace contextRef="#ctx0" brushRef="#br0" timeOffset="240">21448 16950 8154,'7'-9'4,"-5"1"1,0 10-1,-10 6 1,1 8 310,0 10 0,-6 5 0,2 4 0,-2 4 7,2 5 1,-4 0 0,4 3 0,-2 5-274,2-1 0,-1 6 0,4 0 0,1 0 0,-2 0 0,1-2-215,1 2 0,1-11 0,5 2 0,-3-8-599,-2-8 561,1 1 1,7-17 0,3 3 0,6-8 0,4-4-210,1-3 0,1-10 1,0-5-1,-1-5 413,1-6 0,-8 1 0,-4-6 0,-3-1 0,-4 1 0,-3 1 0,-6 2 0,-9 2 0,-4 4 0,0-1-66,0 3 1,-4-4 0,6 10 0,2-1 0,2 2 1442,1 2-762,1-6 1,1 9-298,4-7 0,4 6 0,8-4 0,5 1 0,7 3-213,7-3 1,6 6 0,7-3 0,2 3 0,5 2-332,10 0 0,-1 0 1,8 0-1,-2 0 226,1 0 0,6 7 0,-3 3 0</inkml:trace>
  <inkml:trace contextRef="#ctx0" brushRef="#br0" timeOffset="241">22357 17744 8181,'-9'-22'191,"4"0"1,-3-1 0,3 5-1,-1-2 1,1-2-225,-1 2 1,1-1-1,5 1 113,0-2 137,0 0 1,0 6 0,0-1-308,0 1 0,-8 6 0,-3 7 1,-3 6-1,-5 10 71,-3 7 0,4 1 0,-4 6 0,2 4 0,-1 4 39,-1 4 1,2 5 0,7-5 0,4-5 0,2-4 59,3-8 0,2 2 0,2-2 60,0-2-146,8-9 0,1-4 0,9-8 1,2-5-1,2-7-9,-1-7 0,2 0 0,1-6 0,0 0 0,0 1 3,-4-5 1,-1 6-1,-3 2 187,1 4 0,-6 9 1,-2 5-108,-2 8 0,-1 5 0,-4 7 0,1 1 0,3 0-133,-2-1 0,3 2 0,0 3 1,2 3-1,4-1-171,2 1 236,9-2 0,2 2 0,7 2 0</inkml:trace>
  <inkml:trace contextRef="#ctx0" brushRef="#br0" timeOffset="242">23598 17496 8041,'0'-17'218,"-2"1"-61,-4-1 0,-3 8 0,-8 3 1,1 4-1,-1 2 0,1 0-69,-1 0 0,-5 2 1,0 4-1,2 5 1,2 3 15,1 3 1,1 5 0,1 2 0,4 0 0,3 0-124,1-4 0,5 4 1,-1-2-1,4-2 1,7-2 352,1-1-394,2 7 1,11-6 0,0 4 0,0-3 5,2-3 1,-6 6 0,6 0 0,-2-1 0,-1-3-45,-7-2 0,1 1 0,-10 0 0,-1-1 64,-2 1 0,-9-1 1,-4-1-1,-6-2 1,-5-4 174,-6-2 0,3-1 1,-1-6-1,2 0 1,4-2-352,2-4 1,3-3-1,4-9 1,5-4-1,4-6-1848,2-3 2058,0-2 0,15-15 0,4-3 0</inkml:trace>
  <inkml:trace contextRef="#ctx0" brushRef="#br0" timeOffset="243">24061 17016 8047,'-17'0'107,"6"2"0,0 3 0,-2 6 0,-2 6 29,-1 5 1,-1 4 0,1 9 0,-1 1 40,1 3 1,-1 7 0,1-2 0,1 4 0,2 3 5,2 4 1,2-5 0,-4 1 0,4-5 343,1 0-463,3-5 1,5-1-1,0-9 1,0-1-1,0-5 1,2-3-111,3-7 1,4 2-1,8-8 1,0 0 0,-1-3-728,1-5 0,1-1 0,2-1 1,2-5-743,-2-5 1515,-8-4 0,2-9 0,-5-1 0</inkml:trace>
  <inkml:trace contextRef="#ctx0" brushRef="#br0" timeOffset="244">23812 17611 8007,'-16'0'-38,"-1"0"0,6 0 0,2-2-110,2-3 261,1 3 1,16-5-1,4 7 1,8 0 0,6 0-141,7 0 0,0 0 0,7 2 0,0 1 0,0 3-147,4-3 0,0 5 1,0-1-1,-3 1 1,-1-1-679,0-3 761,-13-3 1,8 5-1,-15-1 1,-2-1 8,-1-2 1,-8-2 0,-2-2 211,-2-3 0,-3 1 0,-9-5 0,-6 1 1,-6 3-1,-3-1 323,-2 1 0,-6-1 0,4 6 1,0 0-1,0 0-81,4 0 0,-4 2 0,2 4-39,2 5-259,2 3 0,3 3 0,4-1 0,6 1-379,3 0 0,2-6 256,0 0 1,7-8-1,4 3 1,4-6-1,3-4-243,4-1 1,-3-6-1,3 5 1,-4 1-1,-1-1-744,-1 1 850,1-1 0,-6 6 106,0 0 1,-8 7 0,3 4 262,-4 4 1,-2 2-1,0-1 1,2 1 29,3-1 0,-1-5 1,7-2-1,2-1-219,1-5 1,3-3-1,-1-3 1,1-6-1,-2-4-32,-4-6 1,5-6 0,-1-1-1,5-3-58,0-6 1,-1-9 0,-3-2 0,1-8 0,1-5-13,4 1 0,-3 1 0,3 7 1,-4 1-1,-2-1 13,1 0 0,0 8 0,-3 3 1,-3 6 243,-5 6 1,-4 3 48,-2 7 1,-2 12 0,-4 9 0,-5 12 0,-3 10 3,-3 9 1,0 0 0,1 9 0,-1 2 0,1 1-49,-1 3 0,1 0 0,1-1 0,2 1 0,4-1-89,2 1 1,-4-6 0,5-2 0,2-1 80,3-4-155,1-10 0,1 3 0,5-8-34,5-2 0,4-9 1,1-6-1,1-3 1,-1-4-1,1-3-128,-1-6 0,8-9 1,2-4-1,2-2-102,-1-3 0,-5-3 0,4-1 0,0 0 1,-2 2-26,-1 3 1,-6 5-1,-8 6 1,-2 1 416,-3-1 1,-4 8 0,-5 3 170,-6 4 0,-4 6 0,-2 5 0,1 8 0,1 3 83,4 4 1,-4-4 0,6 8 0,0 1-119,4 2 1,3-3 0,2-2-130,0-3 0,0 5-96,0-6 0,2 0 0,3-7 1,6-2-1,4-2-277,1 2 1,6-6-1,2-2 1,2-3-1,3-2-1948,3 0 2195,-7 0 0,14-7 0,-4-2 0</inkml:trace>
  <inkml:trace contextRef="#ctx0" brushRef="#br0" timeOffset="245">24457 17347 8065,'-23'-8'250,"10"1"0,-2-6-257,6 2 1,0 6 0,9-5 0,9 3 0,9 3 45,10 3 0,12-5 0,8 1 0,11-1 68,11-1 1,3 5 0,-27-1-1,2 0 1,-1 2 0,1 1-108,1-1 0,0 2 0,0 2 0,1 1 0,-1 0 0,1 1 0</inkml:trace>
  <inkml:trace contextRef="#ctx0" brushRef="#br0" timeOffset="246">25962 17909 7995,'-9'-11'78,"2"2"86,-1 1 1,5-3-1,-7 4 1,1-2 0,2-4-12,0-2 0,-1-1 1,5-1-1,-3 1 0,2-1 1,3 1-278,1-1 0,7 1 0,6-1 0,5 2-90,4 4 1,0-2 0,-3 8-1,1 1 1,2 2 59,-2 2 1,-2 0 0,-1 0 0,-2 2-1,-2 4 86,-2 5 0,-2 3 1,4 3-1,-4 1 0,-2 3 127,-3 1 1,0 2 0,-1-4 0,3 2 238,-3-2 1,-1-2-1,0-1 1,2-1 387,1 1-451,8 0 1,-9-8 0,7-4-1,2-5 78,1-5 1,8-6 0,0-11 0,-1-6-282,-3-3 0,4-2 0,2 0 0,0 0 0,2 0 28,-1-1 0,-4 3 1,2 4-1,-1 3 1,1 4-793,-3 3 1,-7-1 0,-2 12 731,1 2 0,3-5 0,2 0 0</inkml:trace>
  <inkml:trace contextRef="#ctx0" brushRef="#br0" timeOffset="247">27699 17033 8023,'0'-17'-687,"-8"8"743,-3 3 1,-4 4-1,-1 2 1,-1 0 0,1 0 90,-1 0 0,1 8 1,-3 3-1,-1 4 1,-4 3-1,-1 4-50,-5 6 0,1 3 0,-2 4 0,-1 3 0,-3 5-46,1-1 1,4 6 0,3-4 0,-3 5-1,1 5 57,1 1 1,2 0 0,8-6 0,0-1 0,5-2 71,4-2 1,1-7-155,3 2 1,3-5 0,-4 0-22,5-1 1,8-8 0,2-3 0,2-3-30,0-3 0,2-7 1,7-3-1,2-4 1,0-2-59,2 0 69,2 0 1,7-8-1,-2-3 1,-1-3-91,-3-3 1,-1 1 0,2-1 0,-6 1 0,-6-1 95,-5 1 0,2-1 0,-7 0 0,-3 1 0,-1-1 18,-2 1 1,-2-1 0,-3 1-1,-6-1 1,-4 3-31,-2 3 0,1-2 1,-2 7-1,-3 2-77,-1 3 0,0 1 0,6 1 0,-1 3 0,2 3-339,4 3 0,-1 1 1,6 7-1,4 2 435,6 2 0,5 0 0,8-5 0</inkml:trace>
  <inkml:trace contextRef="#ctx0" brushRef="#br0" timeOffset="248">27748 17760 8023,'-11'-5'336,"0"-1"83,0-7 0,-5 11-216,-1-3 0,8 5 0,5 5-154,8 6 0,5-3 1,8-1-1,1-1-129,4-1 1,-4 1 0,4-6-1,-3-2 1,-3-2 50,1-1 1,-1-8 0,1 2-1,-1-4 1,1-1-33,0-1 0,-8 0 0,-4 1 88,-3-1 0,-2 6 0,-2 2 0,-3 2 0,-6 3-44,-4 2 0,-2 2 0,-1 0 0,-4 2 0,-4 4 33,1 5 0,-5 9 0,8 4 0,2 0 0,2 1 130,1 1 0,2 2 0,4 3 0,4-2-42,0-1 1,5-8 0,-4 2 0,6-3 0,4-3 81,1 1 0,8-3 0,-2-1 1,6-4-1,3-1-174,2-5 0,6 1 1,-4 0-1,1 1 1,5-1-427,1-2 0,4-2 1,2 0-1,1 0 414,-1 0 0,-2-8 0,-2-1 0</inkml:trace>
  <inkml:trace contextRef="#ctx0" brushRef="#br0" timeOffset="249">28377 17760 7401,'9'-16'-417,"5"1"0,-4 2 0,-1 2 611,-4-2 0,-1 4 1,0-2 520,1-2 0,1 4 0,-8 0-509,-4 1 1,-3 3-1,-9 5 1,-2 0 0,-2 2-116,1 3 1,1 4 0,0 10 0,-4 1-31,-2 2 1,6 6 0,0-5 0,5 3 0,4 4-28,-2 1 1,6 2 0,1 0-1,5-2-28,1-3 1,0 1-1,0-5 1,1-2-1,3-2-74,2-5 1,6-4 0,-1 0-1,4-5 1,2-6 91,-1-6 1,6-3 0,0-9 0,-1-5 0,-3-4 1,-2-4 0,1-6 0,-2-4 0,-4-4 17,-6-1-149,4 0 1,-7 3 0,4 5-1,-4 5-292,-2 5 1,0 10 0,-2 9-408,-4 1 0,4 5 0,-3 8 805,3 6 0,9 4 0,3 1 0</inkml:trace>
  <inkml:trace contextRef="#ctx0" brushRef="#br0" timeOffset="250">29617 16900 8006,'-8'-16'17,"-3"-1"1,-5 1 0,-4 1 0,-2 2 150,1 2 0,-2 7 0,-1-1 0,-2 5 1,-3 5-1,-1 8 6,3 7 1,-8 6-1,3 7 1,-1 2-1,-3 4-65,1 5 1,0-2 0,2 2 0,0 2 0,1 4 102,5 5 0,-4-2 0,5 6 0,-2 0 0,3-2-11,1 0 1,7-2-1,8-6 1,2-1-196,3-4 0,4 2 0,5-7 0,6-4 0,4-4 39,2-4 0,1-4 1,2 2-1,4-3-249,2-7 1,0 2 0,3-8-1,-1 0 1,1-4 0,4-3 203,6-2 0,3-7 0,8-2 0</inkml:trace>
  <inkml:trace contextRef="#ctx0" brushRef="#br0" timeOffset="251">29501 17611 8006,'-9'8'33,"-4"-5"0,6 7 0,-1-1 275,1 0 1,0 7 0,3 8-1,-2 0-66,3 0 1,-1 6-1,0-3 1,-1 4 0,1 1-1,2-3-86,2-2 1,0 1 0,-1 5-1,-3-2 1,-2-1-183,3-3 1,1-1 0,0 3 0,-2-3-134,-1-2 0,-1-6 315,6-12 0,0-10 0,0-18 1,0-5-53,0-5 0,6-14 1,-1-3-1,1-6 0,1-8-242,4-8 0,-2-7 1,4-1-1,4 6 1,3 5-392,0 9 1,-1 8-1,-1 7 1,2 5-1,2 6 591,-2 5 1,-1 5 0,-1 8-1,2 2-26,2 2 1,2 7 0,-3-1-1,1 5 1,0 5 103,2 6 1,-6 6 0,4 3 0,-4 4 0,-1 2-25,-1 3 0,-6 2 0,-5 2 0,-3 2-62,-2 4 1,0-4-1,-4 3 1,-5-5-1,-9-3-6,-6-3 0,-4-6 0,-5 1 1,-2-6-1,-1-5-90,-3-5 0,-5-4 1,3-2-1,1 0 1,0-2-502,3-4 0,9-3 0,8-8 0,7-1 543,8-4 0,3-4 0,2-7 0</inkml:trace>
  <inkml:trace contextRef="#ctx0" brushRef="#br0" timeOffset="252">30196 16900 8383,'5'17'431,"1"-1"1,5 3-1,-4 3 1,0 7 0,3 8 24,-1 7 1,-4 4 0,4 3 0,1 4-304,-1 6 1,-6 3 0,3 4 0,-4 0-1,-2 0-201,0-3 0,-2-9 1,-5 3-1,-10-2 1,-10-3-281,-10-3 1,-7-9 0,-11-3 0,-8-6 327,-7-6 0,-12-3 0,-10-7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19T22:55:30.95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7723 331 7974,'0'0'0</inkml:trace>
  <inkml:trace contextRef="#ctx0" brushRef="#br0" timeOffset="1">7723 265 8705,'14'7'0,"-1"6"0,-4 5 0,0 6 0,-1 2 181,-1 3 1,1 10 0,-5 7 0,5 7 0,1 8 0,2 5-257,-2 5 1,4 5 0,-6 10 0,2 6 0,-3-42-1,-1 1 1,1 2 0,-1 1 5,1 1 1,-1 2-1,-3-1 1,0 2 0,2 0-1,-1 1 36,1 2 1,0-1-1,-2 2 1,-1 0-1,4 3 1,0 0-1,-1-1 1,1 1-1,-1-1 1,1 0-82,1-2 1,1-1 0,0 4 0,1 1 0,0-2 0,0 0-1,0 1 1,1-1 109,-1 1 0,0 0 0,0 2 0,-1 1 0,0 0 0,-1 1 0,-1-1 0,1 0 0,-1 2 0,1 0 45,-2-1 1,1 0 0,0-3 0,-1 0 0,-2 4 0,0 0-41,0 0 1,1-1 0,0 0 0,0-2 0,-3 2 0,0-2 0,0-4 0,0-1 0,0 0 0,0-1 52,0 1 0,0 0 0,0-5 0,0-1 0,0 1 0,0-2 0,0-1 0,0-1 0,0-3 1,0-1 27,0 0 1,0 0 0,2 44-1,1-8 1,3-1 0,-2 1-82,-3-4 0,-1-2 0,0 0 0,0-4-22,0-3 1,-1-8 0,-3 8 0,-2-4-16,3-2 0,-5-2 0,1-1 0,0-5 1,-3-1-39,1-3 0,4-3 0,-4-3 1,1-2 82,5-2 0,-5-7 1,1-1-1,0-4 0,-3-7 135,1-1 1,-2 0 0,-5-5 0,-1 1 0,-1-4 184,-4-1 1,-4 7-1,-7-9 1,-2 0-263,-4 1 0,-3 1 0,-8 0 0,-1-2 1,-6-4-94,-9-2 1,-8 4 0,-8-3 0,-5-1 10,41-3 0,-1-1 1,-1 1-1,0-2 0,-7-2 1,-2 0-1,-1 0 1,0 0-1,-2 0 0,-1 2-79,-1 0 0,-1 1 1,-6-2-1,-2 0 1,-3 2-1,-2 0 1,-2-2-1,0-1 94,-3 0 0,0 0 0,-3 1 0,-1 0 0,-3 1 0,-1 0 0,-1 1 1,-1-1-1,27 0 0,0 0 0,0 0-1013,0 0 0,0 1 1,0-1 1017,-3 1 1,-1 0-1,0 0 1,1 2-1,0 1 1,-1 0-1,-2 0 1,0-1-1,-1 1 1,0-1-1,0 1 1,0-1-16,0 0 0,0 1 0,0 0 0,-4 1 0,0 1 0,1 0 0,1 1 0,0-1 0,0 1 0,-1 0 0,-1 1 0,0-1 0,-2 0 0,0 0 1,-1 0-123,0 1 0,1-1 1,-1 2-1,1 0 1,1 2-1,-1-1 1,-1 1-1,-1 0 1,1 0-1,2-1 1,1 1-1,0-1 98,3 0 0,1 0 0,-1-1 0,0-2 1,0-1-1,1 0 0,3 0 0,1-1 0,0 0 1,2 0-1,-1-1 0,2 0 0,-26 2 0,0 0 27,3 1 1,1-1 0,3 0 0,1-1-1,3-1 1,2-1 0,4-2 0,1-1 238,4-1 1,0 0-233,0-1 0,0 0 0,3 2 0,-1 2 0,-2-2 0,-1 1 0,29-2 0</inkml:trace>
  <inkml:trace contextRef="#ctx0" brushRef="#br0" timeOffset="2">1091 3803 8251,'-9'41'0,"-5"-6"0,12-10 0,-6-10 0</inkml:trace>
  <inkml:trace contextRef="#ctx0" brushRef="#br0" timeOffset="3">1042 4002 8222,'7'27'318,"4"1"0,-2-6 0,4 4 0,4-2 0,3-6 0,0-3 0,0-6 0,1 0 0,2-2 0,3 1 0,4-5 0,3-1 0,3-2 0,5-2-444,1-3 0,2 1 1,4-7 125,-4-2 0,-11 6 0,-9 0 0</inkml:trace>
  <inkml:trace contextRef="#ctx0" brushRef="#br0" timeOffset="4">1587 3324 8079,'0'0'0</inkml:trace>
  <inkml:trace contextRef="#ctx0" brushRef="#br0" timeOffset="5">1554 3291 8134,'-5'-11'1222,"-1"0"1,-6 5 0,1-3 0,-4 2-973,-2 3 1,1 2 0,-1 2 0,1 2-245,-1 3 1,1 3 0,-1 5 0,-1 0 0,-3 3 0,-1 6 62,2 4 0,-6-4 0,1 5 0,-3 3 0,2 1-22,3 2 1,-5 2 0,6 2 0,2 1-1,1-1-15,3-2 1,7-2 0,1 2 0,3 2 0,-1 0-68,3-6 0,1 2 0,2-7 32,0-1 0,2 5 1,1-8-1,5-2 1,1-2-503,4-1 1,-2-2-1,3-3-1483,5-1 1988,1-7 0,-11 11 0,-1-6 0</inkml:trace>
  <inkml:trace contextRef="#ctx0" brushRef="#br0" timeOffset="6">761 3770 8525,'0'55'337,"0"1"0,0 12 1,2-2 394,3 2 1,2-2 0,8-6 0,0-3 0,3-3 0,1-3-820,-1-3 1,4-8 86,0 4 0,0-22 0,-5 1 0</inkml:trace>
  <inkml:trace contextRef="#ctx0" brushRef="#br0" timeOffset="7">1191 4647 8022,'49'-2'0,"1"-4"0,-15 5 0,-4-7 0</inkml:trace>
  <inkml:trace contextRef="#ctx0" brushRef="#br0" timeOffset="8">2017 4118 8186,'0'0'0</inkml:trace>
  <inkml:trace contextRef="#ctx0" brushRef="#br0" timeOffset="9">1124 4680 7975,'15'11'0,"0"-2"2303,1-2-2054,-3 6 0,11-11 0,-5 4 0,3-5 1,5-1-1,4-1 0,2-5 0,2-5 0,4-5 1,5-5-1,4-3 0,1-1 67,1-5 0,5-1 0,2-2 1,0-2-1,0-2 0,-2-3 0,0-1-294,0 1 1,-1-4 0,-8 4 0,-4-3-83,-2-3 0,-1-1 1,-8-5-1,-3-3 67,-6-6 1,-4 3 0,-3-5 0,-2-3 277,-2-4 1,-8-3 64,3 1 1,-4 8-154,-2-8 0,-2 8-245,-4-8 0,1 2 149,-12-1 1,4 8-277,-9-3 344,-3 3-71,-1 5 1,-9 1-156,-4 7 1,3 1-83,-8-1 0,-2 8-164,-9 3 1,-4 6 120,-7 5 1,3 5-213,-3 6 1,4 8 131,-10 3 0,-3 6-47,-3 6 0,5 3 0,1 8 1,-1 6-156,1 5 0,4 5 198,2 6 0,9 3 50,-9 8 0,11 5 328,0 0 1,3 7-126,3-1 0,6-2 245,5 1 0,5 3-148,5 8 1,2-1 342,4 7 1,11 1-201,0 4 0,2 1 14,4 0 1,-1-1-137,6 1 1,7-8 47,4-3 1,6-4-156,5-2 0,-2-7 82,8-4 0,-1-11-29,6-5 1,10-6 23,6-6 1,5-10 26,12-12 1,-6-3-204,17-2 0,-7-3 0,15-7 1,-1-8-320,1-6 1,-6 2 0,5-5 0,-6-1 419,-5 2 0,-1-5 0,-6 3 0,0 1 0,0 5 0,0 7 0</inkml:trace>
  <inkml:trace contextRef="#ctx0" brushRef="#br0" timeOffset="10">1373 2067 8007,'0'-50'537,"-2"1"1,-2-4 0,-1-4 0,1-6-171,2 1 1,4 7-1,2-1 1,3 5 0,2 1-500,4 1 0,2 5 1,3 1-1,2 3 0,2 1 107,-2-1 0,4 5 1,0-2-1,2 6 1,3 4-61,3-3 1,1 6-1,2 2-22,3 4 1,-3 9 0,4 3 0,-4 4 0,-2 2 32,0 0 0,-2 2 0,-2 5 173,-1 10 0,-8 1-99,2 10 0,-3-15 0,-3 1 0</inkml:trace>
  <inkml:trace contextRef="#ctx0" brushRef="#br0" timeOffset="11">2117 1207 8096,'5'31'210,"3"6"0,-1 4 1,2-1-1,-2-1 0,1-1 202,-5-1 1,-1-2-1,-2-4 1,0-2-1,0-1 1,0 1-1,0 3-296,0 1 1,-2 0 0,-1 0 0,-5 2 0,-1 2-82,-4 1 0,4 1 0,-2-4 0,-2 1 0,-1 3 0,-3-2 15,1-2 1,4-8 0,3 1 0,0-1-5,0-1 1,5-2-504,-1-8 1,3-5 456,2 0 0,0 0 0,0 6 0</inkml:trace>
  <inkml:trace contextRef="#ctx0" brushRef="#br0" timeOffset="12">2001 2265 8058,'0'-16'0</inkml:trace>
  <inkml:trace contextRef="#ctx0" brushRef="#br0" timeOffset="13">2034 1753 7983,'0'0'0</inkml:trace>
  <inkml:trace contextRef="#ctx0" brushRef="#br0" timeOffset="14">2001 1769 7957,'0'0'0</inkml:trace>
  <inkml:trace contextRef="#ctx0" brushRef="#br0" timeOffset="15">1984 1786 8034,'0'0'0</inkml:trace>
  <inkml:trace contextRef="#ctx0" brushRef="#br0" timeOffset="16">1951 1852 8189,'-11'28'0,"2"-3"0,0 1 0,2 0 298,-1 3 1,3-5-1,5-2 1,0-3-1,0-3-92,0 1 1,7-1 0,2 1-1,2-1 1,0 1 0,0-1-1,0 1 4,0-1 1,-1-5 0,2-1-1,-1-1 1,2-2-166,2 0 0,-4-1 0,0-6-211,2 0 0,2 0 1,3-2-1,2-3-409,2-6 1,0-6 574,-5-5 0,-1 11 0,1-4 0</inkml:trace>
  <inkml:trace contextRef="#ctx0" brushRef="#br0" timeOffset="17">2745 1174 7990,'0'0'0</inkml:trace>
  <inkml:trace contextRef="#ctx0" brushRef="#br0" timeOffset="18">3671 860 7986,'0'0'0</inkml:trace>
  <inkml:trace contextRef="#ctx0" brushRef="#br0" timeOffset="19">3373 1108 7998,'0'0'0</inkml:trace>
  <inkml:trace contextRef="#ctx0" brushRef="#br0" timeOffset="20">3390 1124 8000,'17'0'541,"1"-1"1,2-5 0,2-5-379,-2-4 0,-1-1 1,-5-1-1,-1 1 0,-2-1 1,2 1-1,2-1 0,1 1 203,1-1 1,-6 2 2,0 4 0,-7 6 0,1 10-44,-3 6 1,4 6 0,-1 5 0,1 7 0,-1 6-1,2 6-47,3 1 0,-7 0 0,5 6 0,-3-2-210,1 0 0,5 5 1,-4-8-1,0 1 0,3-4-386,-1-5 1,-4 2 0,4-12 0,1 3 0,-1-2 317,4-2 0,-6-10 0,0-6 0</inkml:trace>
  <inkml:trace contextRef="#ctx0" brushRef="#br0" timeOffset="21">2729 1141 7996,'0'0'0</inkml:trace>
  <inkml:trace contextRef="#ctx0" brushRef="#br0" timeOffset="22">2712 1108 8767,'-7'-17'435,"-4"1"0,1 1 1,-1 4-1,-1 6 1,-3 3-1,-2 4 0,3 3-148,3 6 1,-4 6 0,6 5 0,-2 7 0,1 8 0,1 7 0,2 6 0,-2 3-264,0 2 1,5 2 0,-2-6-1,5 1 1,1-4 0,0-2-136,0-4 0,1-4 0,3-8 0,3-4 0,3-4 0,2-6 123,3-3 0,2-9 0,-1 1 1,3-5 28,3-5 0,-4-5 0,4-8 1,-2-4-1,0-6-10,3-3 0,-1-4 0,-8-1 0,-1-3 0,-4 0 44,-1-1 1,-3 3 0,-5-5 0,0 0-24,0-1 1,-2-1-1,-3-3 1,-8 3-1,-5 5-46,-4 4 0,0 9 0,3 4 1,-1 6-66,-2 5 1,0-2 0,3 7 0,1 4-1,0 6-383,3 7 1,4 4 0,-2 1 0,4 1 0,2-1-560,3 1 1,4 5 0,5 0 0,6-2 1000,4-1 0,2-3 0,-1 1 0</inkml:trace>
  <inkml:trace contextRef="#ctx0" brushRef="#br0" timeOffset="23">3109 1538 7916,'-11'-6'692,"0"1"1,0-6 734,-6 5 1,1-5-1603,-1 6 0,10-6 1,9 5-2645,12 3 2819,3 1 0,14-6 0,-5-1 0</inkml:trace>
  <inkml:trace contextRef="#ctx0" brushRef="#br0" timeOffset="24">3522 926 7998,'-2'-16'937,"-3"-1"0,3 6-545,-3 0 0,3 0-212,2-6 1,0 6 0,0 0-1,-2 0 1,-2 0-8,-1 0 1,-3 2 0,5-4 0,-5 4-125,-1 2 0,4-4 0,-6 5 1,-2 2-38,-2 3 1,-1 1-1,-1 0 1,-1 0-1,-3 3-124,-1 8 0,-5 2 0,3 13 0,0 0 0,0-1 35,4 5 1,2 3 0,3 4 0,4 1 21,5-1 0,-1-8 0,1-1 1,3-1-1,3-1 15,5-4 0,3-3 1,4-3-1,1-1 1,4-4 21,3-6 0,4-3 0,-2-2 1,6-2-90,3-3 0,2-10 0,0-7 0,-2 0 0,-1-2-87,-3-3 0,-7 1 0,2 0 0,-5 0 0,-4 3 138,-2-1 1,-7-4 0,1 6 0,-3 2 0,-2 1 190,0 3 0,-2 1 0,-3 2 392,-6 2 1,1 8-201,-1-3 1,8 6-1,-3 6-150,4 5 1,2 5 0,0 4-1,0 4-90,0 2 0,2 0 0,2 3 0,3-1 0,0-1-127,1-1 1,3 3-1,-6-7 1,1-1-1,1-3-939,4-1 1,-2-1 0,2 1 978,2-1 0,2 1 0,2-1 0</inkml:trace>
  <inkml:trace contextRef="#ctx0" brushRef="#br0" timeOffset="25">2348 3307 8156,'-11'0'-32,"2"-2"1,2-3 0,3-6 0,2-4 417,2-1 1,2-1 0,3 1 0,6-1 0,4-1-194,2-4 0,1 1 0,4-4 0,6-1 1,3 2-20,2 0 0,7-5 1,5 1-1,6-3-216,10-2 0,1 0 1,15-2-1,2-2 1,4 0-17,5 6 0,-43 13 0,0-1 0,3 4 0,0 1 0,-2 0 0,0 1 0,-1-1 0,1 0-139,1 1 0,-2 0 0,42-7 1,1-2-1,-5 4 0,-4 3 170,-2 4 1,-7-2-1,1 8 1,-3 1 0,-2 2 233,0 2 0,1 0 0,-1 0 0,0 0 98,0 0 0,2 6 0,2 1 0,2 2 0,-3 4-103,-1 2 0,-2-1 1,-1-1-1,-5-2 0,-4 2-141,-5 2 0,-9 1 1,-3 1-1,-4-2-133,-2-4 1,-7 3 0,-6-3 0,-6 2 0,-3 0-54,2-2 1,-3-7 0,-1 3 0,0-1-375,0-1 1,2 1 0,6-6 133,-1 0 0,-5-2 0,0-2 0,2-3-974,2-2 1,-4 3 1338,0-5 0,-7-7 0,3-8 0</inkml:trace>
  <inkml:trace contextRef="#ctx0" brushRef="#br0" timeOffset="26">5490 2348 8108,'-2'-16'173,"-3"-1"1,-4 1 0,-8 1-1,2 2 419,4 2 1,2 7-331,4-1 1,3 5 0,-4 5-1,4 6-217,2 4 1,8 3 0,3 3 0,3 3 0,3 1-217,0 5 1,-1 1 0,2 2 0,3 0 0,3 0 44,1 0 0,-4-5 0,2-1 0,-1 3-94,0 1 209,1 2 0,-9-5 0,-3-1 0,-5 1 0,-4-1 176,-2 1 0,-2-1 0,-4 6 0,-7-1 111,-7-5 0,0 4 1,-8-5-1,1 2 26,1-1 1,-3-6 0,7 1 0,1-4 0,3-2-275,2 1 1,-1-6 0,2 0-740,4 2 1,4-4-1,7 2 1,2 0-2901,3-2 3611,4-1 0,15-1 0,2 2 0</inkml:trace>
  <inkml:trace contextRef="#ctx0" brushRef="#br0" timeOffset="27">6433 2894 6852,'0'-17'492,"0"6"1,2 2-1,1 0-16,3 0 0,-1 3 1,-3-3-1,2 0 1,1 0-137,-1-4 0,-2 4 0,-2-2 0,-2 0-315,-4 1 0,-3-2 0,-7 6 0,-1 2 0,-1 3-26,-4 1 0,2 0 0,-6 0 0,0 0-95,0 0 1,1 7-1,-3 2 1,4 4 0,2 0 145,0 0 1,0 11 0,5-8-1,1 2-1,-1 1 1,6-3-1,2 1 1,2-1-1,3 1 25,2-1 1,2-4-1,0-1 1,0 1-1,2 1 17,4-2 1,-3 2-1,8-6 1,4 1-65,5-1 0,1 6 1,4-4-1,-1 2 1,-2 0-9,2 2 0,-4 2 0,6 1 0,-2 1 0,-4-1-21,-2 1 0,5 0 0,-3 1 0,-4 2 15,-3 2 0,-4 2 0,4-4 0,-4 4 1,-1 0 39,-5 0 1,-1 0-1,-2-4 1,-2 4-1,-3 0 0,-6 0 1,-4-2-1,-1-8 1,-1-1-81,1-2 0,-3-5-1,-1 3 1,-4-2 0,0-5-472,0-5 1,0-7 0,4-8 0,-2-2 0,2-4-289,2-2 0,3 4 0,4-4 0,5 1-690,4-1 1477,2-2 0,8-5 0,1 0 0</inkml:trace>
  <inkml:trace contextRef="#ctx0" brushRef="#br0" timeOffset="28">6449 2828 7879,'0'-24'1,"0"-4"1,0-1-1,0-1 89,0 3 1,0 5-1,0-4 1,0 2 122,0 4 1,-7 2 0,-4 1 0,-4 1-1,-1-1 117,-1 1 0,1 1 1,-1 2-1,-1 4-126,-4 1 1,3 3-1,-5 5 1,2 0-43,0 0 0,0 0 0,6 2 0,-3 3 0,-1 6-95,-2 4 1,0 9 0,4 3 0,-3 5 0,-3 3-218,-1 3 0,5 1 0,-3 7 1,5 1 106,2-1 1,-5 0 78,5 4 0,-4-4 0,10 0 16,1 0 0,0 5 0,5-7 0,-1 4 0,1 4 72,2 3 0,2-6 1,0 5-1,0-7-82,0-1 1,0 6-1,2-10 1,2 0-1,3-3-72,2-4 0,-3-2 0,5 0 0,2-2 29,2-3 1,3-4 0,2-6-1,4 2 1,2 0 31,3-5-60,-5 2 1,9-10-1,-2 6 1,6-4-26,0-2 1,3-1 0,1-6-1,1 0 1,2 0 17,-2 0 1,6-8 0,-6-3 0,2-3 18,0-3 0,-7 1 1,2-1-1,-2 1 0,-3-1 72,0 1 1,0-7-1,-10 0 1,0-3-1,0-4 76,-4-1 0,-3-2 1,-4-2-1,-4-3 12,-2-6-140,-1-4 1,-6-13-1,-2-3 1,-4-2-4,-5-4 1,-3 0 0,-3 4 0,1 0 0,-1 1 49,1 5 0,-6 8 1,-2 10-1,0 2-67,0 3 1,-6 9 0,5 6-1,-3 4 1,-1 1-373,-6 1 1,0-1 0,-7 1 0,-1-1-1,1 3-2881,-4 3 3270,6 3 0,-15 1 0,3-2 0</inkml:trace>
  <inkml:trace contextRef="#ctx0" brushRef="#br0" timeOffset="29">4564 1769 7967,'-16'0'473,"-1"0"1,0 0-342,1 0 0,1 2 0,2 4 1,4 5-1,0 3 27,0 3 1,0 7 0,-4 3 0,4 5 0,-1 1-235,1 0 0,6 5 0,-3 1 0,4-2 0,2-2 0,0-2-132,0 0 1,2-6 0,4-1 240,5-2 0,3-4 0,3-9 98,-1-5 0,1-6 0,1-6 1,2-7-1,2-5 9,-1-4 1,-3-7 0,-1-1 0,-1-5 0,-1-5 123,-4-2 0,-4 5 0,-7-4 0,0 3-121,0-1 0,0 1 0,-2 6 1,-3 3-1,-6 3-37,-4 2 1,-1 4-1,-1 9-645,1 6 0,-1 3 0,2 4 1,4 3-753,6 6 1,5 9 1289,5 2 0,4 0 0,8-5 0</inkml:trace>
  <inkml:trace contextRef="#ctx0" brushRef="#br0" timeOffset="30">4862 1951 7871,'-17'0'522,"8"-7"-321,3-4 0,5-4 1,2-3-202,5-4 0,11-4 0,8-7 0</inkml:trace>
  <inkml:trace contextRef="#ctx0" brushRef="#br0" timeOffset="31">5011 1604 8426,'-6'11'812,"1"0"1,1 4 0,2 5-427,2 8 0,0-3 0,0 3 0,2 3 0,2 4-168,1 4 0,8 5 0,-4-6 0,2 1 1,0-1-246,2 1 1,2 1 26,1-1 0,1-4 0,-1 5 0</inkml:trace>
  <inkml:trace contextRef="#ctx0" brushRef="#br0" timeOffset="32">6466 2563 7829,'-17'0'424,"1"0"1,-1 0-283,1 0 0,-1-5 0,1-3 0,-1-1 0,0-4 90,1-1 1,1-3 0,2 0 0,2 1 0,0-2-70,2-4 1,-6 1 0,6-6 0,-2-4 0,0-6-69,-2-7 0,4-10 1,0-4-1,0-5 0,0-7-106,-4-3 0,5-1 1,3-7-1,3-3 50,2-1 0,0 6 0,0 6 0,0 3 0,2 9 10,3 8 1,3 2-1,5 12 1,-2 4-1,1 4-108,3 3 1,4 8 0,1 0-1,4 5 36,1 4 0,-3 2 0,6-2 1,1 6-113,3 3 0,1 2 1,0 2-1,0 5 0,0 8 87,0 5 1,0 9 0,-2 1 0,-1 6 0,-5 8 48,-1 4 0,-2-2 0,-5 0 0,-2 2 47,-4-2 0,-2 0 1,-6 3-1,3 3 1,-2 1-7,-3 2 1,-1 2-1,-1-4 1,-3 4-1,-3 0-38,-3 0 1,-1-2-1,-3-5 1,1-2-69,2-4 1,0-2 0,-4-7-1,2 0 1,2-6-364,-2-3 0,4-6 1,0-7-1,0-4 107,0-1 0,5-5 0,-3-8 1,1-6-1,1-4-103,1-1 1,-3-3 0,1-1 0,2-2 499,3 2 0,-5 0 0,0-1 0,3-1 464,1 2 1,-4 2 1397,1 1-1403,-1 1 0,6 8 0,0 8 0,0 10-448,0 4 0,0 3 1,0-1-1,0 3-141,0 3 0,0-2 0,0 6 0,0-1 0,0-1-12,0 0 0,0 0 0,0-4 1,2 2-1,2-2 131,1-1 1,8-8-1,-2-2 1,4-2 85,2-3 1,1-2 0,2-2 0,2 0-100,-2 0 1,4-6-1,-2-1 1,0-2-1,0-6-376,1-5 1,4 2 0,-3-6 0,2 2 0,1-2-1437,-1-2 1759,5-2 0,-12 3 0,4 1 0</inkml:trace>
  <inkml:trace contextRef="#ctx0" brushRef="#br0" timeOffset="33">7111 1191 8680,'-10'-17'859,"-4"6"-362,3 0 0,2 7 0,-2 1-387,-2 6 0,4 12 1,-1 7-1,3 0 0,3 2-153,2 4 1,-3 3-1,-1 2 1,3 0 0,1 0-1,2-2-191,0-3 1,5 1 0,3-7 0,1-1 226,4-3 0,-4-2 0,2-1 0,2-4 0,2-5 64,1-5 1,-3-2-1,0-5 1,2-7 149,-3-7 0,1 0 0,2-8 0,-2-3 0,-4-4-97,-2-3 0,-3-7 0,-9 5 0,-8 0 0,-6-1-55,-3 4 1,-5 4 0,3 8-1,0 6 1,-2 8-440,0 4 0,6 1 1,0 8-1,5 4 1,6 5-929,2 3 1,3 3 1311,10 0 0,3-1 0,7 1 0</inkml:trace>
  <inkml:trace contextRef="#ctx0" brushRef="#br0" timeOffset="34">7342 1422 8410,'-11'0'812,"0"0"1,7-2-1,-1-3-1106,3-6 0,8 2 0,3-2-350,6-2 1,-1 0-1,12 0 644,-2 2 0,5-7 0,-3-8 0</inkml:trace>
  <inkml:trace contextRef="#ctx0" brushRef="#br0" timeOffset="35">7623 1124 8173,'-2'-16'431,"-3"-1"1,1 6 0,-7 2 0,0 0 132,2 0 1,-6 5 0,4-1 0,-3 3-226,-3 2 1,1 2 0,1 3 0,2 6 0,2 2-241,-2-2 0,6 9 0,1-3 0,4 1 1,2 1-192,0-3 1,2 6 0,2 0 0,3-2-243,2-1 1,2-1 96,6 4 1,1-3 0,1 3 0,1-2-21,0 2 1,-5-2 0,7 6 0,-6 0 69,-5-1 1,4-5 0,-6 4 0,1-2-1,-5 2-177,-3 2 1,-2-4 0,0 4 0,0-2 0,-2-4-111,-3-2 1,-5-9-1,-6-3 1,-1-4 473,1-2 0,-1-15 0,1-3 0</inkml:trace>
  <inkml:trace contextRef="#ctx0" brushRef="#br0" timeOffset="36">7326 1191 7959,'7'-11'57,"4"0"0,6 5 0,3-5 89,2-2 0,7-7 1,1-2-1,6 0 1,10 0 55,8 0 1,-1 0 0,8 5 0,-1 2-203,-1 4 0,5-3 0,-5 5 0</inkml:trace>
  <inkml:trace contextRef="#ctx0" brushRef="#br0" timeOffset="37">6052 3754 7901,'-9'2'-197,"2"3"0,-1 6 190,-3 4 1,2 7 0,-2 0 0,-2 0 0,-1 2 0,-3 2 436,1-1 0,-3 5 0,-1-6 0,-2-1-225,2 1 0,-4 0 1,0-4-1,-2 3-3,-3-3 1,-4-2 0,-4-1 0,-3-1 0,-3-1-43,-3-4 1,-1 4 0,-5-6 0,-3 2 0,-6-2-208,-3-2 1,-2 1 0,0-3 0,-2 6-147,-4 4 0,-9 1 1,-7 1-1,0 1 96,-2 4 0,4-1 1,39-8-1,0 1 0,-1 0 1,0 0-1,1-1 1,-1-1-1,0 1 0,0-2 31,1 2 1,1-2-1,-37 8 1,-2 1-1,4-5 1,6-4 214,0 1 0,1-2 1,-3-1-1,4-2-52,-1-3 1,4-2-1,-5-2 0,2 0 1,3 0-103,2 0 0,3 0 1,7 0-1,6 0-48,6 0 0,9-8 0,-1-3 0,5-3 42,5-3 1,4 1-1,10-1 1,3 0 12,5 1 1,-1-1 0,1 1 0,3-1 141,1 1 0,2 5-64,0 0 0,0 9-113,0 2 1,0 9-1,2 13 1,3 6 6,6 3 1,-2 8 0,2 1-1,2 2 1,0 2-36,-2-1 0,2 2 0,-6-6 0,1-2 0,-1-4 102,-3-6 1,-2-3 260,-2-7 0,0-10 1,0-9-103,0-12 0,-2-10 0,-4-13 1,-5-5-1,-4-8-99,-1-1 1,-1-8 0,1-2 0,-1-1-99,1 1 0,1 12 0,4 10 0,6 4 0,3 2-48,2 0 1,0 5-1,2 3 1,3-1 0,6 2-30,4 0 0,7 2 1,2 6-1,1 1 0,5 2-176,1 2 1,8 7 0,3-1 0,2 3-250,2 2 1,5 0 0,-8 2 0,1 3 498,0 6 0,0 11 0,6 4 0</inkml:trace>
  <inkml:trace contextRef="#ctx0" brushRef="#br0" timeOffset="38">4531 4994 7844,'-26'-2'0,"4"-2"0,2-1 63,-2 1 1,2 2-1,-6 2 142,2 0 0,-3 8 0,5 5 0,1 5 0,3 6 0,1 2-4,1 3 0,1 4 0,2 4 0,4 1 1,2 1-93,3 1 1,2 1 0,2 3 0,2-5 0,2-6-76,1-6 1,8-3 0,-2-7 0,6-3 313,5-3-329,-4-3 0,12-16 0,-7-6 1,1-8 143,0-6 0,4-14 0,-6 3 0,-4-5 0,-3-2 27,-4 2 1,-7 0 0,1-4 0,-5 4-89,-5 6 1,-5 4-1,-6 7 1,-1 5-1,1 5-473,-1 6 1,1-2-1,-1 8 1,1 1-1040,-1 2 1,8 4 0,5 4 1409,8 5 0,5 11 0,8 4 0</inkml:trace>
  <inkml:trace contextRef="#ctx0" brushRef="#br0" timeOffset="39">4796 5259 7972,'0'16'1117,"0"-7"0,0-3-1512,0-12 1,5-3 0,4-7 394,6-1 0,-2 1 0,11-1 0</inkml:trace>
  <inkml:trace contextRef="#ctx0" brushRef="#br0" timeOffset="40">5292 4762 7844,'-17'0'136,"-1"0"1,-4 0 304,-6 0 0,2 0 0,-1 0 0,-1 2 0,1 4-92,-1 5 1,2 4 0,-1 1 0,5 2-57,3 5 1,5-5 0,3 6 0,5-2 0,4 2-285,2 1 0,2 1 1,4 4-1,5-5 1,5 1-120,6 0 0,-1-1 0,6 5 0,3-3 0,1 1-53,2-2 1,-6 5-1,1-3 1,0 3-75,-3 2 201,-1-7 0,-7 5 0,-3-4 0,-3 3-8,-5-3 1,-4-1-1,-2-6 1,-2 2-1,-4-2-286,-5-1 1,-3-4 0,-5-4 0,-1-6-196,-2-3 1,-7-4 0,3-3 524,0-6 0,-12-26 0,3-7 0</inkml:trace>
  <inkml:trace contextRef="#ctx0" brushRef="#br0" timeOffset="41">5093 4829 7844,'24'-8'557,"-4"-3"0,6-9 0,0-2 1,1 0-1,8 0-473,8 0 1,6 0-1,6 5 1,6 1-389,3-1 0,10 1 304,3-1 0,11-7 0,-42 11 0,0 1 0</inkml:trace>
  <inkml:trace contextRef="#ctx0" brushRef="#br0" timeOffset="42">7822 6747 8590,'11'7'265,"0"4"1,0 4 0,0 3 0,-2 4 230,-2 6 0,4 9 0,-5 5 0,-1 4 0,1 7 1,1 2-117,2 2 0,1 13 0,3 2 0,-4 9 0,0 9-318,-4-41 0,-1 1 1,-1-3-1,0 1 0,2 4 1,1 1-1,-1 1 0,1 0 1,-1 1-1,1-1 0,-1 0 1,1 0-260,0-1 1,1-1 0,-3-3 0,1-1 0,0 5 0,1-1-1,0-2 1,1-1 30,0-2 1,0 0 0,1 1 0,1 0 0,7 40 0,1-4-1,-1-3 19,1-4 0,-2-9 0,-2-2 1,-4-9-1,-2-5 307,-3-3 0,-2-6 0,-2-5 1,0-3-1,0-4 0,-2-1 113,-4-3 1,4-6 0,-5 1 0,2-4-204,-1-1 0,-1-6 1,1 0-13,-5 2 1,2-6 0,-2-2 0,-2-3 0,-3 0 4,-6 4 0,-2-5 1,-8 5-1,-1-4 1,-7-2 11,-6 0 1,-11 0 0,-4 0 0,-5 2-52,-5 3 1,-7-3-1,-12 3 1,41-3-1,-1 0 1,-3 0 0,0 0-172,-1 0 0,-1 1 0,-7 3 0,-1-1 0,1-1 0,-1 0 0,-3 0 0,-2 1 1,-5 1-1,-1 1-23,-3 0 1,-2 0-1,-3 4 1,-1 0 0,-2 1-1,1-1 1,-3 0 0,1 0-1,-1 0 1,-1 0 140,-1 0 0,0 0 0,1 0 1,0 0-1,0-3 0,1-2 0,3 1 1,-1-1-1,-1-1 0,-1-1-23,-2 0 1,0 0 0,1 0-1,0-1 1,-4-1 0,0 0-1,1 1 1,0-1-8,28-1 0,0 0 0,0 1 0,-25 3 0,1 1 1,-4 1-1,-1 3 0,1 1 0,2 3 0,1 2 0,1 1 101,0 2 0,-1 1 0,1 3 1,0 2-1,3 2 0,1 3 0,1-1 1,0 1-1,1 0 0,0 0 11,2-1 0,0 1 0,4 1 0,2 0 0,4-3 0,2 0 0,3-2 0,1-1 0,4-2 0,2-2-7,3-4 0,2-1 0,5 0 0,2-2 0,-38 4 0,10-5-97,5-4 1,9-4 0,5-5 0,9 0 0,6 0-191,4 0 0,7 6 0,3 0 0,1-1 0,4 2-451,1 4 1,5 4 0,1 2 0,4-1 190,1 1 1,1 1 0,3 2 0,-3 2 500,-2-1 0,-1-7 0,-1-1 0,6 4 0,3 1 0,2 4 0</inkml:trace>
  <inkml:trace contextRef="#ctx0" brushRef="#br0" timeOffset="43">1174 9409 10191,'-2'6'39,"8"-1"1,7 1 38,3 1 1,6-3-1,2 5 1,0-2-1,4-3-204,3-2 0,-7-2 0,7 0 0,-4 0 0,-3-2 160,0-3 0,4 3 1,-6-6-1,-2 1 299,-2-4 0,-3 2 1,-4-2-135,-5-2 0,-5 4 1,-1-2-1,0-2 1,0-2 110,0-1 1,-7-1-1,-2 0 1,-4-1-204,-3-4 1,3 2-1,-9-6 1,3 0 0,1 3-17,-4-1 0,3-4 0,-3 4 0,4 0 0,2 0-166,-1 4 1,0-6-1,1 1 1,1-3 67,4 1 0,-2-1 0,8-7 0,1-2 0,2-1-88,2 1 1,0 2-1,0 2 1,2 0 0,2 0-117,1 0 0,8 0 0,-2 2 1,6 1 111,5 3 0,-4 5 1,6-4-1,0 2 0,4 4-40,3 1 1,2 5 0,0 3 0,0 5 0,0 4-164,0 2 0,6 0 0,-1 2 0,-1 5 186,-2 10 1,-8 0-1,1 6 1,0 1 0,-3 4-1,-3 3 46,-3 2 1,-10 2 0,-4 2 0,-3 3 136,-2 3 1,0 1 0,-2 3-1,-3 1 130,-6 2 1,-2-12-1,0 8 1,4-5-1,2-3-34,3-1 0,-3-2 0,1-4 0,2-3 0,3-6 438,1-4 1,0-1 64,0-1-613,0-7 1,7-1 0,4-8 0,6 0-163,5 0 1,1-2-1,9-4 1,-1-5-1,6-5-344,3-6 0,4 2 1,8-6-1,3 0 453,5 0 0,-25 14 0,-5-3 0</inkml:trace>
  <inkml:trace contextRef="#ctx0" brushRef="#br0" timeOffset="44">2596 8665 8158,'0'17'0</inkml:trace>
  <inkml:trace contextRef="#ctx0" brushRef="#br0" timeOffset="45">2497 8599 8744,'7'-17'820,"4"1"0,6-1 0,5 1-577,6-1 1,8 1 0,3 1-244,-2 4 0,-10-4 0,-3 6 0</inkml:trace>
  <inkml:trace contextRef="#ctx0" brushRef="#br0" timeOffset="46">2977 8500 8124,'0'0'0</inkml:trace>
  <inkml:trace contextRef="#ctx0" brushRef="#br0" timeOffset="47">2662 9012 8124,'-25'28'17,"3"-1"0,5-6-17,6 1 0,-4-11 0,6-4 0</inkml:trace>
  <inkml:trace contextRef="#ctx0" brushRef="#br0" timeOffset="48">3440 8599 8056,'33'-33'0</inkml:trace>
  <inkml:trace contextRef="#ctx0" brushRef="#br0" timeOffset="49">3704 7805 8135,'0'0'0</inkml:trace>
  <inkml:trace contextRef="#ctx0" brushRef="#br0" timeOffset="50">3621 7706 8051,'-23'-11'56,"-5"2"0,-1 1 0,-1 5 0,3 1 533,-3 2 1,6 7 0,1 2 0,2 2-406,5 1 1,-4 4 0,9 6 0,-4 0-172,-2 2 0,6 2 0,2 7 1,0 0-1,2 0-48,-1 0 0,3-5 0,5-3 0,2 1 71,3 0 1,4-6 0,10 2-1,3-4 1,3-1 20,1-1 0,5 1 0,-3 0 0,1-1 0,1 2-127,-3 5 1,-7-5-1,3 6 1,-5-2-1,-3 2 46,-4 1 1,-4 3 0,-7 5 0,0 0-146,0 0 0,-9 0 0,-6 0 1,-7-1-1,-2-3 130,0-1 0,-3-8 0,3 0 0,0-5 0,0-6 342,4-2 0,1 4 0,3-3 25,-1 1 1,8-4-73,4 6 0,10 0 0,6 4 45,4-4-237,1 4 1,1-6-1,0 6 1,-1-3-211,1 0 0,-3 0 0,-3 9 0,-3 2 0,-3 3 203,1 4 0,-1 1 1,-5 2-1,0-2 1,0-1 215,0-3 0,0-5 0,2 4-85,4-2 0,3 3-152,7-5 1,-5 0-24,0-5 0,0-1 121,6 1 0,-1 0-757,1-1 0,-1-1 77,1-4 546,0 4 0,-8-14 0,-2 7 0</inkml:trace>
  <inkml:trace contextRef="#ctx0" brushRef="#br0" timeOffset="51">4548 7971 8580,'-17'-10'697,"0"-2"0,1 6 1,-1 2-681,1 3 0,-1 1 0,-1 1 1,-2 5-134,-2 5 1,-6 5 0,4 6 0,-1 6 0,-3 5 136,2 6 1,-3 3 0,7 8 0,2-1-1,1 1 263,3-1 1,6 1 0,5-2 0,3-4 0,2-6-19,0-3 0,7-3 1,6-3-1,6-5 1,5-4-156,1-5 0,5-4 0,6 0 0,7-6-111,4-3 0,-23-2 0,6 0 0</inkml:trace>
  <inkml:trace contextRef="#ctx0" brushRef="#br0" timeOffset="52">4829 8615 7945,'16'-16'0</inkml:trace>
  <inkml:trace contextRef="#ctx0" brushRef="#br0" timeOffset="53">5143 8599 8011,'0'11'444,"0"0"0,0 0 0,-2 6 0,-4-1 0,-5 2-212,-3 5 1,-3-3 0,-1 5 0,-2-1-274,-2-3 0,0-3 1,5 0-1,2 3-592,4 1 633,4 0 0,0-13 0,-3-2 0</inkml:trace>
  <inkml:trace contextRef="#ctx0" brushRef="#br0" timeOffset="54">6069 7789 7989,'-7'-26'0,"-4"4"-113,-4 4 1,-2 1 0,1 2-1,-1 2 49,1 2 0,-1 6 0,1-4 0,-1 1 618,1 5 1,-7 1 0,1 4 0,2 3 0,0 6 0,0 4-454,-2 1 1,0 7 0,5 0-1,2 3 1,3 2-64,1-3 0,7 1 0,-2-4 0,5 4 74,1 0 0,1-1 0,5-4 1,5 2-1,4 1 16,1 0 1,8 4 0,2-4 0,1 0-28,1-1 0,-2 5 0,3-4 0,-3 0 1,-1 1-35,1 1 1,-4 0-1,4 3 1,-4-1-1,-5-1-78,-5-1 1,-8 4 0,2-7 0,-5 1-1,-2 0 56,-5-4 1,-3-1 0,-9-4-1,-3-3 1,-1-2-246,2-3 1,-4-2-1,2-5 1,2 0-1,2-1-1287,1-5 0,2-3 1487,4-8 0,-3 8 0,4 2 0</inkml:trace>
  <inkml:trace contextRef="#ctx0" brushRef="#br0" timeOffset="55">6449 7474 8241,'0'-16'308,"2"-1"0,4 3 0,5 1 45,3 2 0,3 5 0,-1-3 0,1 2-78,-1 3 1,1 2 0,0 2 0,-1 2 0,1 4-197,-1 5 0,1 9 1,-1 4-1,1 1 0,-3 3-415,-3-2 0,2 5 0,-7-2 0,-2 6 0,-3 4-16,-1-2 1,-1-1-1,-5 1 1,-3 2 116,0-3 1,-6 5 0,4-3 0,-2-1 0,0-4 268,2-5 0,6 1 0,-5-5 0,1 0 0,2 2 42,0-1 1,1-4 0,6 1 0,0-2-1,0 0 218,0 2 0,0 0 1,0-3-1,0 1-213,0 2 0,2 0 0,3-6 0,5 1 1,1 1-49,0 4 1,0-3 0,5 3 0,1-4 0,-1-1 113,1-1 1,-1 1 0,1 1-1,-1 2 1,1 2 126,-1-1 1,-1 3 0,-2-1 0,-2 3 76,2 4 0,-6 1 1,-1 2-1,-4 0 0,-2 0 154,0 0 0,0 0 1,-2 0-1,-2 0 1,-3-1-292,-2-5 0,-4 4 0,-7-5 0,-3 0-622,3-4 0,-5-2 0,-3 0 408,-3 2 0,12-7 0,5-8 0</inkml:trace>
  <inkml:trace contextRef="#ctx0" brushRef="#br0" timeOffset="56">22655 2464 7792,'0'0'0</inkml:trace>
  <inkml:trace contextRef="#ctx0" brushRef="#br0" timeOffset="57">22490 2480 7909,'0'0'0</inkml:trace>
  <inkml:trace contextRef="#ctx0" brushRef="#br0" timeOffset="58">22572 2530 7888,'35'-11'292,"4"0"0,-2 6 0,5-5 1,-2 3 1096,-3 3 1,-2-3-1,-2 1 1,-2 3-1,-1 1-1390,-3 2 1,-7-2-1,2-2 1,-3-1-1,-3 1-7,1 2 0,-2 1 1,-3-3 891,-1-2 255,-7 1-979,3-2 1,-7 3-1,-1-5-145,-5 1 0,2 1 0,-7 1-59,-1-5 1,2-3 0,1-3 0,2 1 0,1-3 14,-1-3 1,3 2-1,-5-8 1,2-3 15,3-6-38,-5 3 1,7-14 0,-3 6 0,3-4-47,2-4 1,0 4-1,0-9 1,2 3-1,1 3-83,3-1 1,5 6-1,-6 4 1,1 3 185,1 6 0,-5 3 0,3 1 0,-1 5 1,0 3 41,1 3 0,8-1 1,-2 1-1,4 1 45,1 4 0,6-2 0,2 6 0,2-1-122,3 1 0,3 1 0,3 8 0,1 2 0,3 3-70,-2 3 1,-2 6 0,-2 6-1,0 0 1,0 0-145,0 0 1,-7 8 0,-4-3 0,-4 4 134,-1 3 0,-8 0 1,-4 3-1,-3 4 247,-2 1 1,-2-4 0,-3 7 0,-6 0 0,-4 1 84,-1-2 1,-3 2 0,-1-5 0,-2-1 0,2 1-9,1-5 1,8-6 0,0-4 0,0-3 213,2-2-328,2-3 1,7-1-1,0-1 45,0 1 0,2-3 1,3-3-1,6-3 20,4-1 1,3-5-1,2 3 1,4-3-1,4-4-45,7-3 1,5 1-1,8-5 1,0 0-182,1 0 0,-3 5 0,8-2 0,-7 5 1,-4 1-1454,-3 0 1,-1 0 0,-6 0-1,-2 0 1512,-4 0 0,-3 0 0,-7 0 0</inkml:trace>
  <inkml:trace contextRef="#ctx0" brushRef="#br0" timeOffset="59">24490 1836 8663,'28'-17'1090,"0"0"0,-3 6 0,5 2 0,-3 2 0,3 3-1251,1 2 1,-15 2 82</inkml:trace>
  <inkml:trace contextRef="#ctx0" brushRef="#br0" timeOffset="60">24606 2232 8800,'17'0'986,"5"-1"1,4-5 0,3-5 0,-24 9-854</inkml:trace>
  <inkml:trace contextRef="#ctx0" brushRef="#br0" timeOffset="61">25334 1786 8193,'0'-17'0,"5"1"0,3-1 0,-1 1 0,2-1 0,0 1-1352,4-1 1352,-5 1 0,14-1 0,-4 1 0</inkml:trace>
  <inkml:trace contextRef="#ctx0" brushRef="#br0" timeOffset="62">25549 1521 8329,'0'-16'0,"0"-1"0,-2 1 478,-4-1 0,3 6 1,-8 0-1,-2 0-56,-2 2 1,4-4 0,0 8 0,-2 1 367,-1 2-731,-3 2 0,1 0 0,-1 2 1,0 5-182,1 10 1,-1 1 0,1 8-1,-1 0 1,1-1-21,-1 5 0,3-1 1,1 1-1,2-3 167,-2 2 1,5 1-1,3-1 1,3-3 0,2-2 112,0-4 1,0 4 0,0-2 0,2-2-83,3-1 1,-1-1 0,7 2 0,2 2-1,2-2 1,1 1-44,1 1 0,1-4 0,1 6 0,-1-2-46,-3 0 1,-3 6 0,3-4 0,-4 1-51,-5 5 0,1-5 0,-1 1 0,-3 0 1,-1-2-1,-4 0-75,-3-4 0,1-2 0,-5-1 0,0-3 654,-1-3-248,-1 4 1,0-13 0,0 3 120,-1-3 0,4-4-544,3-3 1,10 3 0,6-3 57,4 3 0,1 2 0,1 0-5,0 0 1,-3 7-1,-1 4 1,-4 4 38,-1 1 1,-3 1-1,-5 1 1,0 4 0,0 4-1,0 2 97,0-1 1,0 1 0,-2 7-1,-3 1 1,-4 3 17,-1-2 1,-2 5-1,4 0 1,1 1-1,-2-5 156,-1-3 1,7-2 0,-3 0-1,3-2-3,-3-3 1,4 1 0,-3-5 0,3 0 0,2 0 0,0-4 148,0-1 0,0-3 0,0 1 31,0-1-327,0-7 0,7-1 1,4-8-1,4 0 78,2 0 1,1 0-1,4-2 1,6-2-346,3-1 0,2-6 1,0 3-1,-2 1 0,-1 0-2204,-3 3 1,1 2 2432,5 2 0,0-7 0,0-2 0</inkml:trace>
  <inkml:trace contextRef="#ctx0" brushRef="#br0" timeOffset="63">26657 1984 8046,'0'-16'271,"0"5"0,0 0 0,0-2 0,0-2 537,0-1 0,0 5 1,0 0-756,0-2 0,-8 5 0,-3 3 0,-3 3 0,-3 2-38,1 0 1,-8 2-1,-4 3 1,-3 6 0,-4 6 27,-4 5 1,5 6 0,-7 8 0,3 5-6,-1 1 0,0 2 1,6 6-1,0-1 4,0 1 1,7 0-1,4-1 1,4-1 0,3-4 65,4-5 1,4-1-1,7-3 1,2-4 0,3-1 175,6-5 0,6-1 0,5-7 0,4-1-242,-1 1 0,8-6 0,-1-2 0,6-1 0,3-5-273,-1-1 1,12-9-1,-3-4 1,3-4-1,-1-2-3734,-1 1 3965,-1-1 0,8-7 0,2-1 0</inkml:trace>
  <inkml:trace contextRef="#ctx0" brushRef="#br0" timeOffset="64">27054 2910 7984,'-8'17'347,"-3"-1"1,-3 3 0,-3 1-33,1 2 0,-1 8 0,-1-5 0,-4 3 1,-4-1-1,-2 3-315,1 1 0,6-5 0,-2-2 0</inkml:trace>
  <inkml:trace contextRef="#ctx0" brushRef="#br0" timeOffset="65">27980 1935 8104,'0'-19'166,"0"-3"1,-2 4-1,-2-4 1,-3 5 0,-2 5-1,-4 2 1,-2 3 229,-1 3 1,-7 2 0,0 4-1,-3 4 1,-2 5 0,1 5-1,-1 6-502,-1 6 1,5 3 0,2 2-1,3 0 132,3 0 1,-1 1-1,3-1 1,3-2-1,3-2-31,1-1 0,5-2 1,-2 1-1,6-3 0,6-2 210,1 0 0,4 2 1,7-4-1,4 2 0,0-2-29,0-1 1,5-3 0,0 3 0,6 1-78,4 2 0,-1 0 0,-6-5 0,-3 1 0,-3 2-14,-2 2 0,-2 0 0,-6-5 0,-1-1 0,-4 1-78,-5-1 0,-5 6 0,-2 2 0,-7 0 10,-8 0 0,-3 4 0,-8-6 0,-3-2 0,-1-2 0,0-3-411,3-4 1,-1 2 0,5-8 0,0-1-1072,0-2 1465,2-2 0,13 0 0,2 0 0</inkml:trace>
  <inkml:trace contextRef="#ctx0" brushRef="#br0" timeOffset="66">28575 3010 7996,'-17'0'1821,"1"7"0,-6 4-1291,0 11 1,0-2-809,5 8 1,-5-8 0,-2 2 0,0-4 75,1-1 1,0 5-1,7 0 1,-1 0 201,1 2 0,7-13 0,1 4 0</inkml:trace>
  <inkml:trace contextRef="#ctx0" brushRef="#br0" timeOffset="67">28889 2183 8064,'0'0'0</inkml:trace>
  <inkml:trace contextRef="#ctx0" brushRef="#br0" timeOffset="68">28674 2232 7785,'17'19'0,"-1"-5"0</inkml:trace>
  <inkml:trace contextRef="#ctx0" brushRef="#br0" timeOffset="69">28740 2315 7781,'13'22'0,"4"2"435,1 2 0,6 1 1,0 5 201,2-5 0,-4 3 0,3-7 1,-1 3-1,-2 4 0,0-1 0,0 0 1,-1-3-1,-5-2 0,-3-2-502,-2 2 0,-7-4 0,1 6 1,-3 0-1,-2-3 0,-2 3 1,-3-2-1,-6 0 401,-4-4 1,-7 2-1,-2-3 1,-2-5-256,-3 1 0,-2-8-281,-2-1 0,7 3 0,2 0 0</inkml:trace>
  <inkml:trace contextRef="#ctx0" brushRef="#br0" timeOffset="70">28823 2332 7790,'-9'0'0,"2"0"0</inkml:trace>
  <inkml:trace contextRef="#ctx0" brushRef="#br0" timeOffset="71">29203 1984 7811,'-33'0'0</inkml:trace>
  <inkml:trace contextRef="#ctx0" brushRef="#br0" timeOffset="72">29021 2166 7731,'0'0'0</inkml:trace>
  <inkml:trace contextRef="#ctx0" brushRef="#br0" timeOffset="73">28972 2398 7773,'33'0'0</inkml:trace>
  <inkml:trace contextRef="#ctx0" brushRef="#br0" timeOffset="74">28773 2580 7788,'0'0'0</inkml:trace>
  <inkml:trace contextRef="#ctx0" brushRef="#br0" timeOffset="75">29501 2001 7808,'0'0'0</inkml:trace>
  <inkml:trace contextRef="#ctx0" brushRef="#br0" timeOffset="76">29782 2183 7793,'2'-15'0,"2"2"262,1 2 1,3 6-1,-3-6 1,6-2 425,4-2 0,-1-1 0,-1 1 0,-3 2 0,-3 2-210,-3-2 0,-3 4 0,-2 0 0,-3 0-303,-2-1 0,-8 5 1,-1-4-1,-7 1 1,-4 5-1,-3 1-90,-2 2 0,-3 2 1,1 3-1,0 8-112,0 7 1,-3 4-1,-1 6 1,4-3-1,0 3 24,3 1 0,3 4 1,-1 1-1,6 1 0,6-4 125,4-3 1,5-5-1,7 5 1,0-5 16,0-1 0,9 4 0,8-4 0,9 0 15,5 0 0,9-1 1,3-2-1,1 3 1,0-1-102,2 1 1,-6 0 0,-1-4-1,-6 4 1,-6 0 41,-5 0 0,-5 4 0,-4-4 0,-4-1 121,-2 1 0,-1 0 0,-8-4 0,-4 2 1,-5-1-1,-3-3 223,-3-1 0,-9-3 0,-5-1 0,-6-4-542,1-1 1,-10-3 0,0-5 0,2 0-1,1-2-1977,7-3 0,3 3 1,5-4 2079,6 5 0,26-7 0,7-1 0</inkml:trace>
  <inkml:trace contextRef="#ctx0" brushRef="#br0" timeOffset="77">29220 2017 7994,'0'-11'-223,"0"0"449,0 8 0,0-6 0,-2 5 1381,-3-2-206,3 1-505,-6 5 1,7 0-674,-5 0 1,-3 0-1,-8 0 1,1 2-1,-3 1-84,-3 3 1,-3 7 0,-8-2 0,-1 3-20,1 3 0,0 5 0,0 0 0,2 0 0,3 2-267,6 4 0,4-3 0,2 1 0,1 0-182,4-1 1,3 3 0,8 3 0,0-1-1,0-5-211,0-1 0,0 4 1,2-6-1,2-2-275,1-2 1,10-8 0,0-5 0,7-5 814,4-5 0,9-5 0,7-6 0</inkml:trace>
  <inkml:trace contextRef="#ctx0" brushRef="#br0" timeOffset="78">30311 3274 10630,'-7'9'685,"3"6"0,-7-4 1,-2 4-461,-1 1 0,-10 3 0,-4 3 0,-3 4-677,-2-1 0,-6 5 1,1-10-1,3-4 1,5-5 451,8-3 0,-3-3 0,-1-5 0</inkml:trace>
  <inkml:trace contextRef="#ctx0" brushRef="#br0" timeOffset="79">30840 2348 7902,'0'-16'477,"0"-1"1,0 1 0,0-1 0,0 0 57,0 1 0,6-1 0,0 1 1,-3-1-93,-1 1 1,-2 5 0,0 0-194,0-2 0,-2 0 0,-3 2 0,-6 6 0,-6 3-47,-5 2 0,2 0 1,-6 2-1,0 3-106,1 6 0,-1 4 0,-2 1 0,5 3 1,0 1-155,1 2 0,6 5 1,7-3-1,0 0 0,1 2 112,1 0 0,1-6 0,6 4 0,0-2 0,0 0 33,0-2 1,8-2 0,5-1-1,5 0-32,4-1 0,2 6 1,-2 0-1,4-2 1,1-1-66,1-3 1,-3 1 0,5 1 0,-4 2-18,-3 2 1,-1 1 0,-7-7-1,-2 2 1,-4 3 32,-1 1 1,-3 0-1,-5-6 1,-2 3 0,-3 1 163,-6 2 1,-4 0 0,-3-6-1,-4-1 1,-4-2-116,0-2 1,-5-7 0,3 1-1,-1-3-257,1-2 0,-1 0 1,7-2-1,2-1 1,1-5-1135,3-1 0,7 4 0,3-6 0,6-2-1253,6-2 2588,10-2 0,10 1 0,7-1 0</inkml:trace>
  <inkml:trace contextRef="#ctx0" brushRef="#br0" timeOffset="80">31403 2282 7994,'0'-17'-577,"-2"3"1,-2 1 1036,-1 2 1,-3 5-1,5-5 1,-5 0 390,-1 2 0,4-4 0,-6 8 0,-2 1-576,-2 2 1,4 2 0,0 0 0,-2 0 0,-2 2-144,-1 4 1,-1 1 0,1 6 0,-1-2-1,1 2-120,-1 1 0,3 3 0,1-1 0,3 1-75,3 0 0,2-1 0,5 1 0,0-1 0,0 1 62,0-1 0,1 1 1,3-1-1,3 1 66,3-1 1,-1 1-1,4-1 1,-2 3 0,3 1 6,7 2 1,-3 6 0,4-6-1,-2 0 1,0 0-71,3 0 0,-1 0 0,-6-4 0,1 2 20,-1 3 0,-7-1 1,-3-6-1,-4 1 142,-2-1 1,0 1 0,-2-1 0,-4 1 0,-5-2 4,-3-4 0,-8 1 1,-2-4-1,0-1 1,-2 0-174,0-3 1,6-2-1,-2-4 1,4-2-710,1-1 0,6-8 1,2 2-1,2-4-1019,3-1 1,11-1 1731,10 1 0,7-8 0,9-2 0</inkml:trace>
  <inkml:trace contextRef="#ctx0" brushRef="#br0" timeOffset="81">32031 2166 7975,'0'-16'0,"0"-1"378,0 1 0,-7-1 1,-4 2 37,-4 4 1,-1-3 0,-3 5 0,-1-3 0,-2 3 0,0 2-40,-2 3 0,6 2 0,-4 2 0,1 2 0,1 2-130,-2 1 1,0 10-1,5 0 1,1 5-1,-1 2-195,1 2 0,5-4 0,0 6 0,0 0 0,2-2-45,3-1 1,4-1 0,2-5 0,0 0 37,0-1 0,2 6 0,4 0 0,5-2 0,3-1 31,3-3 0,1 1 0,2-1 0,4 3 1,0 1-43,0 2 0,4 6 0,-4-5 0,-1 3 0,1 4 0,-2-5 0,-5 3 1,-1-1-1,1 1 385,0 0-314,-8-8 0,-2 9 0,-7-5 0,-2 0 76,-3 0 1,-6 3-1,-10-5 1,-1-1-1,0-5 279,-2-5 1,1 2-1,-7-7 1,3-3-727,-3-1 1,6-4 0,2-1 0,4-5 0,1-1-981,1-4 0,7-3 0,3-6 0,6-6 0,6-3 1246,5-2 0,11-15 0,3-3 0</inkml:trace>
  <inkml:trace contextRef="#ctx0" brushRef="#br0" timeOffset="82">32378 1852 7909,'6'-16'257,"-1"-1"451,-1 0 1,0 8-1,1 4-473,6 3 0,4 2 1,2 0-1,-1 2 1,1 5-1,-1 8-175,1 5 1,5 9-1,0-1 1,-4 3-1,-3 2-262,-4 0 0,-7 6 0,1 0 0,-3-1 0,-2 1 90,0-1 0,-6 1 1,-3-6-1,-4 0 1,-5 2 151,0 4 0,-6-10 0,2 4 0,0-2 192,-2 0 0,5-3 1,-3-2-1,6-1 1,3-1-45,2 0 0,7 4 0,-1-6 0,3 0 0,4 0-1,3 0 1,3 6 0,4-6 0,1 0 457,6 2-517,-3-6 1,8 13 0,-6-5 0,3 1 124,1 1 1,2 0-1,-4 5 1,2 2-1,0 3 207,2 6 1,-6 4 0,2 2-1,-5 1-107,-4 4 0,-7-3 1,1 1-1,-3-5 1,-4-4 144,-3 2 1,-10-6-1,-9-1 1,-2-4-1,-5-4-379,-6-4 0,-5-3 0,-9-9 0,-3-4 0,-2-5-2490,-3-5 1,5-8 2370,-1-4 0,-3-18 0,-1-6 0</inkml:trace>
  <inkml:trace contextRef="#ctx0" brushRef="#br0" timeOffset="83">27484 3307 8090,'0'0'0</inkml:trace>
  <inkml:trace contextRef="#ctx0" brushRef="#br0" timeOffset="84">27434 3274 8193,'0'0'0</inkml:trace>
  <inkml:trace contextRef="#ctx0" brushRef="#br0" timeOffset="85">27434 3291 12808,'17'0'0,"-1"0"0,1 0 0,-1-2 324,1-4 0,-1 5-1223,1-5-744,-1 4 1323,-7 2 1,-1 2 319,-8 4 0,0-5 0,0 7 0</inkml:trace>
  <inkml:trace contextRef="#ctx0" brushRef="#br0" timeOffset="86">30907 3423 8051,'-17'6'0,"1"-1"0,6 1 0,3-6 0</inkml:trace>
  <inkml:trace contextRef="#ctx0" brushRef="#br0" timeOffset="87">30758 3440 8111,'-17'0'291,"1"0"0,-1 0 1,1 0-1,-1-2 670,1-4 0,-1 4-753,1-3 0,4-2 0,1 1 780,-1 2 0,2 3-600,-1 1 0,10 0 0,2 0-243,14 0 1,9 0 0,11 0 0,5 0-1,10 0 74,9 0 0,7 0 1,4 0-222,1 0 0,3 0 0,-3 0 0,7 0 0,3 0 0,1 0-100,1 0 0,-6-6 0,0 0 0,-1 1 0,-5-1-236,-5 1 0,-16-2 276,0 1 1,-12 4 62,1-3 1,-12-3 182,-5 3 1,-12-2 0,-12 3 0,-13-2 295,-11 3-459,-5 1 0,-4 2 0,-3 0 0,-5 0-99,1 0 1,-6 0 0,4 0 0,-4 0 0,-3 0-193,-4 0 1,2 0-1,-6 2 1,0 1-1,0 3-26,-3-2 1,-1 3-1,1-2 1,3 1-200,2 1 492,-5 2 1,10 2 0,-3 0 0,5 1 204,6-3 1,6 4 0,10-8 0,8 1 0,5-1 584,4 1-700,7-1 0,-1-5 0,10 0 0,7 0 160,2 0 0,10 0 1,5 0-1,10-2 1,11-1 324,8-3 1,9-7-362,4 2 0,5-2 0,8 0-180,4 2 1,-9 6 0,4-4 0,-6 1 0,-5 5-467,-6 1 1,-11 2-1,-2 0 1,-7 0 0,-9 0-650,-8 0 0,-5 0-1539,-7 0 2623,-8 0 0,-2 7 0,-7 2 0</inkml:trace>
  <inkml:trace contextRef="#ctx0" brushRef="#br0" timeOffset="88">31270 4432 7994,'-16'-17'0</inkml:trace>
  <inkml:trace contextRef="#ctx0" brushRef="#br0" timeOffset="89">31089 4283 7994,'-17'0'0</inkml:trace>
  <inkml:trace contextRef="#ctx0" brushRef="#br0" timeOffset="90">31055 4266 7459,'-16'-5'-667,"1"-2"3142,4-3-2283,-3-1 1,14 2-1140,0 4 0,1 5 0,10 5 947,2 6 0,2-3 0,1-1 0</inkml:trace>
  <inkml:trace contextRef="#ctx0" brushRef="#br0" timeOffset="91">31436 3638 7763,'0'0'0</inkml:trace>
  <inkml:trace contextRef="#ctx0" brushRef="#br0" timeOffset="92">31419 3456 7747,'0'0'0</inkml:trace>
  <inkml:trace contextRef="#ctx0" brushRef="#br0" timeOffset="93">31419 3539 7816,'0'0'0</inkml:trace>
  <inkml:trace contextRef="#ctx0" brushRef="#br0" timeOffset="94">31419 3688 7816,'-2'40'1497,"-3"4"0,3 0 0,-3 4 0,3 3 0,2-1-722,0-4-636,0 2 0,0-11 63,0 7 0,0-8 0,-2 3 0,-2-4 0,-1-2-11,1 0 0,0-2 1,1-3-1,-3-6 222,2-4 1,1-7-222,-3 0 1,4-14 0,-3-3-1,3-7-451,2-3 1,0 5 0,0 0 258,0-2 0,0 5 0,0 1 0</inkml:trace>
  <inkml:trace contextRef="#ctx0" brushRef="#br0" timeOffset="95">31436 4101 7773,'-17'-16'0</inkml:trace>
  <inkml:trace contextRef="#ctx0" brushRef="#br0" timeOffset="96">31436 3969 7779,'0'-19'0,"0"5"0</inkml:trace>
  <inkml:trace contextRef="#ctx0" brushRef="#br0" timeOffset="97">31436 3803 7804,'0'-16'0,"0"-1"0</inkml:trace>
  <inkml:trace contextRef="#ctx0" brushRef="#br0" timeOffset="98">31204 4101 7800,'0'0'0</inkml:trace>
  <inkml:trace contextRef="#ctx0" brushRef="#br0" timeOffset="99">31254 4316 7800,'0'18'0,"0"-3"0</inkml:trace>
  <inkml:trace contextRef="#ctx0" brushRef="#br0" timeOffset="100">31485 4514 7736,'0'-16'0</inkml:trace>
  <inkml:trace contextRef="#ctx0" brushRef="#br0" timeOffset="101">31618 4333 7744,'0'0'0</inkml:trace>
  <inkml:trace contextRef="#ctx0" brushRef="#br0" timeOffset="102">31585 4283 7779,'-17'7'718,"1"2"1,-3 8 641,-3 0 0,2 5 0,-6 1 0,0 1 0,3 0-1360,-1-4 0,2-1 0,5-3 0</inkml:trace>
  <inkml:trace contextRef="#ctx0" brushRef="#br0" timeOffset="103">28906 3489 7750,'22'0'437,"2"0"1,0 0 0,1 0-1,1 0 1,3-2 0,4-1-1,4-3 1,4 2 0,1 1-1,4-1 1,2-1-157,1 1 0,1 2 1,-1 2-1,-1 0 0,-4-2 1,-7-1-1,-8-3 1,-7 2-1,-3 3-1108,-3 1 857,1 0 0,-15 1 0,-8 3 1,-8 2-1,-10-3 82,-9-1 1,-2-2-1,-9 0 1,-2 0-1,-2 0-50,-2 0 1,-1 2 0,-2 2 0,-3 1 0,3-1-18,2-2 1,3 3 0,2 1 0,6-3 0,3 1-15,6 2 1,9-5 0,-1 5-1,7-2 11,5 1-36,4-3 0,7 7 1,1-5-1,7 1 1,10-1-10,13-2 0,10-2 0,10 0 1,4 0-6,6 0 0,1-6 1,-3 1-1,-7-1 0,-8 1-171,-4-1 0,-9 1 0,-8 5 103,-5 0 1,-13 0-1,-10 0 1,-15 2 0,-10 1 191,-3 3 1,-13 5-1,-3-4 1,-3 0 0,3 3 164,5-1 0,-2-4 0,9 5 0,6-3 0,7-3 311,5-3 0,12 5-413,7-1 1,9 1 0,13-6 0,6 0 0,5 0-269,5 0 1,10-2 0,9-2 0,0-3 0,0 0-501,-4-1 1,-1-3-1,-4 4 589,-4-2 0,-11 5 0,-9-3 0</inkml:trace>
  <inkml:trace contextRef="#ctx0" brushRef="#br0" timeOffset="104">27252 3473 8009,'-9'0'1239,"0"0"-821,3 0 1,6 0 0,0 0 0,9 0 0,6 0-1,3 0-3,5 0 1,-1-2-1,9-2 1,6-3-1,1-1 1,4-1-1,1 0 1,3-4-80,1-1 0,-4-1 0,-3 2 0,-1 2-295,-1-2-10,-7 6 1,-1-6-1,-8 6 1,-2-1-400,-2 1 0,-3-1 313,-4 3 0,-5 3 0,-12-3 54,-5 3 1,-5 2 0,-6 2 0,-6 1 0,-3 3 46,-2-3 0,0 5 0,-2-3 0,-2 1 0,-2-1 72,3 1 0,3 1 0,3-3 0,4 1 0,3 1-38,2 1 0,10-3-112,6 7 0,5-7 1,7 1-1,10-3 54,8-2 0,7 0 0,1-2 0,2-3 0,1-5-7,3 1 0,1-4 0,-3 6 0,4 0 35,1-1 1,-11 1 0,2 3-1,-3-1 1,-5 1 194,-3 2-338,-3 2 1,-19 0-1,-11 2 1,-13 2 0,-9 3-69,-6 2 1,-3 1 0,-10 2-1,-1-1 1,-2 2 120,2 2 0,1-4 1,5 0-1,2 0 1,7 0 183,3 0 1,9-2-1,4 2 1,6-3-45,5-1 1,3-3 0,10 5 0,4-2 81,5-3 0,12-2 1,11-4-1,8-4 1,7-5-50,7-3 1,-3-3 0,6 1 0,-2 1-1,-4 2-608,-2 2 1,-8 5 0,-5-3 0,-5 2 0,-5 3 474,-6 2 0,-4 2 0,-1 0 0</inkml:trace>
  <inkml:trace contextRef="#ctx0" brushRef="#br0" timeOffset="105">10401 2150 7907,'0'0'0</inkml:trace>
  <inkml:trace contextRef="#ctx0" brushRef="#br0" timeOffset="106">10435 2001 9324,'0'-17'1302,"-2"3"1,-2 1-1,-3 4 1,-3-1 0,-2 3-902,-3 0 1,-7-1 0,0 5 0,0-3-421,-2 3 1,5 1 0,-4 2 0,-1 0-13,-4 0 1,2 7 0,1 4 0,-1 6 0,0 5-60,-3 5 1,3 6-1,-1 4 1,-3 3 25,-1 3 0,-2-1 0,2 2 0,3-5 0,6-3 28,4 3 1,3-6 0,2 2 0,4-6 0,2 1 20,3 1 1,2 2-1,4-2 1,3-1 15,6-3 0,4-7 1,2 3-1,-1-5 1,1-2 125,-1 1 1,6-6-1,2-2 1,2-1 0,5-5 115,6-1 1,-2-2-1,5 0 1,1 0-105,3 0 0,2-5 1,0-3-1,-6 1 0,-3-2-49,-6-1 1,-3 7 0,-1-5 0,-5 3-3014,-3-1 2923,-3 1 0,1 5 0,-1 0 0</inkml:trace>
  <inkml:trace contextRef="#ctx0" brushRef="#br0" timeOffset="107">11063 2398 7981,'0'0'0</inkml:trace>
  <inkml:trace contextRef="#ctx0" brushRef="#br0" timeOffset="108">11013 2414 8927,'17'0'713,"-1"0"1,8 0 0,4-2-1,3-1 1,2-3 0,2 1-381,4-3 1,-1 1 0,10-6 0,7 2-1,6-2 1,9-1-111,3-3 1,6-1 0,9-2 0,-40 8 0,0 1 0,1 2 0,1 0-313,0 2 0,-1 1 1,0-1-1,-2 1 1,35 1-1,-1 1 1,-5 2-2000,-10 2 1,-9 0 2087,-13 0 0,-11-7 0,-9-2 0</inkml:trace>
  <inkml:trace contextRef="#ctx0" brushRef="#br0" timeOffset="109">12435 1918 8686,'-33'-16'1084,"6"5"0,1 0 1366,2-2-1893,9 5 1,10 1-339,10 7 1,5 0 0,8 0 0,4 0-1,4 2-115,0 3 0,5 3 0,-4 5 1,5-2-1,1 2-11,0 1 1,0 3 0,-2-1 0,-2-1 0,-3 0-229,-2 1 0,-2-3 0,-5 11 0,-3 0 0,-3 3 129,-5 5 1,-4-5 0,-4 1 0,-4 1 0,-5 2 261,-3 2 0,-8-5 0,0-2 0,-1 0 0,1-3-121,0 1 0,2-2 1,7-5-1,4-1 23,2 1 1,1-6-1799,6 0 976,0 0 664,0-2 0,0 6 0,0-6 0</inkml:trace>
  <inkml:trace contextRef="#ctx0" brushRef="#br0" timeOffset="110">13610 1720 8776,'-24'0'832,"-4"0"1,-3 7-1,-2 6 1,0 5-1,0 6-403,0 2 1,-1 3 0,3 8 0,4 2-217,5-3 1,0 5-1,3-1 1,6 1 0,4-1-57,5-3 1,3 1-1,2-3 1,5-3-1,7-3 63,7-3 1,2-2 0,9-8 0,6 1 0,5-3-66,10-3 1,-1-3 0,12-8 0,1 0 0,4-2-639,2-4 1,-11 3-1,5-8 483,-5-2 0,-26 6 0,-11-1 0</inkml:trace>
  <inkml:trace contextRef="#ctx0" brushRef="#br0" timeOffset="111">11327 1075 8662,'-22'9'876,"0"8"1,0 6 0,4 11 0,-2-1-704,-2 0 1,0 2 0,5 1 0,1 3-72,-1-2 1,6-1-1,2 1 1,1 0-1,5-4-5,1-4 0,9-7 0,4 2 0,4-3 0,2-9 0,1-2 70,4-7 0,-2-1 0,8-4 0,1-3 41,2-6 0,-3-6 0,-2-5 0,-2-5 0,-4-6 6,-2-6 0,-3-3 0,-4-8 0,-6 0 0,-3-1-43,-2-4 0,0 5 1,0 3-1,0 10-507,0 7 0,-7 10 0,-4 0 336,-4 7 0,6 6 0,2 7 0</inkml:trace>
  <inkml:trace contextRef="#ctx0" brushRef="#br0" timeOffset="112">11757 1389 8753,'-9'0'1856,"2"0"1,14-7 0,2-2 0</inkml:trace>
  <inkml:trace contextRef="#ctx0" brushRef="#br0" timeOffset="113">12336 810 8238,'-11'-16'3134,"0"-1"1,-2 3-2615,-1 2 0,-3 0 0,1 6 0,-1 2 0,0 3-529,1 1 0,5 0 0,0 0 0,-2 1-561,-2 5 385,6 3 1,-6 13 0,4 2-1,-3 2 1,-3 3-265,1 2 1,6 1 0,5-3 0,3-3 162,2-2 1,0-2 0,2-6 0,3-1 0,6-4 132,4-6 0,7-3 0,2-2 0,2-2 0,3-3 256,2-6 0,-5-9 0,-4-2 1,-3 1-1,-3 3 406,1 2 1,-3-1-1,-1 2-11,-2 4 1,-7 6-1,1 10-269,-3 6 1,-2 10 0,0 2 0,0 3 0,0 5-142,0 6 1,0 0 0,2 7 0,2 0 0,1 2-141,-1 4 0,-2-10 1,-2 10-1,0-3-19,0 1 1,0-4-1,0-1 1,0-3-1,0-3-38,0-2 0,0-4 0,0-2 1,0-1 108,0 1 0,0-12 0,0-3 0</inkml:trace>
  <inkml:trace contextRef="#ctx0" brushRef="#br0" timeOffset="114">16090 1769 8033,'-28'8'462,"1"3"1,-3 3-1,-6 5 1,-3 3 0,4 4-1,4 3 1,3 2 0,1 4-1,1 2 1,2 1 0,2 3-1,0 1-305,2 4 0,2 2 0,1 1 0,0 1 1,3-2-1,3-4 0,5-4 0,4-1 1,2-2-76,0-6 0,10 0 1,6-9-1,10-3 1,7-5-80,6-3 0,6-7 1,12 2-4,4-5 0,-15-1 0,-15 0 0</inkml:trace>
  <inkml:trace contextRef="#ctx0" brushRef="#br0" timeOffset="115">16421 2365 8898,'16'0'1438,"4"0"1,6-2 0,9-2 0,6-1-1085,4 1 0,9-3 0,3-1 0,0 1-435,0 0 0,5-4 1,-1 5-1,3 2 81,2 3 0,-29-7 0,-8-1 0</inkml:trace>
  <inkml:trace contextRef="#ctx0" brushRef="#br0" timeOffset="116">17214 2084 8909,'24'0'887,"4"0"0,3 0 0,2 1 1,0 5-1,0 5-754,0 4 1,-7-1 0,-4-1 0,-3-2 0,-5 2-118,-3 2 1,2 3 0,-7 2-1,-3 2 1,-1 0 210,-2 2 0,-2 2 0,-3 7 1,-6-2-72,-4-3 0,-3 3 0,-2-5 0,-3 0 0,3-2-40,2-1 0,1-6-116,1 0 0,-1-1 0,1-7 0</inkml:trace>
  <inkml:trace contextRef="#ctx0" brushRef="#br0" timeOffset="117">18157 1951 7992,'-17'19'210,"1"1"0,1 4 1,4 1 1041,6 5 0,-3-1 0,3 1 0,1-5-1036,2-1 1,4 0 0,4-4 0,3 2 0,2-1-93,0-3 0,0 4 1,7 0-1,3 0 1,1-2-29,-2-3 0,4 9 0,-2-10 0,-2 3 0,-2 1-76,-1 2 0,-2-4 0,-4 6 0,-6-2 0,-3 0-82,-2-2 0,-2 4 1,-5-2-1,-10-1 1,-9-3-507,-5-2 568,-2 1 0,15-8 0,3-1 0</inkml:trace>
  <inkml:trace contextRef="#ctx0" brushRef="#br0" timeOffset="118">16685 1339 8206,'-16'35'0,"-1"4"0,8-19 0,2 2 0</inkml:trace>
  <inkml:trace contextRef="#ctx0" brushRef="#br0" timeOffset="119">16751 1158 7878,'0'0'0</inkml:trace>
  <inkml:trace contextRef="#ctx0" brushRef="#br0" timeOffset="120">16751 1124 7903,'-16'-33'0</inkml:trace>
  <inkml:trace contextRef="#ctx0" brushRef="#br0" timeOffset="121">16801 1124 7902,'-16'-7'0,"-1"3"0,0-7 0,8 8 0,2-5 0</inkml:trace>
  <inkml:trace contextRef="#ctx0" brushRef="#br0" timeOffset="122">16586 1703 7857,'24'0'555,"4"0"0,3-2 667,2-3 0,4-4 0,-3-8 1,-2-1-1,-1-4 0,-2-4-1042,-1 0 0,-4-5 0,-8 4 0,-1-5 1,-4-3-1,-5-1 246,-5-3 1,-1-5-1,-1 5 1,-7 3 0,-6 1-225,-7 2 1,-8 7 0,1 6 0,-3 7 0,-2 7 0,2 4 0,1 2-895,3 0 692,-1 8 0,10 1 0,3 8 0</inkml:trace>
  <inkml:trace contextRef="#ctx0" brushRef="#br0" timeOffset="123">16768 1339 7900,'0'-16'277,"0"-1"1,0 1 0,0-1 0,0 1 0,0-1 0,0 1 0,0-1 351,0 1 1,0 5 0,0 0 0,0-2 0,-2-2 0,-3 0-41,-6 4 1,-4 4 0,-2 7-427,1 0 1,-6 7 0,0 4 0,0 4-1,0 2 1,0 1-136,1 4 1,3 4 0,1 9-1,1 1 4,-1 3 1,8 7 0,2-4 0,1 2 0,1-2 0,3 1-219,6-1 0,-1-7 0,8 0 0,2-8 134,2-3 1,7-2 0,2-7 0,0-2 0,1-4-40,1-2 0,2-1 1,5-8-1,0-5 0,0-8 88,0-5 0,-5-10 1,-3 3-1,-1-4 58,-4-2 54,-1-1 1,-5-4 0,-2-1 0,-5 3 0,-2-1 360,1-2 0,-1 4 0,-5-3 0,-1 3-199,-5 2 0,-1 7 0,-8 2 0,0 2-74,-3 0 1,-4 6 0,0 6-1,-4 1 1,-1 2-164,-1-1 0,0 3 0,-3 5 0,4 2 0,3 1-386,0 3 1,11 5-1,-2-4 1,6 3-1,5 2-497,3 3 0,1-4 0,0 0 0,1 2 0,5 2-805,5 1 1,6-5 1653,5 0 0,-11 0 0,3 6 0</inkml:trace>
  <inkml:trace contextRef="#ctx0" brushRef="#br0" timeOffset="124">17396 1604 8740,'-5'-11'1293,"-1"0"0,1 0 1,-1 0 229,1 0 1,-1 5-476,6-5 1,0 6-1558,0-6 1,2 7-1,4-1 1,5 3-4127,3 2 4635,3 0 0,-8-8 0,-2-1 0</inkml:trace>
  <inkml:trace contextRef="#ctx0" brushRef="#br0" timeOffset="125">17760 943 7949,'-2'-17'2333,"-3"1"0,3 4-1675,-4 1 1,5 10 0,1 1-1,0 9 1,0 7-198,0 6 0,0 6 1,1 11-1,3 6 1,3 9-361,3 6 1,-7 5 0,5-1 0,-3-3 0,3-6-707,1-4 0,-6-3 0,5-4 0,-3-5-1900,1-4 1483,7-2 1,-10-2 1021,8-4 0,-7-3 0,3-7 0</inkml:trace>
  <inkml:trace contextRef="#ctx0" brushRef="#br0" timeOffset="126">10120 4663 7975,'0'0'0</inkml:trace>
  <inkml:trace contextRef="#ctx0" brushRef="#br0" timeOffset="127">10335 4845 8366,'33'17'0,"-1"-1"0,-3 1 5132,-1-1-5132,-8 8 0,4-5 0,-8 4 0</inkml:trace>
  <inkml:trace contextRef="#ctx0" brushRef="#br0" timeOffset="128">10319 4564 7902,'25'-7'0,"-1"-2"0,-7-8 0</inkml:trace>
  <inkml:trace contextRef="#ctx0" brushRef="#br0" timeOffset="129">10616 4366 8175,'-16'-8'451,"5"6"-457,0-3 0,7 1 1155,-1-1 1,3 1-86,2-7 0,0 0-848,0-6 1,-2 1-1,-4 1 1,-5 4-1,-3 4-247,-3 0 0,-1 5 1,-4-4-1,-4 4 0,-2 2-118,1 0 0,1 6 0,-1 1 0,3 4 162,0 8 1,5-1-1,-3 8 1,4-1 0,2 1 21,-1 4 0,2-1 0,4 0 0,6-3 0,3 0 93,2 0 0,0-4 1,2 3-1,3 1 0,6-2 76,4 0 1,2-2 0,-1-6 0,2 1 23,4-1 1,-1-5-1,6 0 1,1 0 0,-1 1 30,1-1 0,-6-6 0,4 6 0,-2 0 0,-4 0 13,-2 0 0,-7 0 0,-2 6 1,-1-1-1,-5 1 101,-1-1 1,-2 1-1,0-1 1,0 1-1,0-1-71,0 1 1,-5 0 0,-3-1 0,-1 1-231,-4-1 1,-1 6 0,-3 0 0,1-2 0,-1-1 7,1-3 1,-7 1 0,1-2 0,0-3 0,-2-2-155,-3-3 1,1 4 0,-1-5 0,-3-3-512,-1-1 1,5-4 0,4-3 0,6-6 0,5-4-975,5-2 0,6 6 1,6 0-1,7 0 1559,7 2 0,-2 2 0,6 7 0</inkml:trace>
  <inkml:trace contextRef="#ctx0" brushRef="#br0" timeOffset="130">10980 4878 11408,'-26'-9'19,"3"2"1,23 5 0,9-2-1,11-3 329,6-2 1,1 3 0,8-3 0,6 0-16,8 0 1,8 3-1,9-3 1,0 2 0,1 1-102,-1-1 0,-2 5 1,-3-4-1,-6 4 1,-6 2-717,-4 0 1,2 0 0,-4 0 0,1 0-734,0 0 1,-7 0 1216,1 0 0,-18 0 0,-5 0 0</inkml:trace>
  <inkml:trace contextRef="#ctx0" brushRef="#br0" timeOffset="131">11790 4498 8558,'-22'-6'1210,"0"1"1,2-2-1425,9 1 0,11 4 0,11-3 0,4 3 0,1 2 0,1 0 488,-1 0 1,1 2 0,0 1 0,-1 5 0,2 1-92,5 4 1,2 1 0,8 3 0,0 0 0,-1-1-39,-5 1 0,-3 5 0,-7 2 0,-3 1-35,-3 5 0,-3 1 0,-10 2 0,-4-2 0,-5-1 235,-3-3 0,-10-5 1,-4 4-1,-3-2-227,-2-4 1,0-2-1,2-1 1,1-1-1,4 1 53,3 0 1,2-6 0,8 0-2820,2 1 0,15-4 2648,2-3 0,14 5 0,6-1 0</inkml:trace>
  <inkml:trace contextRef="#ctx0" brushRef="#br0" timeOffset="132">13031 4217 8084,'-33'-17'177,"3"1"0,1-1 1,-2 2-1,1 3 125,-1 1 0,0 7 0,-2-2 0,1 5-39,5 1 1,-4 1 0,5 5 0,-2 5 0,3 4-27,1 1 0,2 6 1,7 2-1,2 0 0,4 2-73,2-1 0,1 1 0,8 4 0,3-3 0,6 3-4,4 1 1,9-4 0,4 3 0,5 3 0,3 4-110,3-1 0,5 1 0,-3 0 0,-1 1 1,0-1 21,-3-2 1,-4 4-1,-5-3 1,-8-3-1,-7-3 63,-8-1 0,-3 1 0,-5-3 0,-9-5-36,-10-3 0,-9-3 1,-6-1-1,-1-4 1,-3-6-446,-4-3 1,6-2 0,-11-2 344,3-3 0,21-4 0,4-8 0</inkml:trace>
  <inkml:trace contextRef="#ctx0" brushRef="#br0" timeOffset="133">11212 3588 8119,'-17'-5'-18,"1"-1"1,6-1 8,5 2 0,-4 3 0,-2-4 0,-4 4 372,-2 2 0,1 2 1,-1 4-1,1 5 1,-2 5-68,-5 6 0,5-1 0,-4 6 0,6 2 0,3 3-290,2 1 1,7 0 0,-2 0-1,5 0 1,1-2-28,0-3 1,7 1 0,6-5 0,5 0 0,6-2 14,2-7 0,-4-1 1,4-8-1,-1-2 188,1-3 1,-4-1 0,4-1-1,0-7 1,-3-6-54,1-7 1,-2-8 0,-5 3 0,-1-1 0,-1-3-39,-4-5 1,-4 0 0,-7-7 0,0 0 0,0 1-112,0 1 1,-9 3-1,-5 10 1,-7 7-1,-1 5 73,-2 4 1,4 9 0,-5 0-1,-1 10-825,0 6 0,6-1 0,-2 9 1,5-4-1,6 1 772,6 3 0,-4 4 0,-1 7 0</inkml:trace>
  <inkml:trace contextRef="#ctx0" brushRef="#br0" timeOffset="134">11675 3870 8328,'-6'-11'353,"1"-1"1,3 9-1,11-3-874,8 4 1,3 2 0,-4 0 520,1 0 0,-1 0 0,1 0 0</inkml:trace>
  <inkml:trace contextRef="#ctx0" brushRef="#br0" timeOffset="135">12138 3522 8073,'-19'-7'66,"-3"-4"1,2 4-1,-6 1 67,3 4 0,0 2 1,7 0-1,-1 0 1,1 2-1,-1 4 157,1 5 1,1-2 0,2 2-1,4 2 1,2 3-85,3 6 1,2-3 0,2 3-1,2-4 1,5 0-162,10 4 0,7-3 1,9 3-1,0-4 0,2-1-12,3-1 0,-3 1 0,2-1 1,-6 1-1,-5-1-70,-2 1 1,-8 5 0,-6 0-1,-3 0 32,-3 2 1,-2-4 0,-4 6 0,-4-2-1,-5-2-230,-4 2 1,-3-6 0,-4 6-1,-4-2 1,-1 0-475,-1-2 0,6-7 709,-5-2 0,-1-7 0,-5 3 0</inkml:trace>
  <inkml:trace contextRef="#ctx0" brushRef="#br0" timeOffset="136">11972 3655 8037,'0'-17'104,"0"0"1,8 3 0,6 1-72,12 2 0,7 0 0,21-6 0,12 1 1,7-1-1,10 1 97,1-1 0,-8 6 0,5 2 0,-4 2 0,-6 3-130,-3 2 0,2 2 0,-11 0 0</inkml:trace>
  <inkml:trace contextRef="#ctx0" brushRef="#br0" timeOffset="137">15693 4448 8369,'0'-16'40,"0"-1"1,-7 6 0,-4 0 0,-4 0 0,-2 0 0,1 0 83,-1-2 0,1 0 0,-1 2 0,1 6 48,-1 3 0,-1 2 0,-2 0 0,-4 0-89,-2 0 0,4 7 1,-6 4-1,1 6 0,-1 3 1,3 2 125,1-2 0,2 4 1,5 0-1,1 0-24,-1 0 1,8 4 0,3-5 0,5 1 0,1 2-64,0 0 0,7-4 1,6 3-1,7-1 0,8-3 9,3-3 1,2-2 0,0 3-1,0 1 1,0 2-156,0-2 0,-7 4 0,-4-2 0,-4 0 0,-3 0 121,-4 0 1,-4 0 0,-7-3 0,-1 1 82,-5 2 0,-5 2 0,-11-4 0,-6 2 0,-3-3-97,-2-7 1,-2 1 0,-2-5 0,-1-1-1,3 0 1,4-3-929,3-2 0,8-2 0,-2-2-543,3-3 1,12-3 1387,7-3 0,15-4 0,11 6 0</inkml:trace>
  <inkml:trace contextRef="#ctx0" brushRef="#br0" timeOffset="138">16090 4928 8268,'-17'-2'0,"1"-2"0,-1-1 653,1 1 1,8 2-324,8 2 0,10-2 0,12-1 0,5-3 159,5 3 1,2-1 0,7 0-1,8-3 1,12 0-207,9-1 0,0-5 0,9 4 0,3 0 0,5 2-533,-1-1 0,-1 6 0,-5-3 0,0 3 0,-7 2-2348,-5 0 2598,-6 0 0,-12 0 0,0 0 0</inkml:trace>
  <inkml:trace contextRef="#ctx0" brushRef="#br0" timeOffset="139">16884 4614 8562,'-17'0'1121,"1"0"1,6-2-1362,5-4 0,7 3 1,7-7-1,9 3 1,6 3-1,7 3 320,6 1 0,-2 0 1,4 0-1,-4 1 243,-2 5-217,0 3 1,-6 8-1,-1-1 1,-2 1 0,-4 1-24,-1 4 1,-5-3 0,-3 4 0,-5 1 0,-6 2 96,-6 0 0,-8 5 0,-12-5 0,-4-1-175,-4-3 1,-3 2 0,4-2 0,0-1 0,1-5 41,5-5-294,-4 4 0,12-8 0,-3 4-567,4-5 814,9 3 0,16-7 0,11 5 0</inkml:trace>
  <inkml:trace contextRef="#ctx0" brushRef="#br0" timeOffset="140">18322 4597 8038,'-7'-11'0,"-4"0"159,-4-2 0,-1 6 1,-1 1 102,1 5 0,-6 1 0,-2 0 1,-4 0-1,-5 0 0,-5 1 151,-5 5 1,1 5-1,-2 9 1,5 4-1,6 2-117,6 3 1,3 2-1,7 1 1,3-3 0,3-1-122,5 1 1,4-5 0,2-2 0,2-2 0,4-2-56,5-1 0,5 3 1,6-11-1,6 2 1,5-1-481,5-3 0,7-2 0,10-5 1,5 2-1613,5 4 0,1-4 1972,0 3 0,0 4 0,0 1 0</inkml:trace>
  <inkml:trace contextRef="#ctx0" brushRef="#br0" timeOffset="141">16437 3770 7539,'0'-16'-457,"0"-1"1,0 1 680,0-1 1,0 6 0,-2 2 0,-3 2 0,-6 3 0,-4 2 0,-1 2 54,-1 0 0,1 0 0,-1 2 0,0 2 0,1 3 0,-2 2-240,-4 4 0,3 7 0,-3 4 0,2 2-106,-2 3 1,3 2-1,-3 3 1,4 0 56,2 5 0,1 1 0,2 5 0,4-5 0,1-1 31,5-1 1,1-5 0,4-7 0,3-2 0,6-4 37,4-2 1,2-1 0,1-2-1,2-4 1,4-6-21,2-3 0,1-2 1,6 0-1,0-2 0,-1-3-47,-5-6 1,4-4 0,-5-2 0,0-1-77,-4-4 1,-4 2 0,-1-8-1,-2-1 1,-4-4 170,-6-6 1,-3-3-1,-2-6 1,0 4-1,-2 5 433,-3 5-432,-5 8 1,-6-4 0,-1 10 0,1 4-68,-1 3 1,-1 9 0,-2-1 0,-2 5-264,1 5 1,5 4 0,3 8-1,4 1 1,1 2 241,5 2 0,-6 1 0,-1-7 0</inkml:trace>
  <inkml:trace contextRef="#ctx0" brushRef="#br0" timeOffset="142">16867 4051 8205,'2'-11'0,"4"2"-355,5 2 114,3 1 1,3 6 0,-1 0 0,1 0 240,-1 0 0,1 8 0,-1 1 0</inkml:trace>
  <inkml:trace contextRef="#ctx0" brushRef="#br0" timeOffset="143">17529 3572 8104,'-17'-7'-138,"6"5"98,0-4 1,0-1 0,-5-1 253,-1-1 1,6 6 0,0-3 0,-2 4 0,-2 2-98,-1 0 0,-6 0 0,-2 2 0,0 2 0,-2 3-13,1 2 1,4-3-1,-1 5 1,6 2 0,5 1-125,5 3 1,4-1-1,2 1 1,0 0-1,2-3-71,4-3 1,-3 4 0,10-4 0,4 4 151,3 1 1,2 3-1,-4 1 1,3 2-1,3 0 111,1 2 0,-5-6 0,3 6-10,-5 0 0,-2-4-46,1 8 0,-1-6 0,-1 3 0,-2-1 164,-2-3-173,-7-3 1,3-1 0,-7-1 0,0 1-1,-2-1-40,-3 1 1,-4-3 0,-10-1 0,-1-4 0,-2-1-296,2-5 0,1 5 1,3-3-1,-1-1-729,1-2 0,-1-4 957,1-4 0,-1-10 0,1-10 0</inkml:trace>
  <inkml:trace contextRef="#ctx0" brushRef="#br0" timeOffset="144">17446 3588 9417,'0'-16'176,"0"5"0,2 2 1,3 1-129,6 5 1,13-7 0,7 1 0,8-2-1,5 2-59,8 2 1,-8 1 0,5 6 0,-1 0-1,0 0-585,1 0 1,1 2 595,0 4 0,7 3 0,1 7 0</inkml:trace>
  <inkml:trace contextRef="#ctx0" brushRef="#br0" timeOffset="145">11493 8599 8101,'2'-11'438,"1"0"1,5-2 0,-1-2 871,0-1 1,1 1 0,-5 2 0,3 2-908,-2-2 0,-4 6 0,-6 2 1,-3 1-1,-2 0-243,0-1 0,-6-1 1,-5 6-1,0 0 0,-2 0-74,-3 0 0,1 2 0,-2 2 1,-1 3 92,-2 2 1,0 2-1,1 6 1,3 1-114,-3 4 1,1-2-1,-1 8 1,5 1-1,-1 3 1,2 2 73,0 5 1,2-4-1,8 5 1,1-1-82,2 0 1,7 1 0,-2-3-1,5 1-7,1-1 1,5-2 0,2-4 0,3-1-1,4-5 1,5 1 135,3 0 0,7-6 1,-1 2-1,3-5 86,2-6 1,6 1-1,-1-6 1,1-1-24,1 3 1,-5-6 0,4 3-1,-4-3 1,-4-2-141,-4 0 1,3 0 0,-6 0-1,0 0 1,1 0-112,1 0 1,-6 0 0,2 0 0,-3 0-1375,-3 0 0,-5 0 635,0 0 1,0 0-1074,6 0 1,-6 0 1811,0 0 0,-7 0 0,3 0 0</inkml:trace>
  <inkml:trace contextRef="#ctx0" brushRef="#br0" timeOffset="146">11790 8202 8099,'0'-9'-181,"0"-6"1,0 4 320,0-4 1,0 4 0,0 0 732,0-1 1,0 2-458,0-1 0,-7 0 1,-2-5-1,-2 1-119,0 4 1,0-4-1,-6 6 1,1-2-1,-1 2-5,1 2 1,-6-4-1,0 5 1,0 1 53,-2-3 1,3 6-209,-6-3 1,-1 3 0,-3 2-1,0 0-51,-2 0 1,3 2 0,-8 3 0,3 5-88,2-1 0,-2 5 1,-2-3-1,-1 4 1,1 2-30,2-1 1,4 1-1,1 1 1,3 2-16,-3 2 0,-1 10 0,-2-1 1,0 6-1,0 1 37,0 3 0,0 1 0,0 8 0,1-3 0,3-3-6,2-5 0,6 1 0,1 1 0,5-1 0,6 1 129,2-5 0,1 1 1,6 0-1,0 3 196,0 3 0,0-7 0,0 5 0,0-1 0,2 2-85,4 1 1,-4 4-1,5-4 1,0 1-1,2-2-46,1-1 1,4 3 0,-3-6 0,4-1 4,2-2 0,1-2 0,4 0 0,4 0 1,1 0 38,1 0 1,-1-5-1,6-1 1,1 1-1,0-2-4,5-4 0,-4-4 0,4-1 0,-3-1 0,1-1-138,2-4 1,1 2 0,-3-8 0,1-1-81,-1-2 1,4-2 0,-3 0 0,-1 0 0,-2-2-78,-2-4 0,2-3 0,1-6 0,3 1-127,-2-3 1,-2 4 0,-4-9 0,-2 2 0,-1 0 65,1-2 1,3-6-1,-1 4 1,-2 1 0,-1-3 67,1 0 0,-3 0 0,0-3 0,-1 1 0,-1-1 54,0-2 1,-2 0-1,-3 1 1,1 3 219,2-3 0,2-1 0,-4-2 0,2 0 0,-2 0 21,-1 0 1,-3 0-1,1 0 1,-1-1 231,1 1-404,-8 0 1,6-2 0,-6-1 0,2-5-92,0-1 0,-8 0 0,5-4 0,-3 4 0,1-1-18,-2 1 1,-3 7 0,-1 0 0,0 6-18,0-1 1,-1 6 0,-5 1 0,-7 1 0,-5-1 76,-4 3 0,-8-5 1,3-1-1,-4-2 1,-3 1 132,1-3 1,0 3-1,0-4 1,0-3-167,0 5 0,-2-4 0,-2 5 1,-3-1-1,0 1-302,-1 6 1,-5 10 0,0 2 0,-5 3 0,-8 7-530,-5 9 0,7 6 0,-9 18 857,1 7 0,1 6 0,-2 4 0</inkml:trace>
  <inkml:trace contextRef="#ctx0" brushRef="#br0" timeOffset="147">11146 7971 8112,'-10'7'797,"-2"-3"1,4 5 0,1-4-349,-1-7 0,-3 1 0,6-10 0,-1 0 0,1 0 0,-1 0 472,3-2-760,-6-2 1,5-3 0,-5-4 0,-1-6 0,3-3 134,0-2 1,-4-2 0,3-2 0,1-2-118,0 3 0,1-5 1,4 1-1,-1-1-112,-3 1 0,-5-4 1,6 5-1,1 1 1,0-1-67,-1 1 0,3-7 0,-4 5 0,5 0 1,1-3-87,0 1 1,0 4-1,0-5 1,0 3 26,0 3 1,5 2-1,2 2 1,1 0 0,1 2 64,0 3 0,2-3 0,4 5 0,-2 1 0,-2 1-1,2 0 0,1 5 1,3-3-1,-1 2-55,1-2 0,1 9 0,4-3 1,4 1 13,0 0 1,5-1 0,-3 1 0,3 2-1,2 4 13,0 2 0,-5-4 0,-3 5 0,1 2 0,-2 3 10,0 1 1,0 1-1,-4 5 1,2 3-1,-2 2 172,-1 0 0,-3 0 0,1 6 0,-1-1 1,1 1 11,-1-1 1,1 3-1,-1 1 1,1 2-108,-1-2 1,1 4 0,-1 0 0,1 2-36,-1 3 1,-4-3 0,-1 1-1,0 3 1,0 1-7,0 2 0,-6 0 0,4-2 0,1-1 0,-3-3-8,0 3 1,1 1 0,-5 2 0,3-2 0,-3-1 50,-1-3 1,-2-1 0,0 3 0,0-1 0,0 0-1,0-3 1,0 12-1,0-6 1,0 2-20,0 2 0,0-5 0,0 6 0,-2-4-35,-3-5 0,1-1 0,-5 1 0,2-3-93,3 0 0,-3 0 0,-1 2 1,1-8-1484,0-5-51,1-9-224,6 3 758,0-7 1,0-2 0,0-3 0,0-6-127,0-4 1,0-2 1205,0 1 0,-7-8 0,-2-2 0</inkml:trace>
  <inkml:trace contextRef="#ctx0" brushRef="#br0" timeOffset="148">11774 7359 7930,'-17'-15'805,"1"4"338,-1 5 1,6 6-974,0 6 1,8 3-1,-3 10 1,4 1-1,2 4-49,0 1 0,0 3 0,0 5 0,2 0-56,4 0 0,-3 0 0,6-2 1,1-1-1,-3-3 35,0 3 0,4-4 0,-3-1 0,-1-1 0,2-4 106,0-1 0,1-3 0,1 1 0,-4-2 0,0-3 8,4-1 1,-1-7 0,1 2-1,1-6 1,3-6-48,2-5 1,1-5 0,2-5 0,4-1-390,2 2 1,0 0 0,3 0 0,-1-2-554,1 1 1,-3 3 0,-1 3-1,-1 2 1,-3 4 0,-3 0 774,-2 0 0,1 5 0,0-3 0</inkml:trace>
  <inkml:trace contextRef="#ctx0" brushRef="#br0" timeOffset="149">12535 6714 7939,'-17'0'866,"1"0"1,-1 0-385,0 0 0,1 7 1,-1 4-1,3 6-312,3 5 1,3-4-1,8 6 1,0 0-1,0 2-76,0-1 1,0 5 0,0-6 0,2 1 0,4 3-296,5-2 1,-2-2-1,2-8 1,2 1 103,1-1 0,3-7 0,0-3 0,-1-4 0,1-4 167,-1-4 0,3-3 0,1-9 0,2-2-20,-2-2 1,-2-8 0,-1 4 0,-2-1 0,-4 1-70,-6 2 1,-3-3 0,-2 3 0,0 0-1,-2-2 32,-3 0 1,-5 6 0,-6-2-1,-1 4 197,1 1-160,-8 1 1,6 7 0,-4 3-1,3 6-599,3 6 1,1 3-1,4 7 1,5 1-1345,5-1 1893,1 8 0,7-5 0,2 4 0</inkml:trace>
  <inkml:trace contextRef="#ctx0" brushRef="#br0" timeOffset="150">12948 6813 8568,'17'-7'-317,"-1"5"0,1-13 0,-1 6 1</inkml:trace>
  <inkml:trace contextRef="#ctx0" brushRef="#br0" timeOffset="151">13345 6615 7990,'0'-17'0,"0"-1"536,0-4 0,0 7 0,0-5 1,0 0-1,0 1 314,0 1 0,-2 1 0,-2 1-619,-1-1 1,-8 2-1,2 3 1,-4 2-224,-1 3 0,-1 3 0,1 8 0,-1 3 0,1 4-171,-1 8 0,1-1 1,-1 10-1,0 1 0,3 2-100,3 2 1,3 1-1,8-3 1,0-2-1,0-3 274,0-2 0,0-8 0,2-7 0,4-1 0,5-4-48,3-3 1,3-2 0,1-5 0,3-7 148,1-7 1,0 0-1,-6-6 1,1 0-1,-1 2-153,1 0 1,-1 2-1,1 6 1,-1-1 153,1 1 0,-6 7 0,0 3 470,2 4-537,2 10 1,-4 6 0,-2 10 0,0 2-1,-2 3 479,1 3 1,3 8-1,-4 2 1,0 4-66,1 4 1,3-10 0,-4 10 0,0-4 0,3-4-897,-1-3 1,-4 1 0,5-1 0,-3-3-1,-2-1-2398,3-2 1,-6-5 2833,3-1 0,-3 1 0,-2 5 0</inkml:trace>
  <inkml:trace contextRef="#ctx0" brushRef="#br0" timeOffset="152">16636 8715 7938,'0'-17'242,"0"6"1,0 0 0,0-2 0,0-1 0,0-3 0,0 0 0,-2 1 62,-4-1 0,-3 6 0,-7 2 0,-3 2 0,-1 3 0,-4 2 0,0 2 0,-1 0 0,1 2 0,-2 4-125,0 5 0,6 3 0,-2 3 1,4-1-1,1 3 0,2 1-186,4 2 1,-2 8-1,8-5 1,1 3 0,2-1-33,2 3 0,0-6 0,0 0 0,2-2 0,4 0 163,5-2 1,9-2 0,4-1 0,2-1-1,3 1 8,2-1 1,2 1 0,0-1 0,0 1 0,-1 0 87,-5-1-215,4 1 1,-10-1 0,4 1 0,-1-1-1,-3 1 1,-3 1 0,-3 2-1,-3 2 1,-2 0 57,-3 2 0,-1-5 0,-6 3 1,0-2-1,0 0 13,0 2 1,-8 0-1,-3-3 1,-4 1 0,-3 2 46,-4-2 0,2-2 0,-8-1 0,-3-2 0,-4-2-76,-3-2 0,-1-8 0,4 3 0,-2-6 0,1-6-407,4-5 1,1 2 0,11-2 0,3-2-628,4-2 0,10 4 0,-3 0 0,6-1 0,8-1 986,8 2 0,8-4 0,9 6 0</inkml:trace>
  <inkml:trace contextRef="#ctx0" brushRef="#br0" timeOffset="153">16785 8268 7872,'0'-16'167,"-6"5"1,0 0-1,1-2 213,-2-2 0,3-1 0,-5-1 1,0 2-102,-1 4 0,5-3 0,-6 4 1,-2-1-1,-2 0-65,-1-2 1,-1 4 0,1 0 0,-1 0 0,1 2 0,-3-1-11,-3 5 1,2-5 0,-6 3 0,1 1 0,1 2-83,0 2 0,-6 0 0,3 0 0,-3 2 0,1 4-79,1 5 1,1 3 0,-4 3 0,1 1-330,3 4 1,1 4-1,-3 7 1,1 2 92,-1 4 1,-1-3 0,1 8 0,3 2-1,2 2 256,4 2 1,2-1 0,1 1 0,1-1 0,1 3 68,4 3 0,-2-2 0,7 6 1,1 0-1,-1 0 0,1 3 23,1 3 0,4-5 0,4-1 1,3 0-103,2 0 1,2-6 0,6 2 0,0-4 24,-1-1 1,2-6 0,3-2 0,3 1 0,1-5 23,5-3 0,-1 7 1,0-10-1,-1-1 1,0-2 34,-3 1 0,7-6 1,-5-2-1,4-4 0,2-2 21,0 1 0,1-2 0,-1-2 0,2-4 0,1-2-83,3-3 0,7-2 1,-4-4-1,2-2-210,0-1 0,0-10 1,6 0-1,0-5 1,-1 0 65,1 1 0,-6-3 0,-2-2 1,-1-1-1,-5-3 26,-1 2 0,-4-5 0,-1 2 0,-4-6 42,-3-4 1,1-1 0,-3 1 0,-1-5 0,-4-4 292,-3-1 1,-4-3 0,4-1 0,-4-4 0,-1 0-167,-5 0 0,-1-5 0,-2 3 0,0-2-56,0 1 0,0 6 1,0-1-1,-2 6 1,-1 5 14,-3 5 1,-12 4-1,1 0 1,-3-2-1,-4-1-54,-3 1 0,-5 2 1,-2 2-1,-3 0-30,-2 0 0,1 5 1,3 3-1,-4-1 1,-5 2-274,-4 0 0,-1 2 0,-1 6 0,2-1 0,0 1-253,-1-1 1,10 6 0,-5 2-1,6 1-1099,-1 5 1,4 3 1623,-3 5 0,3 12 0,2 9 0</inkml:trace>
  <inkml:trace contextRef="#ctx0" brushRef="#br0" timeOffset="154">12518 8864 7908,'-9'0'120,"2"-2"0,7-4 0,0-5 0,1-4 0,3-1 0,3 1 1,3 2-1,2 4 202,3 2 0,-4-4 0,2 3 1,4-1-1,3-4 0,2-1 1,0-3-1,2 1 0,2-1 22,3 1 1,4-1-1,4-1 1,3-3 0,2-1-275,4 2 0,4 2 0,3 1 0,4 1 0,2-1-306,3 1 0,1-1 0,-1 2 0,-1 3 0,0 1 131,-3-2 0,7 3 0,-6-1 0,1 0 157,1 2 0,-6-4 0,6 6 1,1 0-1,1-1-20,-3 5 0,4 1 0,-3 2 0,3 0 0,3 0 1,-1 0-1,0 0-55,0 0 0,-7 0 0,-2 0 0,-2 0 18,0 0 0,0 2 1,-7 1-1,-4 5 77,-5 1 0,-3-5 0,-1 3 0,0-2 0,-5 3 143,-5 1 1,-3-4-1,-5 5 1,-1-1-1,1-2-71,-1 1 0,3 4 0,1-2 1,2 1-140,-2 0 0,-1 0 0,-3 5 1,1-1-1,-1-2-22,1-2 1,5 0 0,0 5 0,-2-1 12,-1-4 1,-3 2 0,-1-6-1,-2 1 95,-2-1 0,0 4 0,5-5 0,-1-1 0,-2 1 7,-2-1 0,0 6 1,5-5-1,1-3 0,-1-1-1,1-2 1,-1 6-1,1-1 1,-2 1-1,-2-1-101,-2 1 0,-2 1 1,4-3-17,-2 1 0,-8 3 0,5-5-981,-1 3 0,-3 1 0,7-3 355,2 1 0,-4 3 0,2-5 0,2 3-4,1-3 1,-3 5-721,0-3 1370,0 1 0,6-6 0,0 0 0</inkml:trace>
  <inkml:trace contextRef="#ctx0" brushRef="#br0" timeOffset="155">15544 8235 7135,'-7'-16'304,"-4"-1"1,2 8 687,-2 3 1,5 5-601,-5 1 0,7 7 0,-1 4 0,5 2-212,5-2 1,-1 4-1,7-4 1,2 1-1,2 3-82,1 2 0,1-5 1,-1 11-1,1-3 1,-1 0-252,1 2 0,-6 6 0,0-5 0,2 3 1,2 4 14,1 1 1,-5-4-1,-2-1 1,-1 0 131,-5 0 1,-1-4-1,-2 3 1,0-1-1,0-4 228,0-1 0,-2-3 0,-3 3 1,-4 1-1,-2 2 285,0-2 0,0 0 0,-6 1 0,0 1 1,1-2-263,-1-2 0,1-1 1,-1-1-1,1-1 1,1-2-609,4-2 1,-4-2 0,6 4-4254,0-2 4616,2-7 0,14-12 0,2-10 0</inkml:trace>
  <inkml:trace contextRef="#ctx0" brushRef="#br0" timeOffset="156">14784 7706 7962,'-2'-15'-192,"-4"4"1,4-3-1,-5 3 194,0-4 0,3 0 1,-5 2-1,0 4 0,1 0 211,1 0 1,0 5 0,3-3-1,-3 1 251,-3 1 1,5-1-1,-6 8 1,-2 4-467,-2 5 1,4 9 0,0 4 0,-2 1 0,1 5 21,1 1 0,-2-3 0,7-1 0,2 3 0,3 1-85,1 2 1,0-6-1,1-1 1,5 0 0,5-2 104,4 0 0,1-8 0,1-7 1,1 1 24,4-1 1,-2-6 0,6 1-1,-2-6-15,-4-3 1,0-10-1,-1-2 1,-1-8-1,-3-5 1,-2-1 128,-4-2 1,-2 2 0,-7-11 0,0-1 164,0 1 1,-5 5-1,-3-1 1,-1 5-341,-4 5 0,-3 10 0,-4 8 1,-2 3-1,1 5-432,3 6 0,1 5 0,1 8 0,-1 1 0,3 2-2322,3 2 2750,3 8 0,8-5 0,0 9 0</inkml:trace>
  <inkml:trace contextRef="#ctx0" brushRef="#br0" timeOffset="157">15098 7822 8106,'9'-17'348,"-2"6"1,-5 2-752,4 2 1,-4-1 0,5 5 402,0-3 0,2-7 0,8 4 0</inkml:trace>
  <inkml:trace contextRef="#ctx0" brushRef="#br0" timeOffset="158">15395 7458 8055,'-9'7'723,"4"4"0,5 10 0,3 2 1,5 3-311,1 4 0,-4 3 0,6 3 1,1 3-1,-1 0-354,0 1 1,-6-5 0,4 3 0,0-3 0,1-2-357,2 1 1,3-1 0,2-2 0,-3-2 296,-3-1 0,12-8 0,-5 4 0</inkml:trace>
  <inkml:trace contextRef="#ctx0" brushRef="#br0" timeOffset="159">17231 8421 7902,'0'0'0</inkml:trace>
  <inkml:trace contextRef="#ctx0" brushRef="#br0" timeOffset="160">17363 8384 7298,'-9'2'-618,"2"1"1776,-1 3-880,7 0 1,-9-6-1,7 1 399,-3 5 0,-1-4 150,1 3-535,4-3 0,-5-4 0,9-3-204,3-6 1,-1-4-1,7-2-38,2 1 1,-4-1 0,2 1 0,0-1 203,-2 1-200,6 7 1,-6-6 0,8 2-1,-1-5 1,1-4 93,-1 1 0,1 3 1,0 1 0,5-5-59,0 0 1,5-5-35,-5 5 0,0 0-19,-5 5 64,7 1-28,-6-1 0,6 1 26,-7-1 0,-1 1-127,1-1 1,1 0 32,4 1 0,-4-1 0,6 1 0,-2 1-21,0 4 1,8-4-1,-4 4 1,1-3 0,1-1 68,1 4 0,-3-2 0,1 6-46,3-2 0,-5 5-26,3-2 1,-6-1-41,6 2 0,-6-1 74,5 6 1,-7 0-36,2 0 0,2 0-7,-2 0 0,6 0-87,-6 0 1,7 0 38,-1 0 0,-2 0-126,1 0 0,1 0 245,5 0 1,0 0-97,0 0 0,0 0 25,0 0 1,0-6-1,0 1 1,0 1 0,-1 2 217,-5 2 0,4 0 1,-3 0-1,1 0-91,-1 0 0,3 0 0,-5 0 1,1 0-1,1 0-208,1 0 0,-3 0 0,0 0 0,0 2 0,-2 2-48,-1 1 1,5 3 0,-4-4 0,0 3 142,0 2 1,3-3-1,-3 3 1,2 0-1,3-2 32,2 1 0,-3 4 0,0-2 0,-1 1 0,1-2 115,-1-2 0,-5 4 1,4-3-1,0-1 0,-2 2 52,-1 0 1,5-3 0,-6 3 0,0-2-92,2-3 1,-4 3 0,6 1 0,-2-1-1,-2 0-56,2-3 1,-4 3-1,6-1 1,-2 0 0,-2-1-41,2 1 1,-4 1 0,5-3 0,-1 3 0,-2 0 61,2 1 0,-5-1 0,3-3 0,-4 3 0,-1 0 1,-1 1 1,6 3 0,0-4 0,-2 2-117,-1 4 0,-3-4 0,1 0 0,-1 1 1,1-3-11,0 0 1,-1 6 0,1-4-1,-3 2 204,-3 0 1,-1-5 0,-5 5-75,6 2 1,-2-4-1,2 0-112,2-1 1,-4 3 0,2-4-1,2 0-277,2 1 0,-4-3 0,0-5-781,2 0 0,-4 0 1,2 0 1103,2 0 0,-6 0 0,1 0 0</inkml:trace>
  <inkml:trace contextRef="#ctx0" brushRef="#br0" timeOffset="161">20406 7623 7801,'0'0'0</inkml:trace>
  <inkml:trace contextRef="#ctx0" brushRef="#br0" timeOffset="162">20588 8219 7760,'0'0'0</inkml:trace>
  <inkml:trace contextRef="#ctx0" brushRef="#br0" timeOffset="163">20505 8318 7769,'-13'11'1006,"-5"0"0,-4 2 0,-2 1 0,4 3 0,1 0-163,3-1 1,-1-5-1,1-2 1,-1 0-1,1 1 1,-1 1-345,1-2 0,-1 0-499,1-3 0,-1-5 0,1 7 0</inkml:trace>
  <inkml:trace contextRef="#ctx0" brushRef="#br0" timeOffset="164">20323 7723 7792,'0'-24'0,"-2"9"173,-3-7 0,3 11 0,-3-9 0,3-1 0,2 3 0,0 0 0,-2 3 3665,-4 4-3488,5-4 0,-7 15 0,10 0 0,2 9 0,3 8-201,2 5 0,-3 4 0,5 9 0,0 3 0,0 5-90,0-1 0,-2 6 0,4-4 0,-4 3 30,-2 3 0,5-2 0,-7-2 0,-1-4 1,-1 0-21,3 1 0,-4-7 1,3 3-1,-3-4 1,-2-4 138,0-3 1,0-5 0,0-6-1,0 0 483,0-1-469,0-7 1,0-3 0,0-14-1,0-8 1,0-10-42,0-5 0,-2-15 0,-1-5 0,-5-8 0,-1-7-526,-4-4 0,0-2 0,0 10 0,4 5 18,2 7 0,1 8 0,5 1 0,-3 10-745,-2 5 1,1 14-1,5 12-547,0 9 0,5 13 1619,1 5 0,7 5 0,-4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19T19:50:38.3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897 1891 7896,'0'-21'203,"0"7"1,0 0 0,0-3 196,0-1 1,0-3 0,0 0 0,0 0 0,0 0 29,0 0 1,0 0-1,-3 0 1,-1 0 0,-6 2-6,-1 5 0,-3-2-483,-7 9 1,0 0-1,-3 7 1,-1 0-1,-6 0-135,-1 0 1,-3 16 0,-7 5 0,2 5 116,5 4 1,-2 3 0,9 9 0,2-3 135,3-4 0,4 5 1,5-7-1,7 2 88,5 0 1,2-10-1,2 6 1,5-3-38,7 0 1,12 0 0,4-7 0,3-3-51,4-4 1,3 5 0,2-5 0,0 5-103,0 2 1,0 0 0,0 0 0,-3 2 103,-4 5 1,-2-5 0,-7 8 0,-1-3 108,-6 0 1,0 7 0,-12-7-1,-3 0 97,-1 2 1,-6-7-1,-4 5 1,-7-4 35,-4-3-1,-3 0 1,-3 0 0,-1-3-169,-3-4 0,-10 3 1,3-10-1,-4-3-271,-3-1 1,2-3-1,3 0 1,4-3-649,3-4 1,4-4-1,12-10 496,7 0 0,9 0 0,12 0 287,14 0 0,19-10 0,7-1 0</inkml:trace>
  <inkml:trace contextRef="#ctx0" brushRef="#br0" timeOffset="463">1716 1702 8173,'-3'-21'0,"-1"0"475,-3 0 1,-10 0 0,6 0-1,-3 2-77,0 5 0,0-2 1,-10 9-1,-1 2-15,-3 3 1,-10 2-1,3 0 1,-4 0-151,-3 0 0,2 7 0,3 2 0,4 3-157,3 4 0,4 3 0,10 4-127,2 5 0,9-5 1,-2 5-1,5-4 0,2-3 96,0 0 0,9 0 1,5 0-1,5 0-120,2 0 0,9 7 0,3 0 0,2-3 131,0-1 0,0 4 0,7 0 0,-3 0 44,-4 2 1,5-4-1,-5 9 1,2 0 19,-2-3 1,-4 8-1,-13-7 1,-1 2 69,-3 0 1,-10-7-1,1 7 1,-10 0 216,-9-3 0,-14 6 1,-4-8-1,-3 0-273,0 1 0,-7-3 1,-10-10-1,1-1-241,0-3 0,9-10 0,7 3 0,0-7 64,2-7 1,5-14 0,14-14 0,7-4-1899,5-3 1,6-7 1940,10 0 0,10-10 0,18 6 0</inkml:trace>
  <inkml:trace contextRef="#ctx0" brushRef="#br0" timeOffset="1065">1926 1240 7449,'-10'-30'-470,"6"6"1,-10-6 0,0 2 720,2 0 0,-7-2 1,5 4-1,-4-2 611,-3 2 1,-7 1-1,0-1 1,0-2-456,-3 2 1,1 3 0,-7 2 0,2 0-208,-3 0 1,-4 9-1,-4 5 1,-3 5-161,2 2 1,-7 0 0,1 5 0,-3 6-38,0 10 0,-7 12 1,-7-3-1,0 5-148,-3 10 0,8-3 0,-7 7 0,4-3 113,5 3 0,-2-2 0,13 9 0,1 2 156,0 3 0,2 9 0,7 2 0,0 3-18,0 4 1,2 3 0,3 2 0,4 0 49,3 0 0,4 0 0,10 0 0,4-3-31,3-4 0,9 10 0,11-8 0,6 0-18,6 3 0,10-7 1,-3-1-1,3-1 26,4-6 1,3-4 0,4-7 0,3-7-28,2-4 1,7-3-1,-3-3 1,6-4-22,6-7 1,12-7 0,2-7 0,8-7-36,4-4 1,-38-7 0,1-2 0,-1-1 0,-1-2 0,2-3 0,-1-2-50,1-2 1,0-3 0,1-3 0,-1-2 0,1-1 0,-2-2 0,-3 1 0,0-1 50,-2-2 1,0-1 0,-2 0-1,-1 0 1,-3-1 0,0-1-1,-2 0 1,-1 1 31,31-32 1,-34 28-1,-2-3 1,20-39 0,-3-2 67,-9 2 0,-2-9 1,-15 4-1,-4-4-17,-4-10 1,-14 46 0,-2 0-1,3-5 1,-1 0 0,-1-2 0,-1 0-238,-1-2 1,0-1-1,0-2 1,0 0-1,0 9 1,0 1-1,-3-41-210,-4 11 0,-14 12 0,-14 14 0,-7 10-44,-7 8 1,-7 10 0,-14 14 0,-7 7-115,-4 5 1,-6 4 0,-4 8 0,-4 8-630,-1 8 1,47-8 0,0 1 921,-35 16 0,39-12 0,1 3 0,-30 28 0</inkml:trace>
  <inkml:trace contextRef="#ctx0" brushRef="#br0" timeOffset="1907">7427 1576 8332,'0'-21'0,"0"0"336,0 0 1,0 7-1,0 0-119,0-2 1,0 4 0,-2 0 0,-5 1 0,-7 1 60,-5 1 1,-4-5-1,-3 7 1,-4 2-60,-3 3 0,-2 2 0,-7 0 0,0 0-5,0 0 1,3 9 0,1 5-1,3 7-164,-2 7 0,7-2 0,-1 6 0,6 1 4,4 0 0,-5-1 0,14 6 1,1-3 1,4 2 1,4-4 0,6-1 0,4-1-75,7-6 0,14-1 0,7-3 0,4 0 69,3 0 1,0 7 0,0 0 0,0-3 102,0-1 0,-2 4 0,-5 2 0,-7 0-71,-5 1 0,-2 6 1,-2-2-1,-5 5 124,-7 2 0,-7 0 0,-7-3 0,-7-1-42,-5-3 0,-9-7 0,-2 4 1,-3-1-161,-4-6 0,4-4 1,-2-7-1,0-4-295,3-1 0,1-7 0,10 3 0,3-12-311,4-14 1,4-7-1,13-12 1,4 3-2770,7 0 2125,14-8 1245,14 13 0,21-10 0,11 0 0</inkml:trace>
  <inkml:trace contextRef="#ctx0" brushRef="#br0" timeOffset="2274">8162 1639 8434,'10'-33'917,"-8"-7"-765,5 5 0,-5 5 0,-4 2 0,-3 5 316,-2 2 0,-11 0 0,-1 2 1,-9 5-151,-5 7 1,-2 5 0,-7 2 0,3 0-113,4 0 0,-3 0 0,10 2 0,3 5-43,1 7 0,3 5 0,3 2 0,1 0-13,3 0 1,10 7-1,-3 2 1,7 0-243,7 1 0,0 4 0,11-5 0,6 3 109,-1 4 1,3-4-1,2 2 1,4 2-114,1 3 1,4-5-1,-6 0 1,-1 0 109,0-3 1,-2 8 0,-7-7 0,-2 2 52,-5 0 166,5 0-113,-17-3 1,7 6 130,-9-10 0,-2 7 1,-5-7 91,-7-3-217,-14 8 1,2-10 0,-9 3 0,-2-7-86,-3-5 0,1-10 0,1 3 1,6-4-254,1-3 1,10-3 0,10-6 0,1-12-1484,6-12 1,18-9-1,9-4 1,7-3 1694,8 2 0,20 3 0,7 2 0</inkml:trace>
  <inkml:trace contextRef="#ctx0" brushRef="#br0" timeOffset="2621">8855 1660 8404,'21'-24'594,"0"-4"1,-9 3-1,-3-8-482,1 3 0,-8-5 0,3 7 0,-8 2 199,-4 3 1,-11 2 0,-1 2 0,-9 3 265,-5 2 0,-2 9 0,-7-2 0,0 5-285,0 2 1,3 0-1,1 0 1,6 2-255,1 5 1,6 5 0,11 9 0,4 2 2,1 5 0,7-4 0,-3 6 0,10 0-41,9 5 1,4-2 0,6 2 0,1 2-127,3 3 0,10 2 0,-6 0 0,3 0 82,0 0 1,-2 2 0,2 3 48,-7 2 0,2 0 0,-2-7 0,-4 0 0,-8-3 35,-9-4 0,-5 12 0,-2-5 0,-2 2 172,-5 1 1,-7-3-1,-14-3 1,-7-1-86,-5-3 1,-9-3-1,-2 3 1,-3-7-371,-4-4 0,4-13 0,1-4 1,1-9-770,6-12 1,1-9 0,8-22 0,9-4 1011,14-7 0,9-23 0,5-7 0</inkml:trace>
  <inkml:trace contextRef="#ctx0" brushRef="#br0" timeOffset="3163">9044 1093 7918,'-2'-40'50,"-5"5"0,-5-4 0,-11 4 0,-5-5 0,-7-2 509,-5 0 1,-9 7 0,-2 0 0,-3-2-101,-4-3 1,-10-2-1,-4 2 1,0 5-176,-1 7 1,-8-2 0,-1 4 0,-7 8-235,1 8 0,38 5 0,-1 1 1,0 0-1,0 1 0,-2 1 1,1 2-67,-3 1 1,0 2 0,-3 2 0,-1 2 0,1 4 0,0 1 0,-1 2 0,1 0-172,1 3 1,0 1-1,-3 2 1,3 2-1,8 2 1,2 1-1,0 3 1,1 3 161,3 1 1,2 3 0,2 1 0,3 3 0,5 2 0,2 2 0,1 0 0,2 0 121,4 2 1,2 1 0,-1 2 0,2 2 0,4 5 0,2 2 0,1 2 0,1 1-70,2 2 1,2 0 0,-2 3-1,1 0 1,4 3 0,1 0-1,1 1 1,0-1 3,0-3 0,1-1 0,1 3 0,0-1 0,1-6 0,1-1 0,1-2 0,1 0 39,2-1 1,2-2 0,13 41 0,7-4 0,7-7 66,4-7 1,15-7-1,9-11 1,9-8-15,3-7 0,11 1 0,-6-17 0,1-3-33,8-1 1,-5-13 0,7-4-1,-2-4-210,2-3 1,4-5 0,-41 0-1,0-2 1,0-3 0,1-3 103,1-2 1,0 0-1,9-2 1,1-1-1,-2-3 1,0 0-1,3 0 1,-1 0 78,1 0 0,-1 0 0,-4-4 1,0-2-1,5-1 0,-1-2 1,-3-2-1,-2-1 97,-5-1 1,0-2-1,-1-3 1,-3-2-1,-8 2 1,-2-1-1,-1-2 1,-2-2-32,-1-1 0,-2-1 0,-4-7 1,-3-2-1,-4 2 0,-3-1 1,-2-3-1,-3-3-190,-2-3 0,-2-2 0,-1-2 0,-1-1 0,-1-5 0,-1-1 0,-1 2 0,-2 1-4,-2 5 0,-1 0 0,-1-1 0,-2 3 0,-1 8 0,-2 2 0,-2 3 1,-2 2-49,-14-37 1,-23 11 0,-8 14 0,-13 8-75,-12 11 0,29 24 0,-2 5 0,-4 5 0,-2 2 0,-3 2 0,-1 1-2012,-3 2 0,-2 0 2198,-5-1 0,0 4 0,-3 7 0,-1 5 0,-8 6 0,-2 7 0,-5 10 0</inkml:trace>
  <inkml:trace contextRef="#ctx0" brushRef="#br0" timeOffset="4020">2283 1282 8016,'11'-21'-16,"-1"0"0,-10 0 0,2 0 0,3 0-52,2 0 0,9 0 0,-2 0 0,5-2 171,2-5 1,9 2 0,5-9 0,5 0 35,2 2 1,7-4 0,2 7-1,3-1-3,4 1 1,3-5-1,2 5 1,2-1 13,5 1 0,5-5 0,11 5 0,3-1-148,2 1 0,-42 14 1,2 2-1,-2 1 1,0 2-1,3-1 1,1 1-29,3 1 0,0 1 1,-2 1-1,-1 0 1,4-2-1,1-1 0,-2 1 1,0 1 26,-1 2 0,2 0 1,2-1-1,1 0 0,-4 4 1,0 1-1,-2 0 1,-1 1-27,-3 1 0,0 0 0,1 1 0,-1 0 0,41 0 0,-3 0 10,-1 0 0,-3 7 1,2 2-1,0 1 69,-2-1 0,5 7 1,-12-2-1,2 3-36,-2-3 1,9 9 0,-9-4 0,-2 2 113,0 4 0,-10 1 0,5-5 0,-7 0 116,-7 0 1,-5 0 0,-9 0 0,-2 0-162,-5 0 0,5-2 0,-8-3 0,1-2 15,-5 2 1,-5-4 0,-2 0 0,0-3-7,0-4 1,3-1 0,1 1-133,3 2 0,0 0 0,-7-7-900,0 0 1,-7 0-1323,0 0 720,-9 0 1538,4 0 0,-9-19 0,0-4 0</inkml:trace>
  <inkml:trace contextRef="#ctx0" brushRef="#br0" timeOffset="4384">6461 295 8052,'-21'-33'-59,"0"1"0,0 6-153,0-2 1,0 0 154,0 7 0,0 0 0,0 2 0,0 3 414,0 2 1,0 2 0,3-4 0,1 4 379,3 3 1,7 2-432,-7 7 0,12 0 0,2 2-62,12 5 0,6 7 0,3 12 0,3 2-322,4-2 1,-3 6 0,8 1 0,0 2-183,-1 0 1,-4-2 0,7 4 0,0-4 26,-2-3 0,-3 5 1,-9-7-1,0 0 216,0 2 0,-2-6 1,-3 6-1,-4-2 92,-3 0 1,-2 7-1,-9-5 1,-5 1 209,-7-1 1,-7 5-1,-9-5 1,-10 3 216,-7 4 0,-11 1 1,4-1-1,-2-4-105,0-3 0,-2 5 0,-10-7 0,1-2-153,6-3 1,-7-2 0,10 2 0,2 3-615,2 2 0,-4 2 0,2-2 370,-5 7 0,-2 5 0,0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19T19:50:48.96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442 715 7953,'-14'-14'89,"0"0"0,-2 0 1,-3 0-1,-2 2 481,0 3 0,7 2 1,0 7-1,-2 0-290,-3 0 1,-2 0 0,-2 2-1,-3 5 1,-2 7 0,2 7-128,3 7 0,2-2 1,0 9-80,0 2 1,7 5 0,0 5-46,-2 2 0,6 7 1,3-7-1,5-2-39,2-3 0,0-4 0,2-5 0,5-7 65,7-5 0,7-9 0,5-2 0,4-3 20,3-4 0,2-12 0,5-7 0,-3-7-22,-2-7 1,-2 2 0,2-9 0,-7-2 41,-5-3 0,-4-9 1,-3-2-1,-4-3-14,-3-4 1,-2-1 0,-9 3 0,-3 7-53,-2 5 1,-9 11 0,2 8 0,-5 6-128,-2 5 1,0 9 0,-2-2-1,-3 5-428,-2 2 1,0 9 0,7 5 0,2 5-336,5 2 0,-2 0 0,9 0 0,2 2 861,3 5 0,21-4 0,4 6 0</inkml:trace>
  <inkml:trace contextRef="#ctx0" brushRef="#br0" timeOffset="158">904 925 11956,'-21'-12'2331,"7"1"-3165,0 4-605,0 4 0,5-6 0,9 9 1439,11 0 0,8 0 0,2 0 0</inkml:trace>
  <inkml:trace contextRef="#ctx0" brushRef="#br0" timeOffset="477">1387 358 7885,'-23'-21'0,"-3"0"1891,-2 0-1262,0 0 1,0 7 0,0 2-41,2 3 0,-4 2 0,2 7 1,2 0-195,3 0 1,-3 2 0,3 5-1,4 10-367,1 8 0,8-1 0,3 6 1,5-2 53,2 0 1,0 9 0,2-4 0,8 2-154,11 0 1,2-2 0,10 4 0,-1-4-99,1-3 1,2 5 0,7-5 0,-2 3 37,-5 4 1,2-4-1,-9 2 1,-5 0 80,-6-2 0,-1 6 0,-9-6 0,-2 2-70,-3 0 0,-2-9 0,-2 4 0,-5-2-220,-7 0 0,-5 0 0,-2-9 0,0-5-347,0-7 0,0-5 0,0-2 0,2-5-417,5-9 1,-4-11 1103,4-24 0,-5-14 0,-2-12 0</inkml:trace>
  <inkml:trace contextRef="#ctx0" brushRef="#br0" timeOffset="617">1114 442 7885,'9'-21'187,"5"-7"1,14 0 0,7 0 1036,5-2 0,11 4 1,10-9-1,9 0-812,7 2 0,12-4 0,-5 9 0,9 2-412,3 3 0,-45 8 0,0 0 0,-3-2 0,0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19T19:50:55.1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484 693 7850,'0'-14'31,"0"0"1,0-2 0,0-3 0,0-2 380,0 0 0,0 0 0,0 0-189,0 0 1,0 0 0,0 0-1,-3 2 1,-1 3 266,-3 2 0,-3 0-321,3-7 1,3 7 0,-10 2 0,-3 3 30,-1 4 1,-3 3 0,-3 4-1,-1 5-161,-3 7 0,-7 14 0,4 7 0,1 5-160,0 2 1,-5 2 0,7 5 0,2 5 3,3 0 1,4 6 0,5-6-1,5 0 78,-1-5 1,8 2 0,-5-2 0,5-2 44,2-3 0,2-9 0,5-2 0,7-5 49,5-10 1,4-6 0,3-12 0,4-2 27,3-5 0,2-7 0,7-14 1,0-10-42,0-8 0,-7 1 0,-3-8 49,-1-6 0,-10 10 0,-10-14 1,-1 3-1,-6 1 3,-1 3 1,-10-2 0,-3 11 0,-1 5 152,-6 5 0,-1 11 0,-3 1 0,0 8-295,0 10 0,0 5 0,0 4 0,0 5-804,0 7 1,7 5 0,2 4-1,3 3 852,4 2 0,12 0 0,5-7 0</inkml:trace>
  <inkml:trace contextRef="#ctx0" brushRef="#br0" timeOffset="170">1072 882 8484,'-21'-21'954,"0"0"0,9 7 0,5 0-1336,5-2 1,2 4 0,2 0 0,5 3-586,7 4 0,7-6 967,7-3 0,-14 4 0,5 1 0</inkml:trace>
  <inkml:trace contextRef="#ctx0" brushRef="#br0" timeOffset="467">1639 231 7880,'-28'-21'186,"0"0"1,-10 2 0,3 5 558,-4 7 1,-3-2 0,0 2 0,0 5 0,0 4-157,0 5 0,2 16 0,3-2 0,6 3-462,8-1 1,0 0 0,16 3 0,2 2-174,3-2 1,6 4 0,8-2 0,14 0 46,11 2 1,3-6-1,13 6 1,-1-2-194,-6 0 0,6 9 0,-3-2 0,-3 5-66,-1 2 1,-6 0 0,-1 0-1,-8-2 88,-7-5 1,3 4-1,-14-4 1,-1 3 8,-4-3 1,-7 2 0,-7-7 0,-7 1-54,-4-1 1,-3-9 0,-3-9 0,-4-3-333,-7-4 0,3-5 0,-3-10 0,0-11-879,2-11 1425,-7-17 0,8-14 0,-10-12 0</inkml:trace>
  <inkml:trace contextRef="#ctx0" brushRef="#br0" timeOffset="608">1471 189 8258,'21'0'0,"2"0"582,5 0 1,-2-2 0,11-5 0,5-7-1,7-5 19,5-2 0,8 0 0,8 2 0,-2 3-760,-3 2 1,8 0 0,1-5 158,1 5 0,-21 5 0,-15 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2-19T22:55:31.116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16288 9988 7505,'-1'-9'2538,"-5"3"-2366,4 4 0,-5 4 0,7 4 0,0 5 0,0 4 1,0 1-1,0 2-101,0 5 0,0-5 0,0 6 0,0-2 1,0 2-1,-2 1 0,-2 5 0,-1 1 0,1 2 1,1 0-1,-1 0-8,-2 0 1,-5 0 0,6 1 0,-1 0 0,1 3-35,-1 2 0,-5-1 0,6-5 0,-1 0 0,1-1 0,-3-3 0,1-1 298,0 1-202,-6 2 0,9 2 0,-5-1-46,2-5 1,-4 4 0,3-5 0,1 2 0,-2-3-1,1 1 1,-1-2-90,0 0 0,0 0 1,-4-4-1,4 2 1,0-2-34,-1-1 0,7-3 1,-5-1-1,3-2 0,-3-2 91,-1 2 1,6-4-1,-5 2 12,1 2 0,0-4 0,-6 2 0,2 2 44,-2 1-76,-2-4 1,4 3 0,2-6 0,0 0 35,-1 1 0,5-3 0,-4-3 0,0 2 79,-1 1 1,5 1 0,-6-5-140,-2 5 0,-2-4 1,-1 3-1,-1-3 1,1-2-1,-3 0-138,-3 0 0,2 0 0,-6 0 0,1 0 0,1 0 100,0 0 0,-6 0 1,3 0-1,-3 0 1,1 2 43,2 4 0,-1-5 0,-7 7 0,-2-3 1,-1 1 67,1-3 1,-3 5 0,-1-3 0,1 1-56,-1 1 1,-3-5 0,4 3 0,-2-3-1,-4 0 1,-2 2-95,-2 1 1,1 1-1,-3-6 1,-1 0-1,-2 0 1,1 0 1,3 0 0,1 0 0,1 0 58,-1 0 0,6 0 0,0 0 1,-2-2-1,-2-2 102,-1-1 1,1-3-1,2 5 1,2-5-1,-2 1-46,-2 0 1,4-4-1,2 3 1,0-1-1,1-4-37,1-1 1,-1-3 0,5 1 0,-3-1 0,2 0-4,2 1 1,2-2 0,0-3 0,2-1 0,2 2-111,1 2 0,0-4 0,-5 0 0,0 0 1,0 0-1,0-1 0,-2-4 0,-2 3 0,-1 0 0,1-2 87,2 1 0,2 4 0,2-2 0,1 1 0,3 0 49,-2 1 1,3 3 0,0 1 0,0-1-1,1-2 29,-5-2 1,5-2-1,-3 2 1,0-6 0,1-3-64,-1-2 0,3 2 0,-5 1 0,4 3 0,1-1-20,-1 2 0,6-3 0,-2 5 0,3 0 0,1-1 19,-4-1 1,4 4 0,-5-6 0,5-1-23,2-2 1,-1 3 0,1 0 0,1-1-1,2 0 1,2-1 10,-2 3 0,4 7 0,-2-3 0,0 5 0,0 0 54,0-4 1,5 3 0,-3-3 0,2 4 0,1 1 48,-1 1 0,5-1 0,-5 3 0,1 1-65,1 2 1,-1 0 0,6-6 0,-2 2-1,-1 3-12,-3 1 1,1 5-9,5-5-52,0 7 0,0-1 1,0 10-1,0 8 1,0 7-100,0 8 0,0 3 0,0 4 1,0 2 88,0 1 0,0 7 1,0-7-1,0 1 1,0-1 85,0 1 0,0-1 0,0-3 0,0 2 0,0 4-6,0 1 1,0-4 0,0 5 0,0-1 0,0-4 73,0-3 0,0 0 0,0-13 0,0-1 0,0-3 806,0-2-766,0-6 0,0-5 0,0-10 0,0-8 0,0-7-171,0-8 0,-6-5 0,1-6 0,1-7 1,0-5-88,-1-4 1,3 0 0,-4 5 0,5 2 0,1 2 78,0 2 1,0 8-1,0-3 1,0 6-1,0 4 63,0 1 1,0 6-1,0-4 1,0 2-1,0 2-13,0-2 1,0 6 0,0-4 0,1 4 0,3 1-25,2 1 0,5-1 1,-4 2-1,2 2 1,4 2 1,2-1 1,1 2-1,3 1 1,1 2 0,2 3-36,-2 2 1,-2 2-1,1 0 1,1 0-1,2 0-123,-2 0 1,4 0 0,0 0 0,0 0 0,0 0-191,-4 0 0,4 0 1,0 0-1,0 0 0,1 0-547,1 0 1,-4 8 910,6 3 0,-15-4 0,1 0 0</inkml:trace>
  <inkml:trace contextRef="#ctx0" brushRef="#br0" timeOffset="1">14403 12105 7700,'0'-11'-157,"-2"1"1,-1 1-1,-3 0 136,3-4 1,-5-1-1,3-3 1,-1 2 0,1 2-1,-3 4 1,1 0 516,0 0 1,-6 5 0,2-1-1,-4 3 1,-1 4 0,-1 3-331,0 6 1,3 9-1,1 4 1,2 2-1,-2 3 1,-2 3-150,-1 1 1,5 0-1,0 0 1,0 2-10,1 3 0,1-3 0,6 6 0,-3-3 1,2 1 14,3-2 1,1-4 0,0-4 0,0-3 0,1-2-25,5-4 0,3-7 0,10-4-2,3-2 0,-4-1 0,4-6 0,-4-2 0,1-3-4,3-7 1,-4-4 0,4-6 0,-3-6 0,-3-3 1,1-2 1,-3 4-1,-1-3 1,-4-4 0,-1-3-1,-5-3-4,-1 0 1,-4 1-1,-3-5 1,-6 0 60,-4 6 1,-1 5 0,-1 6 0,1 3 0,-1 2 68,0 4 1,1 7 0,-1 4 0,1 1 0,-1 5-101,1 1 0,-1 2 0,1 2 0,-1 1 1,3 5-369,2 1 0,-2 2 0,5 5 0,-1 1 0,3 1-531,0 4 0,5-1 878,-4 6 0,5-7 0,1 4 0</inkml:trace>
  <inkml:trace contextRef="#ctx0" brushRef="#br0" timeOffset="2">14866 12336 7758,'0'-16'2085,"0"-1"0,0 6-1751,0 0 1,0 6-3945,0-6 3610,0 7 0,0-3 0,0 7 0</inkml:trace>
  <inkml:trace contextRef="#ctx0" brushRef="#br0" timeOffset="3">15247 11906 7970,'-17'-11'435,"1"0"0,5 8 1,1-5 144,3 1 0,-6 3-317,2-7 0,2 7 0,-2-1 0,0 5-115,2 5 1,-4 5 0,5 6-62,-1 1 0,6-1 0,-3 1 1,4-1-109,2 1 1,6-1 0,1 1 0,2-1-1,4 1 16,2 0 0,1-1 0,1 1 0,-1-1 0,1 1-79,0-1 0,-1 1 0,2-1 0,3 1 0,1-2 48,-2-4 0,-2 3 0,-1-1 0,-1 5 0,-1 5 0,-4-3 44,-5-2 1,1 0 0,-2 3 0,-1 1 0,-4 0 76,-5 2 0,-3-6 1,-6 6-1,-1-2 1,-3-2-75,-1-5 0,1 1 0,1-5 0,1 2-27,-1-2 0,1-3 1,-1-8-1,1 0-304,-1 0 0,2-2 0,2-4 320,2-5 0,8-11 0,-5-3 0</inkml:trace>
  <inkml:trace contextRef="#ctx0" brushRef="#br0" timeOffset="4">15180 11906 7821,'-16'0'995,"-1"0"0,10 0-728,7 0 1,7-2 0,10-1 0,1-5-19,4-1 0,6-2 1,11-7-1,5-2 0,3-2 1,3 1-1,1 5 130,5 5 1,-11-4-1,3 6 1,-4-2-365,-1 0 0,-1 7 0,2-1-15,-5 3 0,-5-6 0,0-1 0</inkml:trace>
  <inkml:trace contextRef="#ctx0" brushRef="#br0" timeOffset="5">21067 10600 7904,'-11'0'2254,"0"0"-1587,8 0 0,-3 0-218,12 0 0,-4-2 44,3-3-293,-3 3 1,-2-4 0,0 12-25,0 5 0,0-2 0,0 2 0,0 2 0,0 1-7,0 3 1,0 0 0,0-1-1,0 2 1,0 3-141,0 1 1,-6 5-1,1-3 1,1 2-57,2 3 1,2 3-1,0 1 1,0 0 0,0 0-1,0 0 45,0 0 0,0 0 0,0-2 1,0-1-38,0-3 1,0 1 0,0 5-1,0 0 1,0 0 51,0 0 1,0 0 0,0 0 0,0 0 0,0 0 17,0 0 1,-5-5 0,-1-1 0,1 1-1,-1 0 16,1-1 0,-6 1 1,5 5-1,1 0-29,-3 0 0,5-2 0,-6 0 0,-1 1 0,3 3-22,0-1 1,-6 1 0,4-3 0,-2-3 0,0-1 42,-2 1 1,0 0 0,0 1 0,2-4 0,-2-1 100,-2 1 0,-1-6 1,-1 2-1,1-2 54,-1 2 1,-5-1 0,-2 4-1,0 1 1,-1-2 207,-1 0-387,-2 5 0,-5-8-87,0 6 0,6-5 45,-1 6 0,1-8-152,-6 2 0,-1 2 58,1-2 1,0 0-40,0-6 0,0 7-42,0-1 0,-2 1-140,-3-1 1,-5-1 194,-6 6 0,-1 1 0,1 3 72,-1-3 1,-7 3-1,-4-4 1,-3 5-1,-4 1 1,-2 0-37,-1 0 0,-7 0 1,5 0-1,-2 0 0,-3 0 253,3 0 1,-6-5 0,4-1-1,-4 3-70,-2 1 1,-1-3 0,-1-1 0,-1 3-1,2-1-1,-3-2 1,1 5 0,3-5 0,-1 5-1,-3-1-97,-1-4 1,0 3 0,3-6-1,-1-1 1,-2 1-52,1-3 1,-3 2-1,0 0 1,0-1 56,0 1 0,0-4 0,4 5 1,-2-2-1,0 0 37,-2-2 0,5-2 0,-3-1 0,3-1 0,4-1-55,4-4 0,-2 4 0,8-6 0,1 2 0,2-2-16,2-1 1,0 3 0,1-6 0,3 1 0,1-1 14,-1 1 1,-3 1 0,-1-3-1,0 1 1,2-1-13,3-2 1,-5 3 0,3 1 0,-4-3 0,-1-1-44,-2-2 0,-4 0 1,4 0-1,4 0 1,0 0 67,4 0 0,-5 0 0,-1 0 0,4 0 0,2-2 77,3-3 0,-4-2 0,6-6 0,1 2 0,-3-2-41,0-2 0,6-1 0,-4-1 0,2 1-33,-1-1 1,-4 0 0,5-1 0,0-4 0,-1-6-11,1-3 1,-5-2 0,3 0 0,0 0 0,0-2-8,4-3 1,1 3 0,1-6 0,-3 3 0,-1-1-7,2 2 0,2-5 0,-1 0 0,1-2 0,-3 0 16,1-2 1,5-2-1,-7-4 1,4-1-1,1-4-24,0-2 48,-6-1 1,4-1 0,-3 0 0,4-1-23,1-2 1,0-2 0,1-1 0,-3 1 309,-3 0-1160,4 0 910,-6 0 1,7 0-70,0 0 1,1-2 0,-1-2 0,3-2 0,2 4 0,5 2-1,1 3 111,1 1 1,5-6 0,5 7 0,1-1 0,-1-1-50,0 3 1,3 1-1,-5-3 1,5 3-1,-1 2 3,0 3 1,6-1 0,-2 4 0,4 5 0,1 2-65,0 2 1,3 5 0,1 0 0,4 6-25,1 3 0,3 3 0,5-3 0,0 6-7,0 4 1,0-4-1,0 0 1,0 1-1,0 3 334,0 1 1,0 6 0,0 0-60,0-2 1,-2 6 0,-2 0 452,-1-1-582,-1 7 0,5-7-25,-5 8 1,2 0-116,-7 0 1,8 8 0,-3 3 0,2 3 0,1 5-54,-3 3 0,1-2 1,5 8-1,-2 1-478,-4 2 387,5 10 0,-7-5 0,8 7 0,0-1 40,0 0 0,0-3 0,0 3 0,-2 0 0,-1-1 37,-3-1 1,-5-1 0,4-6 0,-1-2 159,1-3 0,-6 1 0,2-7 146,-3-2 0,-3-9 0,2-7 0,2-8-64,2-7 0,2-5 0,-4-6 1,4-6-1,2-3 0,1-8-123,6 1 1,0-3 0,0 4 0,2-3-43,4-2 0,3 0 0,7-4 0,3 1-177,3 0 1,-4-1-1,4 2 1,-3 3 0,-3 3 224,1-1 0,5 0 0,0 6 0,-2 2 0,-2 3 57,-1 6 1,-1 11 0,1 6 0,-1 3-29,1 2 1,1 2 0,3 3 0,3 8 0,-1 6-85,1 3 0,-2 5 0,-5-3 0,-1 0 0,1 0-226,-1-4 1,1-2 0,-2-1-1,-2-2-28,-2-4 0,1-2 0,11-5 292,4 1 0,-10 1 0,-3-6 0</inkml:trace>
  <inkml:trace contextRef="#ctx0" brushRef="#br0" timeOffset="6">20836 12915 7810,'-17'0'0,"1"2"0,-1 3 142,1 6 1,-3 4-1,-1 2 1,-2 1-1,2 4 1,2 4-1,1 1 1,1 1-1,-1 1 1,0 4 0,1 4-1,-1 3 1,1 3-1,1 1 473,4-2 0,4 4 0,7-7-513,0-3 1,0-1 0,0-3 0,0-3 0,0-3 0,2-4-81,3-8 0,4 1 0,8-9 0,-1-3 0,3-3 71,3-5 1,2-6-1,5-11 1,-3-8 0,0-5-47,-1-3 0,-5-8 1,2 2-1,-5-4 0,-6-2 46,-5 1 0,-5-1 1,-1 2-1,-1 2 0,-5 4 0,-5 2 1,-4 3 0,-1 8 0,-1 5 0,1 4-137,-1 5 1,-5 4-1,0 0 1,2 5-1,2 4-312,1 2 0,0 2 1,3 4-1,3 5 0,5 5-2578,4 6 2933,2-3 0,0 5 0,0-8 0</inkml:trace>
  <inkml:trace contextRef="#ctx0" brushRef="#br0" timeOffset="7">21249 13229 7774,'0'-11'3981,"0"0"-4229,-7 7 1,5-5-400,-3 4 1,5 1 646,5-7 0,4 7 0,8-3 0</inkml:trace>
  <inkml:trace contextRef="#ctx0" brushRef="#br0" timeOffset="8">21613 12766 8161,'-9'-16'522,"-9"5"1,3 1 0,-2 1 0,-3 2-204,2 0 1,-1 1 0,3 6 0,-1 0 0,1 0 125,-1 0 1,3 2-1,1 2 1,4 3-267,1 2 0,3 8 0,5 5 0,0 0 1,0 0-70,0 0 0,1 2 0,3-4 0,4 2 0,3 0-69,7 2 0,-2-6 0,8 6 0,0-2 0,2 0-305,0-2 0,5 4 1,-4 0-1,3 0 0,-1 2 151,-1 0 1,-8-4 0,2 3 0,-4 1 0,-1 0 78,0 3 0,-8-3 0,-4 0 0,-3-1-5,-2 1 0,-2-4 1,-3 4-1,-6-2 1,-6-4-239,-5-2 1,4-3 0,-6-2 0,2-4-1,-2-2-245,-2-3 0,6-4 0,-4-7 0,2-10 522,0-9 0,0-19 0,5-7 0</inkml:trace>
  <inkml:trace contextRef="#ctx0" brushRef="#br0" timeOffset="9">21382 12700 7797,'16'-7'1456,"8"-3"1,4-6-1103,3-1 1,11 6 0,6 0 0,5 0 0,0 0 0,-1 2 117,-2 2 1,-1-6 0,1 4 0,-1-2-1,1 0-472,0-2 0,-1-2 0,1-1 0</inkml:trace>
  <inkml:trace contextRef="#ctx0" brushRef="#br0" timeOffset="10">27930 10269 8021,'0'11'287,"0"0"0,0 0 0,-2 6 1,-1-1-1,-3 1 0,2-1 1,1 1-1,-1-1 0,-1 3 1,1 1-1,2 2 0,0 0 1,-2 0-1,-1 2 0,1 2-51,2 3 0,1 2 1,-3 2-1,-2 1 1,1 0-1,-1 5 1,-1 3-170,-2 1 0,3 4 0,-5-3 80,-2 4 0,-1 2-135,-3-1 1,1 1-1,-1 0 1,-1-1 0,-4 1 0,3-2 0,-5-2 0,2-4 0,0 0 1,2 0 7,2 4 0,-4 2 0,-2 2 0,-2 1 0,-3 2-71,-2 3 0,-8 6 0,-1-3 32,-3 0 0,-1 9-66,-5-8 0,-8 10 1,-2-6 47,0 6 1,26-33 0,0 0 0,1-1-1,0-1 1,-3 2 0,0 0 0,-1 0-1,0-1 88,-1 1 1,1-2 0,1-3 0,0 0 0,-4 5 0,1 0 0,-1-1 0,0-1-18,2 1 1,-1 0 0,-2 0 0,-1 0 0,3-3 0,1 0 0,-2 0 0,1 0 0,-1 0 0,1 0 0,-2 0 0,1 0 21,-2 1 1,1-2-1,0-1 1,1-1-1,-1 0 1,1 1-1,-2-1 1,1 0 259,0-1 1,1 1-299,3 2 0,0 0 0,-3-3 0,-1-1 0,3 3 0,1 1 0,-1-2 0,0-1-41,-36 28 1,33-27 0,1 0-1,1-1 1,0-1 0,0 1-1,-1-1 1,1 1 0,-1-1-199,0-1 1,-1-1 0,-35 26 0,-3-3-1,-1 1 185,39-25 0,0 0 0,-5 0 0,0-1 0,-1 1 0,0 0 0,-1 0 0,0 0 0,-1-1 0,0 1 0,-1 0 0,-1 0 51,-1 0 0,-1-1 1,-1 2-1,0 0 0,1 0 1,-1 1-1,-2 1 0,0-1 1,-3 0-1,0 0 15,-3-2 1,1 1 0,4-1 0,0 0 0,-2-1 0,0 1 0,1 0 0,0 0 31,0-1 1,0 1-1,-1 3 1,0 0-1,0-1 1,-1 1 0,-1-1-1,0-1 1,-1 0-1,-1-1-41,0 1 0,-1-2 0,5-2 1,1 0-1,-4-1 0,0 0 0,1 0 1,-1-1-54,2-2 1,0 1 0,-4-2 0,0 0 0,5-1 0,0 0 0,-2-1 0,0-1 0,0 0 0,-1 0 31,1 1 0,-1-1 0,-2-2 0,-1 0 1,3 0-1,1 0 0,-1-1 0,1 0 15,-2 0 0,1 0 0,1 1 0,0 0 0,-2-2 0,-1 0 0,1 1 0,1 0 1,0 0-1,1 0 0,0 0 0,0 0-36,3 0 1,-1 0-1,-5 1 1,1 0-1,4-2 1,0 0-1,-1 1 1,0 0-1,0 0 1,-1-1-20,-1-1 1,1 0-1,3-1 1,2 0-1,-4 1 1,0-1-1,0 0 1,0 1-2,0-1 1,-1 0 0,-1-2-1,1-1 1,2 0 0,0 1-1,0 0 1,0 1 0,0 0-1,0-1-30,1-1 1,-1 1-1,-3 1 1,0 1-1,-1-3 1,-1 1 0,0 0-1,0 0 1,-3 1-1,1-1 7,1 0 0,0-1 1,0 0-1,1 0 0,-1 1 1,-1 0-1,1 0 0,0-1 45,-4 2 1,1-1 0,3-1 0,0-1 0,-4 1 0,0 0 0,-1-1 0,0 1 0,1-1 0,0-1 68,1 1 1,0 0-1,-6 1 1,1 1 0,4-3-1,2-1 1,-1 0 0,0 0-1,-1-1 1,1 1 19,2 1 0,0 0 0,-3-2 0,0 0 0,4 2 0,1-1 0,-2-1 1,0-2-78,-1-1 0,-1-1 0,2 1 0,0 0 0,1-3 0,-1-1 0,1 0 0,0-1 0,-1 0 0,-1-1 2,1 0 1,0 0 0,-1 0 0,1-1 0,5 1 0,-1 0 0,-1 0 0,-1-1 0,0 0 0,-1 0-44,1-2 1,0 0 0,-1 1 0,1 0 0,-2-3 0,-1 0 0,3 0 0,0 0 24,2 0 1,0 1 0,2 1 0,-1-1 0,0-1 0,0-1 0,0-1 0,-1 1 0,2-2 0,1 0 53,1 0 1,2-1 0,-3 1 0,2-1-1,1 1 1,1-1 0,-1 1 0,0-1 0,0 0-1,0 1-14,-1-1 0,0 1 0,2-1 1,1 1-1,1-1 0,-1 1 1,2-1-1,-1-1-97,0-1 0,0-1 1,1 3-1,1-1 1,-3-2-1,1 0 1,0 0-1,1-1 1,0 0-1,1 0-43,0 0 0,1 0 0,-2-3 0,1 0 0,4 2 0,2 0 0,-2-2 0,0 0 1,-2 0-1,0-1 53,-1 0 0,1 0 1,3 0-1,2-1 0,0-1 1,1 0-1,0-1 0,0-1 18,-1 0 0,1 0 1,4 1-1,-1 0 1,-3-2-1,-1 0 1,2-1-1,0-1 0,2 1 1,1 0 98,0 1 1,0-1 0,0-1 0,-1 0 0,3 2 0,0-1 0,-33-31 0,1-1 21,1 3 0,1-1 0,2-3 0,3 1 0,6 3 47,4-3 0,-2-1 1,1-2-1,4 0 1,1-2-96,-1-4 1,6 4 0,3-5 0,2-1-165,-1-3 62,3 3 1,14 32-1,1-2 1,-11-39 0,2 1-9,1 3 0,6-2 0,-4 4 0,2-2 0,4 0 46,2 1 1,9 3 0,1-6-1,3 0 1,-1-1-7,3 3 0,3-8 1,5 7-1,4-3 0,2-4 119,0 3 1,0-1 0,6 5 0,-1 1 0,1 1-29,0-1 1,-1 4-1,1-2 1,-1 0 0,1 1-27,-1 5 0,8-5 0,2 3 0,1-1 0,1 5-52,1-1 1,3 0-1,1 2 1,0 0 0,0 0 20,0 4 1,0 9 0,0-1 0,2 5-49,3 1 77,-3 8 1,4-4-1,-10 8 1,-1 3-1,1 3 4,3 5 0,1 1 1,-2-3-1,-2 3 25,-1 2 0,-8 0 0,2 4 0,-2-2 1,-1 2-1,-1 1 161,-3 3 0,-2-1 1,3 1 346,1-1-406,-8 1 1,0 5-1,-5 0 1,3-2 124,2-2 1,-5 4 191,1 0-555,-3 0 1,-2 0-121,0 0 1,-2 7 0,-3 1 9,-6 6 1,-6 1 0,-3 7-1,-4 2 1,-1 2 113,-5 1 0,-7 1 0,-1-1 1,1 1-1,0-1 99,-1 1 0,-3-1 1,-3 1-1,8-1 1,4-1 101,5-4 0,5 2 0,-4-7 1,2-3-1,6 1-65,5 1 0,-2-3 84,4 4-215,4-4 0,-1-4 28,8-4 1,8-1 0,5-6 0,7 2 0,7-2 0,6-2 48,6-1 0,-2-6 0,9 0 0,3 2 0,6 1 15,4 3 1,-5-1 0,1 1 0,-4-1 27,-1 1 1,-3 6 0,-2 5 0,-7 3 10,-3 2 1,-9 0 0,-4 2-1,-6 5 1,-5 10 0,-5 10-185,-4 10 1,-2 0 0,-2 5 0,-2 0-757,-1 1 1,-1 1 891,6 5 0,-7-21 0,-2-6 0</inkml:trace>
  <inkml:trace contextRef="#ctx0" brushRef="#br0" timeOffset="11">25400 14519 8128,'-17'0'0,"1"0"49,-1 0 0,1 2 0,-1 3 0,1 6 0,-1 4 0,-1 2 0,-2-1 0,-2 1 1,0-1-1,0 3 0,-1 1 0,1 4 0,0 1 235,0 5 0,0 1 1,6 2-1,-1 2 1,3 2-1,2 1 1,7-1-169,3-2 0,2-2 0,2-2 0,3-3 1,7-6-1,4-4-219,6-1 0,-2-2 0,8-4 0,1-6 132,2-3 0,3-4 0,-1-3 0,0-8 0,0-7 60,0-8 1,-6-3 0,-1-4 0,-2-2 0,-4-3 67,-1-3 1,-5 5-1,-3-6 1,-5 0 7,-4 1 0,-10-4 1,-3 4-1,-5 3 1,-4 7-165,-2 9 0,-6 6 0,4 3 0,0 4 0,-2 5-1120,1 4 530,5 2 1,-10 8 0,8 5 588,2 7 0,9-9 0,3 4 0</inkml:trace>
  <inkml:trace contextRef="#ctx0" brushRef="#br0" timeOffset="12">26028 14734 8112,'-9'0'-699,"-4"2"699,8 3 0,-1-3 0,6 6 0</inkml:trace>
  <inkml:trace contextRef="#ctx0" brushRef="#br0" timeOffset="13">26591 14172 8278,'-22'-11'194,"0"0"1,-8 7 0,1-1-1,-6 3-194,-4 2 1,-1 2-1,3 3 1,-2 6 0,3 6 254,1 5 0,2-4 1,2 4-1,5-4 49,9-1 0,3-1-40,8 1 0,2 0-291,10-1 0,5 1 198,11-1-29,4 1-98,7-1 1,7 1 64,4-1 1,4 1-72,2-1 1,1 3-1,2 1 1,3 4 0,-5 0-3,-5 0 1,-6 9 0,-8-4 0,-3 1 80,-1 1 1,-14 5-1,1 3 1,-6-2-1,-7-2-9,-6-2 1,-1-2 0,-10-2 0,-5-3 0,-4 0-277,-5 0 0,-8-6 0,-2 0 0,1-7 0,-1-8 0,0-3-131,3-2 1,1-3-1,4-10 299,3-15 0,-3-10 0,5-12 0</inkml:trace>
  <inkml:trace contextRef="#ctx0" brushRef="#br0" timeOffset="14">26359 14155 8201,'0'-16'1645,"7"-1"0,4 1-1486,4-1 0,11 6 0,7 0 1,11-4-1,11-3 0,11-4-326,10 2 1,3 1 0,2 3 166,1-1 0,-3-7 0,11-1 0</inkml:trace>
  <inkml:trace contextRef="#ctx0" brushRef="#br0" timeOffset="15">28443 7524 8019,'0'-26'195,"0"4"1,-2-2-1,-2 1 1,-1-3-1,-1-2 1,1 1 0,-1-3-1,2-3 1,3-5-1,-1-5 558,-4-3 0,4-9 0,-3-5 0,3-6 0,2-6 0,0-5-801,0-4 0,0 4 1,0 0-1,0-1 0,0 1 13,0 0 1,0 7 0,2-1-1,3 4 1,6 5 0,4 3 35,2 2 0,-1 4 1,1 7-1,1 4 10,4 1 0,-2 3 0,6 6 0,0 3 0,0 1-33,3-1 0,2 3 0,2 1 1,0 1 14,0 4 3,1 1 0,4 3 0,3-1 0,1 2 19,4 4 1,-4 2-1,0 6 1,-1-3-1,-3 2 19,3 2 0,-8 8 1,2 1-1,-6 3 49,0 2 0,-5 3 1,0 2-1,-2 1-10,0 4 1,2-4 0,-4 6 0,2 0 87,-1 4-136,4 3 0,-4-3 0,6-1-51,3 3 0,-5 1 31,3 2 0,-2 5 1,3 1-1,-3-2 1,-2-2 67,-4-2 0,-2 7 0,-3 2 0,-2 1 1,-4-3 62,-2 1 1,-1-7-1,-6 7 1,0-3-1,0 3-12,0 1 0,0-5 0,0 3 0,0-1-88,0-1 1,0 7 0,0-5 0,0 0 0,0 3 0,0-1-138,0 4 1,-6-4-1,-1 2 1,0 0-1,-3 0 76,1 1 1,-2-7 0,-4 4-1,1 1 1,1-3 117,0 0 1,-11-1-1,8-6 1,-3 0 27,1 0 0,1 0 1,1-1-1,-1-5 0,1-3-56,-1 0 0,1-6 1,-1 2-1,2-5 1,3-6-698,1-1 1,5 3 0,-3-4-2862,1 2 3493,3-5 0,-2 3 0,-3-7 0</inkml:trace>
  <inkml:trace contextRef="#ctx0" brushRef="#br0" timeOffset="16">29518 6945 7865,'0'0'0</inkml:trace>
  <inkml:trace contextRef="#ctx0" brushRef="#br0" timeOffset="17">29551 7640 7946,'0'16'818,"0"1"0,1-1-317,5 1 1,-2-8 0,7-3 0,2-4 0,1-2 0,3-2-219,-1-4 1,3 3-1,1-9 1,4 0 0,2-5-374,3-5 1,2 2 0,2-8 0,0 1-1,2 1-1648,4 4 1,-2-2 1737,7 2 0,-22 7 0,0 8 0</inkml:trace>
  <inkml:trace contextRef="#ctx0" brushRef="#br0" timeOffset="18">29352 7127 7962,'0'-16'0,"0"-1"0,0 1 584,0-1 1,-5 6 0,-3 2-330,-1 2 0,5 8 1,-1 10-1,3 6 1,4 5 492,3 6-609,5 3 1,6 4 0,3 1 0,1 5 0,2-1 34,-2 1 0,-2 3 0,-1-4 0,0 1 1,-1-1-296,1-3 0,-6-4 0,-2-6 0,0-5-723,0-3 0,-5-3 1,3-1-1,1-4 844,3-5 0,3-19 0,3-6 0</inkml:trace>
  <inkml:trace contextRef="#ctx0" brushRef="#br0" timeOffset="19">30576 6582 7795,'0'-17'-610,"0"0"838,0 1 1,-6 5 0,-1 2 166,-2 1 1,-2-3-1,-6 6 1,1 1-1,-1 2-89,1 2 0,1 8 1,2 5-1,2 5 0,0 6-121,2 1 0,-4 3 0,8 5 0,1 0-168,2 0 1,2 2-1,0 0 1,0 0 0,2-6-22,3-3 1,5-4 0,6-5 0,1-3 0,-1-3-67,1-5 1,-1-4 0,1-2-1,-1-4 1,3-5 131,3-8 1,-4-10-1,2-1 1,-5-5 48,-4-5 0,-7 3 0,1-6 1,-3 1-1,-2-2 77,0-1 0,-7-3 0,-4 10 0,-6 4 0,-3 9-191,-2 4 0,4 8 0,3 2-712,-4 2 0,5 8 1,5 12-1,3 6 715,8 3 0,5 7 0,10-3 0</inkml:trace>
  <inkml:trace contextRef="#ctx0" brushRef="#br0" timeOffset="20">31055 6565 7851,'-22'0'656,"0"0"1,0 0 560,6 0-2005,-1 0 0,8-2 0,5-2 0,10-3 788,10-2 0,1 5 0,7-3 0</inkml:trace>
  <inkml:trace contextRef="#ctx0" brushRef="#br0" timeOffset="21">31419 6102 7884,'-7'-9'445,"-2"-4"0,-10 7-90,-3 3 1,4 1 0,-6 2 0,2 0 0,-2 0-1,0 0 8,0 0 0,2 7 1,6 4-1,-1 4 1,3 1-1,1 1 1,3 0-1,3-1-88,3 1 1,3 1-1,2 2 1,5 2-201,5-2 0,6-1 0,5-3 1,7 1-1,6-1-224,3 1 1,8 5 0,-3 0-1,1 0-200,0 2 0,-2-6 0,2 6 0,-5 0 0,-6 2 0,-6 1 123,-5 1 1,-5-2 0,-6 3 0,-5-3 0,-5 0 124,-1-1 1,-7 1 0,-6 2 0,-7-5-135,-8 1 1,-3-11 0,-4 2-1,-3-6 1,-5-5-729,1-2 0,-6-13 963,4-11 0,-3-12 0,-3-15 0</inkml:trace>
  <inkml:trace contextRef="#ctx0" brushRef="#br0" timeOffset="22">31337 6052 7884,'11'0'1249,"0"0"1,-6-1-1,8-5 1,7-5-1,10-4-727,6-1 1,16-1-1,-1 1 1,4 1-1019,2 4 0,6-2 1,-4 6-1,1-1 496,1 1 0,0-6 0,5 4 0</inkml:trace>
  <inkml:trace contextRef="#ctx0" brushRef="#br0" timeOffset="23">9608 1058 8098,'-43'0'43,"5"0"1,3-2 0,2-1 0,2-3 0,3 3-1,6 1 1,2 0 0,0-2 0,-2-1 50,1 1 0,3 4 1,1 4-1,1 1 0,1 1-103,4 1 0,-4 2 1,4 8-1,-3-1 1,-3 3-104,1 3 1,-1-2 0,2 6 0,3-1 100,1 1 0,0 2 1,-6 5-1,2 0 1,4 2-1,4 2 0,0 1 1,5 3 0,-4-5 0,4 5-4,2 1 0,0 0 1,0 4-1,0-2 1,2 2-1,2 2 31,1 2 1,1 5 0,-4 0 0,1-2 49,3-1 0,5-3 0,-6 1 0,-1-1 0,0 3-16,1 3 0,-3 0 1,4 8-1,-4 1 0,-2-2-8,0 3 0,0-1 0,0 0 0,0-1-28,0-3 1,0-1 0,0 4 0,0-3 0,1 1 176,5-2-177,-4 5 0,11-11 0,-6 8 0,0 0-6,1-3 1,3 1 0,-4-6-1,0 3 1,3-1-5,-1 2 0,-6-6 0,3 4 0,-4-3 0,-2-1-13,0 4 1,0-3 0,0 3 0,0-2 0,0 0 37,0 3 1,0-7 0,2-5 0,1 2 0,3 0 28,-3-2 0,5 8 0,-1-6 0,2-1-62,4 3 0,2 0 1,1 2-1,1-1-26,-1 1 1,1-1 0,1 1 0,3-2-29,1-4 0,0 2 1,-4-6-1,2 1 0,2-1 1,-1-1 82,-3 1 0,0-5 0,3 4 0,1-4 7,-2-2 0,-2 5 1,1 1-1,1-2 1,4-4-1,0-4-19,-1-1 1,5-3-1,-4 5 1,0-5-1,1 1-4,1 0 1,0 0 0,3 3-1,-1-3-21,1-2 1,2-2 0,3-4 0,0 0 0,3 1 7,2-5 1,7-6 0,-2 1 0,4-2-1,3-3 26,4-2 1,-2-2 0,6 0 0,0 0 0,0 0 23,3 0 0,-3 0 0,4 2 0,1 1 0,2 5-21,-2 1 1,6-4 0,4 5 0,1-1 0,-2 0-7,3 4 1,3-6-1,-4 1 1,8-3-14,1 1 1,6-1 0,0-5-1,2 0 1,-44 0 0,0 0-33,0 1 0,1-2 1,0-2-1,0-1 1,1-1-1,1-1 1,2-1-1,0-1 1,0 0-1,-1-1-24,0 1 0,-1 0 0,-2 2 0,1 1 0,1-1 0,-1 1 0,1-1 0,-1 1 24,0 0 0,-1 1 1,3-3-1,-1 1 1,-4 2-1,0 0 1,1 1-1,0-1 0,-1 0 1,1 1-1,44-1 32,-2 2 0,-42 2 0,0 0 0,43 0 0,1 0 5,-4 0 0,3 0 1,-3 2-1,-2 2 0,0 3 1,1 0 3,1 1 1,2 3 0,-4-6 0,3-1-6,-3-2 0,-2-2 1,-1 0-1,0 0 18,-1 0 1,1 0 0,0 0 0,-4 0 0,-4 0 57,-3 0 1,-6 0-1,9 0 1,-1 0-1,-4 2-37,-2 3 0,1-1 0,1 5 0,-2 0-47,2 0 1,5 1-1,-1 1 1,-1-4 0,3-1-1,-1 1-72,4 2 1,2-5 0,2 1 0,-1-3 26,1-2 0,5-2 0,0-3 0,-1-6 30,-3-4 0,-1-2 0,0 1 0,-1-1 1,-1 1 54,-4-1 0,4 1 1,-6 1-1,3 2 0,-1 0-35,2-5 1,0 0-1,2-10 1,-2-1-1,2-3-14,-2-1 0,3-7 1,-39 18-1,-1 0 1,-1-2-1,0 0 0,1-1 1,-1 0-12,-1 1 1,1-1-1,2-2 1,0-1-1,-4-1 1,-1-1-1,2 0 1,-1-1 13,0 0 1,0 0 0,0-3 0,1 0-1,-4 4 1,-1-1 0,0-1 0,0 0 11,0-1 1,-2 0 0,28-35 0,-2-2 0,-4-2 22,-8 2 1,1-3-1,-9-1 1,-2 1-1,-3-2 1,-2-1 9,-5-3 0,-3-2 1,-7-1-1,-1-3-42,1-3 0,-3-2 1,-7 42-1,-1 1 1,-1 0-1,-1 0 1,1-1-1,0 0 0,-2 0 1,1 1-29,0 0 0,-1 0 0,1-1 1,-2 0-1,-2-42 0,0-1 16,0 43 1,0 0 0,0-42 0,-2 2 0,-3 3-62,-7 3 1,-2-1 0,-5 2 0,-3 4 78,-5 5 0,1-1 1,-1 1-1,-3 2 46,-1 2 1,-2 0 0,0-2-1,2 1 1,1 1 12,3 0 1,-1 5 0,-5-7-1,0 8 1,2 7 8,3 3 1,-3-1 0,5 2 0,-1 3-46,-1 0 0,0 4 0,-5 2 1,-2 5-1,-1 0 0,-3 4 12,2 4 1,-3-2 0,1 3-1,1-1 1,-3-1 45,-3 3 1,2 1 0,-2-4-1,-2 5-79,-2 1 0,-1-4 0,-1 4 1,0-1-1,1-3-29,-1 2 0,-5-5 0,0 5 0,0-1 0,-2-1-54,-4-1 1,-3 5 0,-4 0 0,-2 2 0,-2 0-64,3 2 1,-7 1 0,1 3 0,-2-1 38,0 1 1,1 1-1,-5 2 1,1 2-1,-5 0 16,1 2 0,-8-4 1,0 6-1,43 3 0,0 1 1,-1-1-1,-1 0 62,-2 2 1,0 0-1,-3 1 1,0 1 0,2 0-1,-1 1 1,-2 1 0,-1 0-10,-1 0 1,0 2 0,-3 1 0,1 1 0,0-3-1,1 1 1,-1 0 0,0 1 0,0 1 0,-1-1 27,-1 0 1,-1-1-1,1 4 1,0-1-1,-2-2 1,1-1-1,-1 2 1,0-1-1,0 0 1,1 0 9,-1-2 1,-1 1 0,4 2 0,0-1 0,-1-2 0,1-1 0,0 1 0,0 0 10,3 1 1,-1-1-1,-1-1 1,-1 0-1,0 2 1,1 1-1,-1-1 1,1 0 0,-1-2-1,1 1 15,1 1 0,0-1 1,-1-1-1,-1 0 1,0 2-1,1 1 1,0 0-1,1-1 0,-1 0 1,0 0-13,2-1 1,-1 1 0,3 0-1,0-1 1,-3-1 0,-1 0 0,2 2-1,0-1 1,1 1 0,1 0-12,-1 0 1,0-1-1,2 1 1,0 0 0,-1-2-1,0 1 1,-1 1-1,0 1 1,1 0 0,0-1-5,1-1 0,0 0 0,1 1 0,0 1 0,-3 0 0,0-1 0,0 2 1,0-1-23,0 1 0,0-1 0,1 0 0,-1 1 0,0 3 0,0 1 0,0 0 0,0 0 0,0 2 0,0 0-69,1 0 0,-1 2 0,0-1 1,0 1-1,0 2 0,0 1 1,0 0-1,0-1 41,0 1 0,1-1 0,1-2 0,1 0 0,0 0 0,0-1 0,0 2 0,0 0 0,0 0 0,0-1-10,-1 0 0,1 0 1,5 1-1,-1-1 1,-1-2-1,0-2 1,0 1-1,1 0 1,-2 0-1,1 0 48,2 0 0,1 0 1,-4 3-1,1 0 1,4-2-1,1 0 1,0 0-1,0 0 1,1 0-1,0 1-60,-40 13 1,8-6-1,7 4 1,3-2-455,2 0 519,7 0 0,0 2 0,8 4 0,-3-1 0,1-4 0,-2-9 0</inkml:trace>
  <inkml:trace contextRef="#ctx0" brushRef="#br0" timeOffset="24">28062 1604 8270,'-16'-17'0</inkml:trace>
  <inkml:trace contextRef="#ctx0" brushRef="#br0" timeOffset="25">27517 1538 7921,'-24'44'0,"-4"0"0,4 0 0,0-9 0,8-4 0</inkml:trace>
  <inkml:trace contextRef="#ctx0" brushRef="#br0" timeOffset="26">27351 1836 7913,'0'0'0</inkml:trace>
  <inkml:trace contextRef="#ctx0" brushRef="#br0" timeOffset="27">27153 2563 8567,'-2'55'0,"-2"0"0,-1 1 694,1 0 0,2-4 0,2 3 0,2-4 1,2-1-1,3 0 0,2-1 0,4 3-620,2 3 1,9-4 0,2 6 0,3-2-1,2 2 1,4 0 0,0 0 0,0-5 0,-2-4-1,0-8 33,0-5 0,-2 0 0,-1-13 0,-5-2 0,1-3-107,0-6 0,-13 3 0,1-5 0</inkml:trace>
  <inkml:trace contextRef="#ctx0" brushRef="#br0" timeOffset="28">28129 1422 9621,'-24'-7'0,"-4"-4"1966,-3-4 0,-4 6 0,-2 3 0,-1 5 0,1 1-1516,2 0 0,-4 0 0,1 0 0,1 1-548,2 5 1,2 3 0,0 9 0,0 4 0,0 8-208,0 7 1,0 7 0,0 9-1,-2 4 1,-2 2-654,-2 3 1,1 1 957,5-3 0,14-17 0,5-12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72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60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278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90625" y="1151930"/>
            <a:ext cx="9810750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90625" y="3545086"/>
            <a:ext cx="9810750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100"/>
            </a:lvl1pPr>
            <a:lvl2pPr marL="0" indent="0" algn="ctr">
              <a:spcBef>
                <a:spcPts val="0"/>
              </a:spcBef>
              <a:buSzTx/>
              <a:buNone/>
              <a:defRPr sz="3100"/>
            </a:lvl2pPr>
            <a:lvl3pPr marL="0" indent="0" algn="ctr">
              <a:spcBef>
                <a:spcPts val="0"/>
              </a:spcBef>
              <a:buSzTx/>
              <a:buNone/>
              <a:defRPr sz="3100"/>
            </a:lvl3pPr>
            <a:lvl4pPr marL="0" indent="0" algn="ctr">
              <a:spcBef>
                <a:spcPts val="0"/>
              </a:spcBef>
              <a:buSzTx/>
              <a:buNone/>
              <a:defRPr sz="3100"/>
            </a:lvl4pPr>
            <a:lvl5pPr marL="0" indent="0" algn="ctr">
              <a:spcBef>
                <a:spcPts val="0"/>
              </a:spcBef>
              <a:buSzTx/>
              <a:buNone/>
              <a:defRPr sz="3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520708" y="203273"/>
            <a:ext cx="9144003" cy="4574383"/>
          </a:xfrm>
          <a:prstGeom prst="rect">
            <a:avLst/>
          </a:prstGeom>
        </p:spPr>
        <p:txBody>
          <a:bodyPr lIns="76534" tIns="38267" rIns="76534" bIns="38267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190625" y="4723805"/>
            <a:ext cx="9810750" cy="1000125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90625" y="5732859"/>
            <a:ext cx="9810750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100"/>
            </a:lvl1pPr>
            <a:lvl2pPr marL="0" indent="0" algn="ctr">
              <a:spcBef>
                <a:spcPts val="0"/>
              </a:spcBef>
              <a:buSzTx/>
              <a:buNone/>
              <a:defRPr sz="3100"/>
            </a:lvl2pPr>
            <a:lvl3pPr marL="0" indent="0" algn="ctr">
              <a:spcBef>
                <a:spcPts val="0"/>
              </a:spcBef>
              <a:buSzTx/>
              <a:buNone/>
              <a:defRPr sz="3100"/>
            </a:lvl3pPr>
            <a:lvl4pPr marL="0" indent="0" algn="ctr">
              <a:spcBef>
                <a:spcPts val="0"/>
              </a:spcBef>
              <a:buSzTx/>
              <a:buNone/>
              <a:defRPr sz="3100"/>
            </a:lvl4pPr>
            <a:lvl5pPr marL="0" indent="0" algn="ctr">
              <a:spcBef>
                <a:spcPts val="0"/>
              </a:spcBef>
              <a:buSzTx/>
              <a:buNone/>
              <a:defRPr sz="3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190625" y="2268141"/>
            <a:ext cx="9810750" cy="232171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122289" y="431602"/>
            <a:ext cx="11626453" cy="5813227"/>
          </a:xfrm>
          <a:prstGeom prst="rect">
            <a:avLst/>
          </a:prstGeom>
        </p:spPr>
        <p:txBody>
          <a:bodyPr lIns="76534" tIns="38267" rIns="76534" bIns="38267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892969" y="446484"/>
            <a:ext cx="5000625" cy="2803922"/>
          </a:xfrm>
          <a:prstGeom prst="rect">
            <a:avLst/>
          </a:prstGeom>
        </p:spPr>
        <p:txBody>
          <a:bodyPr anchor="b"/>
          <a:lstStyle>
            <a:lvl1pPr>
              <a:defRPr sz="5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69" y="3321844"/>
            <a:ext cx="5000625" cy="289321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100"/>
            </a:lvl1pPr>
            <a:lvl2pPr marL="0" indent="0" algn="ctr">
              <a:spcBef>
                <a:spcPts val="0"/>
              </a:spcBef>
              <a:buSzTx/>
              <a:buNone/>
              <a:defRPr sz="3100"/>
            </a:lvl2pPr>
            <a:lvl3pPr marL="0" indent="0" algn="ctr">
              <a:spcBef>
                <a:spcPts val="0"/>
              </a:spcBef>
              <a:buSzTx/>
              <a:buNone/>
              <a:defRPr sz="3100"/>
            </a:lvl3pPr>
            <a:lvl4pPr marL="0" indent="0" algn="ctr">
              <a:spcBef>
                <a:spcPts val="0"/>
              </a:spcBef>
              <a:buSzTx/>
              <a:buNone/>
              <a:defRPr sz="3100"/>
            </a:lvl4pPr>
            <a:lvl5pPr marL="0" indent="0" algn="ctr">
              <a:spcBef>
                <a:spcPts val="0"/>
              </a:spcBef>
              <a:buSzTx/>
              <a:buNone/>
              <a:defRPr sz="3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3830836" y="1818680"/>
            <a:ext cx="8840391" cy="4420196"/>
          </a:xfrm>
          <a:prstGeom prst="rect">
            <a:avLst/>
          </a:prstGeom>
        </p:spPr>
        <p:txBody>
          <a:bodyPr lIns="76534" tIns="38267" rIns="76534" bIns="38267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92969" y="1821656"/>
            <a:ext cx="5000625" cy="4420195"/>
          </a:xfrm>
          <a:prstGeom prst="rect">
            <a:avLst/>
          </a:prstGeom>
        </p:spPr>
        <p:txBody>
          <a:bodyPr/>
          <a:lstStyle>
            <a:lvl1pPr marL="287007" indent="-287007">
              <a:spcBef>
                <a:spcPts val="2678"/>
              </a:spcBef>
              <a:defRPr sz="2300"/>
            </a:lvl1pPr>
            <a:lvl2pPr marL="574015" indent="-287007">
              <a:spcBef>
                <a:spcPts val="2678"/>
              </a:spcBef>
              <a:defRPr sz="2300"/>
            </a:lvl2pPr>
            <a:lvl3pPr marL="861022" indent="-287007">
              <a:spcBef>
                <a:spcPts val="2678"/>
              </a:spcBef>
              <a:defRPr sz="2300"/>
            </a:lvl3pPr>
            <a:lvl4pPr marL="1148029" indent="-287007">
              <a:spcBef>
                <a:spcPts val="2678"/>
              </a:spcBef>
              <a:defRPr sz="2300"/>
            </a:lvl4pPr>
            <a:lvl5pPr marL="1435037" indent="-287007">
              <a:spcBef>
                <a:spcPts val="2678"/>
              </a:spcBef>
              <a:defRPr sz="2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47298" y="6536531"/>
            <a:ext cx="291055" cy="2859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000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262688" y="3536156"/>
            <a:ext cx="5676326" cy="2839641"/>
          </a:xfrm>
          <a:prstGeom prst="rect">
            <a:avLst/>
          </a:prstGeom>
        </p:spPr>
        <p:txBody>
          <a:bodyPr lIns="76534" tIns="38267" rIns="76534" bIns="38267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096000" y="625079"/>
            <a:ext cx="5500688" cy="2750344"/>
          </a:xfrm>
          <a:prstGeom prst="rect">
            <a:avLst/>
          </a:prstGeom>
        </p:spPr>
        <p:txBody>
          <a:bodyPr lIns="76534" tIns="38267" rIns="76534" bIns="38267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226469" y="625078"/>
            <a:ext cx="11233547" cy="5616773"/>
          </a:xfrm>
          <a:prstGeom prst="rect">
            <a:avLst/>
          </a:prstGeom>
        </p:spPr>
        <p:txBody>
          <a:bodyPr lIns="76534" tIns="38267" rIns="76534" bIns="38267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190625" y="4473773"/>
            <a:ext cx="9810750" cy="393647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0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190625" y="2956309"/>
            <a:ext cx="9810750" cy="51675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890487" y="0"/>
            <a:ext cx="13972974" cy="6991945"/>
          </a:xfrm>
          <a:prstGeom prst="rect">
            <a:avLst/>
          </a:prstGeom>
        </p:spPr>
        <p:txBody>
          <a:bodyPr lIns="76534" tIns="38267" rIns="76534" bIns="38267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6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2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80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7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90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46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91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EC7D-9926-4863-A9A8-7848174B157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B1FF-0375-4580-86E4-A6271060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6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92969" y="178594"/>
            <a:ext cx="10406063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2520" tIns="42520" rIns="42520" bIns="4252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92969" y="1821656"/>
            <a:ext cx="10406063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2520" tIns="42520" rIns="42520" bIns="4252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47298" y="6536531"/>
            <a:ext cx="291055" cy="285925"/>
          </a:xfrm>
          <a:prstGeom prst="rect">
            <a:avLst/>
          </a:prstGeom>
          <a:ln w="12700">
            <a:miter lim="400000"/>
          </a:ln>
        </p:spPr>
        <p:txBody>
          <a:bodyPr wrap="none" lIns="42520" tIns="42520" rIns="42520" bIns="42520">
            <a:spAutoFit/>
          </a:bodyPr>
          <a:lstStyle>
            <a:lvl1pPr>
              <a:defRPr sz="13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 defTabSz="488975" hangingPunct="0"/>
            <a:fld id="{86CB4B4D-7CA3-9044-876B-883B54F8677D}" type="slidenum">
              <a:rPr kern="0">
                <a:solidFill>
                  <a:srgbClr val="000000"/>
                </a:solidFill>
              </a:rPr>
              <a:pPr algn="ctr" defTabSz="488975" hangingPunct="0"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889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72047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744093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116140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488186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860233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232279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604326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976372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348419" marR="0" indent="-372047" algn="l" defTabSz="488975" rtl="0" latinLnBrk="0">
        <a:lnSpc>
          <a:spcPct val="100000"/>
        </a:lnSpc>
        <a:spcBef>
          <a:spcPts val="3515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91338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382676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574015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765353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956691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148029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339367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530706" algn="ctr" defTabSz="4889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39" Type="http://schemas.openxmlformats.org/officeDocument/2006/relationships/image" Target="../media/image54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34" Type="http://schemas.openxmlformats.org/officeDocument/2006/relationships/image" Target="../media/image49.png"/><Relationship Id="rId42" Type="http://schemas.openxmlformats.org/officeDocument/2006/relationships/image" Target="../media/image57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53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41" Type="http://schemas.openxmlformats.org/officeDocument/2006/relationships/image" Target="../media/image5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55.png"/><Relationship Id="rId45" Type="http://schemas.openxmlformats.org/officeDocument/2006/relationships/image" Target="../media/image60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4" Type="http://schemas.openxmlformats.org/officeDocument/2006/relationships/image" Target="../media/image59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85.png"/><Relationship Id="rId117" Type="http://schemas.openxmlformats.org/officeDocument/2006/relationships/image" Target="../media/image175.png"/><Relationship Id="rId21" Type="http://schemas.openxmlformats.org/officeDocument/2006/relationships/image" Target="../media/image80.png"/><Relationship Id="rId42" Type="http://schemas.openxmlformats.org/officeDocument/2006/relationships/image" Target="../media/image100.png"/><Relationship Id="rId47" Type="http://schemas.openxmlformats.org/officeDocument/2006/relationships/image" Target="../media/image105.png"/><Relationship Id="rId63" Type="http://schemas.openxmlformats.org/officeDocument/2006/relationships/image" Target="../media/image121.png"/><Relationship Id="rId68" Type="http://schemas.openxmlformats.org/officeDocument/2006/relationships/image" Target="../media/image126.png"/><Relationship Id="rId84" Type="http://schemas.openxmlformats.org/officeDocument/2006/relationships/image" Target="../media/image142.png"/><Relationship Id="rId89" Type="http://schemas.openxmlformats.org/officeDocument/2006/relationships/image" Target="../media/image147.png"/><Relationship Id="rId112" Type="http://schemas.openxmlformats.org/officeDocument/2006/relationships/image" Target="../media/image170.png"/><Relationship Id="rId133" Type="http://schemas.openxmlformats.org/officeDocument/2006/relationships/image" Target="../media/image191.png"/><Relationship Id="rId138" Type="http://schemas.openxmlformats.org/officeDocument/2006/relationships/image" Target="../media/image196.png"/><Relationship Id="rId154" Type="http://schemas.openxmlformats.org/officeDocument/2006/relationships/image" Target="../media/image212.png"/><Relationship Id="rId159" Type="http://schemas.openxmlformats.org/officeDocument/2006/relationships/image" Target="../media/image217.png"/><Relationship Id="rId16" Type="http://schemas.openxmlformats.org/officeDocument/2006/relationships/image" Target="../media/image75.png"/><Relationship Id="rId107" Type="http://schemas.openxmlformats.org/officeDocument/2006/relationships/image" Target="../media/image165.png"/><Relationship Id="rId11" Type="http://schemas.openxmlformats.org/officeDocument/2006/relationships/image" Target="../media/image70.png"/><Relationship Id="rId32" Type="http://schemas.openxmlformats.org/officeDocument/2006/relationships/image" Target="../media/image90.png"/><Relationship Id="rId37" Type="http://schemas.openxmlformats.org/officeDocument/2006/relationships/image" Target="../media/image95.png"/><Relationship Id="rId53" Type="http://schemas.openxmlformats.org/officeDocument/2006/relationships/image" Target="../media/image111.png"/><Relationship Id="rId58" Type="http://schemas.openxmlformats.org/officeDocument/2006/relationships/image" Target="../media/image116.png"/><Relationship Id="rId74" Type="http://schemas.openxmlformats.org/officeDocument/2006/relationships/image" Target="../media/image132.png"/><Relationship Id="rId79" Type="http://schemas.openxmlformats.org/officeDocument/2006/relationships/image" Target="../media/image137.png"/><Relationship Id="rId102" Type="http://schemas.openxmlformats.org/officeDocument/2006/relationships/image" Target="../media/image160.png"/><Relationship Id="rId123" Type="http://schemas.openxmlformats.org/officeDocument/2006/relationships/image" Target="../media/image181.png"/><Relationship Id="rId128" Type="http://schemas.openxmlformats.org/officeDocument/2006/relationships/image" Target="../media/image186.png"/><Relationship Id="rId144" Type="http://schemas.openxmlformats.org/officeDocument/2006/relationships/image" Target="../media/image202.png"/><Relationship Id="rId149" Type="http://schemas.openxmlformats.org/officeDocument/2006/relationships/image" Target="../media/image207.png"/><Relationship Id="rId5" Type="http://schemas.openxmlformats.org/officeDocument/2006/relationships/image" Target="../media/image64.png"/><Relationship Id="rId90" Type="http://schemas.openxmlformats.org/officeDocument/2006/relationships/image" Target="../media/image148.png"/><Relationship Id="rId95" Type="http://schemas.openxmlformats.org/officeDocument/2006/relationships/image" Target="../media/image153.png"/><Relationship Id="rId160" Type="http://schemas.openxmlformats.org/officeDocument/2006/relationships/image" Target="../media/image218.png"/><Relationship Id="rId165" Type="http://schemas.openxmlformats.org/officeDocument/2006/relationships/image" Target="../media/image223.png"/><Relationship Id="rId22" Type="http://schemas.openxmlformats.org/officeDocument/2006/relationships/image" Target="../media/image81.png"/><Relationship Id="rId27" Type="http://schemas.openxmlformats.org/officeDocument/2006/relationships/image" Target="../media/image86.png"/><Relationship Id="rId43" Type="http://schemas.openxmlformats.org/officeDocument/2006/relationships/image" Target="../media/image101.png"/><Relationship Id="rId48" Type="http://schemas.openxmlformats.org/officeDocument/2006/relationships/image" Target="../media/image106.png"/><Relationship Id="rId64" Type="http://schemas.openxmlformats.org/officeDocument/2006/relationships/image" Target="../media/image122.png"/><Relationship Id="rId69" Type="http://schemas.openxmlformats.org/officeDocument/2006/relationships/image" Target="../media/image127.png"/><Relationship Id="rId113" Type="http://schemas.openxmlformats.org/officeDocument/2006/relationships/image" Target="../media/image171.png"/><Relationship Id="rId118" Type="http://schemas.openxmlformats.org/officeDocument/2006/relationships/image" Target="../media/image176.png"/><Relationship Id="rId134" Type="http://schemas.openxmlformats.org/officeDocument/2006/relationships/image" Target="../media/image192.png"/><Relationship Id="rId139" Type="http://schemas.openxmlformats.org/officeDocument/2006/relationships/image" Target="../media/image197.png"/><Relationship Id="rId80" Type="http://schemas.openxmlformats.org/officeDocument/2006/relationships/image" Target="../media/image138.png"/><Relationship Id="rId85" Type="http://schemas.openxmlformats.org/officeDocument/2006/relationships/image" Target="../media/image143.png"/><Relationship Id="rId150" Type="http://schemas.openxmlformats.org/officeDocument/2006/relationships/image" Target="../media/image208.png"/><Relationship Id="rId155" Type="http://schemas.openxmlformats.org/officeDocument/2006/relationships/image" Target="../media/image213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33" Type="http://schemas.openxmlformats.org/officeDocument/2006/relationships/image" Target="../media/image91.png"/><Relationship Id="rId38" Type="http://schemas.openxmlformats.org/officeDocument/2006/relationships/image" Target="../media/image96.png"/><Relationship Id="rId59" Type="http://schemas.openxmlformats.org/officeDocument/2006/relationships/image" Target="../media/image117.png"/><Relationship Id="rId103" Type="http://schemas.openxmlformats.org/officeDocument/2006/relationships/image" Target="../media/image161.png"/><Relationship Id="rId108" Type="http://schemas.openxmlformats.org/officeDocument/2006/relationships/image" Target="../media/image166.png"/><Relationship Id="rId124" Type="http://schemas.openxmlformats.org/officeDocument/2006/relationships/image" Target="../media/image182.png"/><Relationship Id="rId129" Type="http://schemas.openxmlformats.org/officeDocument/2006/relationships/image" Target="../media/image187.png"/><Relationship Id="rId54" Type="http://schemas.openxmlformats.org/officeDocument/2006/relationships/image" Target="../media/image112.png"/><Relationship Id="rId70" Type="http://schemas.openxmlformats.org/officeDocument/2006/relationships/image" Target="../media/image128.png"/><Relationship Id="rId75" Type="http://schemas.openxmlformats.org/officeDocument/2006/relationships/image" Target="../media/image133.png"/><Relationship Id="rId91" Type="http://schemas.openxmlformats.org/officeDocument/2006/relationships/image" Target="../media/image149.png"/><Relationship Id="rId96" Type="http://schemas.openxmlformats.org/officeDocument/2006/relationships/image" Target="../media/image154.png"/><Relationship Id="rId140" Type="http://schemas.openxmlformats.org/officeDocument/2006/relationships/image" Target="../media/image198.png"/><Relationship Id="rId145" Type="http://schemas.openxmlformats.org/officeDocument/2006/relationships/image" Target="../media/image203.png"/><Relationship Id="rId161" Type="http://schemas.openxmlformats.org/officeDocument/2006/relationships/image" Target="../media/image219.png"/><Relationship Id="rId166" Type="http://schemas.openxmlformats.org/officeDocument/2006/relationships/image" Target="../media/image2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28" Type="http://schemas.openxmlformats.org/officeDocument/2006/relationships/image" Target="../media/image87.png"/><Relationship Id="rId36" Type="http://schemas.openxmlformats.org/officeDocument/2006/relationships/image" Target="../media/image94.png"/><Relationship Id="rId49" Type="http://schemas.openxmlformats.org/officeDocument/2006/relationships/image" Target="../media/image107.png"/><Relationship Id="rId57" Type="http://schemas.openxmlformats.org/officeDocument/2006/relationships/image" Target="../media/image115.png"/><Relationship Id="rId106" Type="http://schemas.openxmlformats.org/officeDocument/2006/relationships/image" Target="../media/image164.png"/><Relationship Id="rId114" Type="http://schemas.openxmlformats.org/officeDocument/2006/relationships/image" Target="../media/image172.png"/><Relationship Id="rId119" Type="http://schemas.openxmlformats.org/officeDocument/2006/relationships/image" Target="../media/image177.png"/><Relationship Id="rId127" Type="http://schemas.openxmlformats.org/officeDocument/2006/relationships/image" Target="../media/image185.png"/><Relationship Id="rId10" Type="http://schemas.openxmlformats.org/officeDocument/2006/relationships/image" Target="../media/image69.png"/><Relationship Id="rId31" Type="http://schemas.openxmlformats.org/officeDocument/2006/relationships/image" Target="../media/image89.png"/><Relationship Id="rId44" Type="http://schemas.openxmlformats.org/officeDocument/2006/relationships/image" Target="../media/image102.png"/><Relationship Id="rId52" Type="http://schemas.openxmlformats.org/officeDocument/2006/relationships/image" Target="../media/image110.png"/><Relationship Id="rId60" Type="http://schemas.openxmlformats.org/officeDocument/2006/relationships/image" Target="../media/image118.png"/><Relationship Id="rId65" Type="http://schemas.openxmlformats.org/officeDocument/2006/relationships/image" Target="../media/image123.png"/><Relationship Id="rId73" Type="http://schemas.openxmlformats.org/officeDocument/2006/relationships/image" Target="../media/image131.png"/><Relationship Id="rId78" Type="http://schemas.openxmlformats.org/officeDocument/2006/relationships/image" Target="../media/image136.png"/><Relationship Id="rId81" Type="http://schemas.openxmlformats.org/officeDocument/2006/relationships/image" Target="../media/image139.png"/><Relationship Id="rId86" Type="http://schemas.openxmlformats.org/officeDocument/2006/relationships/image" Target="../media/image144.png"/><Relationship Id="rId94" Type="http://schemas.openxmlformats.org/officeDocument/2006/relationships/image" Target="../media/image152.png"/><Relationship Id="rId99" Type="http://schemas.openxmlformats.org/officeDocument/2006/relationships/image" Target="../media/image157.png"/><Relationship Id="rId101" Type="http://schemas.openxmlformats.org/officeDocument/2006/relationships/image" Target="../media/image159.png"/><Relationship Id="rId122" Type="http://schemas.openxmlformats.org/officeDocument/2006/relationships/image" Target="../media/image180.png"/><Relationship Id="rId130" Type="http://schemas.openxmlformats.org/officeDocument/2006/relationships/image" Target="../media/image188.png"/><Relationship Id="rId135" Type="http://schemas.openxmlformats.org/officeDocument/2006/relationships/image" Target="../media/image193.png"/><Relationship Id="rId143" Type="http://schemas.openxmlformats.org/officeDocument/2006/relationships/image" Target="../media/image201.png"/><Relationship Id="rId148" Type="http://schemas.openxmlformats.org/officeDocument/2006/relationships/image" Target="../media/image206.png"/><Relationship Id="rId151" Type="http://schemas.openxmlformats.org/officeDocument/2006/relationships/image" Target="../media/image209.png"/><Relationship Id="rId156" Type="http://schemas.openxmlformats.org/officeDocument/2006/relationships/image" Target="../media/image214.png"/><Relationship Id="rId164" Type="http://schemas.openxmlformats.org/officeDocument/2006/relationships/image" Target="../media/image222.png"/><Relationship Id="rId169" Type="http://schemas.openxmlformats.org/officeDocument/2006/relationships/image" Target="../media/image227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39" Type="http://schemas.openxmlformats.org/officeDocument/2006/relationships/image" Target="../media/image97.png"/><Relationship Id="rId109" Type="http://schemas.openxmlformats.org/officeDocument/2006/relationships/image" Target="../media/image167.png"/><Relationship Id="rId34" Type="http://schemas.openxmlformats.org/officeDocument/2006/relationships/image" Target="../media/image92.png"/><Relationship Id="rId50" Type="http://schemas.openxmlformats.org/officeDocument/2006/relationships/image" Target="../media/image108.png"/><Relationship Id="rId55" Type="http://schemas.openxmlformats.org/officeDocument/2006/relationships/image" Target="../media/image113.png"/><Relationship Id="rId76" Type="http://schemas.openxmlformats.org/officeDocument/2006/relationships/image" Target="../media/image134.png"/><Relationship Id="rId97" Type="http://schemas.openxmlformats.org/officeDocument/2006/relationships/image" Target="../media/image155.png"/><Relationship Id="rId104" Type="http://schemas.openxmlformats.org/officeDocument/2006/relationships/image" Target="../media/image162.png"/><Relationship Id="rId120" Type="http://schemas.openxmlformats.org/officeDocument/2006/relationships/image" Target="../media/image178.png"/><Relationship Id="rId125" Type="http://schemas.openxmlformats.org/officeDocument/2006/relationships/image" Target="../media/image183.png"/><Relationship Id="rId141" Type="http://schemas.openxmlformats.org/officeDocument/2006/relationships/image" Target="../media/image199.png"/><Relationship Id="rId146" Type="http://schemas.openxmlformats.org/officeDocument/2006/relationships/image" Target="../media/image204.png"/><Relationship Id="rId167" Type="http://schemas.openxmlformats.org/officeDocument/2006/relationships/image" Target="../media/image225.png"/><Relationship Id="rId7" Type="http://schemas.openxmlformats.org/officeDocument/2006/relationships/image" Target="../media/image66.png"/><Relationship Id="rId71" Type="http://schemas.openxmlformats.org/officeDocument/2006/relationships/image" Target="../media/image129.png"/><Relationship Id="rId92" Type="http://schemas.openxmlformats.org/officeDocument/2006/relationships/image" Target="../media/image150.png"/><Relationship Id="rId162" Type="http://schemas.openxmlformats.org/officeDocument/2006/relationships/image" Target="../media/image220.png"/><Relationship Id="rId2" Type="http://schemas.openxmlformats.org/officeDocument/2006/relationships/image" Target="../media/image61.png"/><Relationship Id="rId29" Type="http://schemas.openxmlformats.org/officeDocument/2006/relationships/image" Target="../media/image7.png"/><Relationship Id="rId24" Type="http://schemas.openxmlformats.org/officeDocument/2006/relationships/image" Target="../media/image83.png"/><Relationship Id="rId40" Type="http://schemas.openxmlformats.org/officeDocument/2006/relationships/image" Target="../media/image98.png"/><Relationship Id="rId45" Type="http://schemas.openxmlformats.org/officeDocument/2006/relationships/image" Target="../media/image103.png"/><Relationship Id="rId66" Type="http://schemas.openxmlformats.org/officeDocument/2006/relationships/image" Target="../media/image124.png"/><Relationship Id="rId87" Type="http://schemas.openxmlformats.org/officeDocument/2006/relationships/image" Target="../media/image145.png"/><Relationship Id="rId110" Type="http://schemas.openxmlformats.org/officeDocument/2006/relationships/image" Target="../media/image168.png"/><Relationship Id="rId115" Type="http://schemas.openxmlformats.org/officeDocument/2006/relationships/image" Target="../media/image173.png"/><Relationship Id="rId131" Type="http://schemas.openxmlformats.org/officeDocument/2006/relationships/image" Target="../media/image189.png"/><Relationship Id="rId136" Type="http://schemas.openxmlformats.org/officeDocument/2006/relationships/image" Target="../media/image194.png"/><Relationship Id="rId157" Type="http://schemas.openxmlformats.org/officeDocument/2006/relationships/image" Target="../media/image215.png"/><Relationship Id="rId61" Type="http://schemas.openxmlformats.org/officeDocument/2006/relationships/image" Target="../media/image119.png"/><Relationship Id="rId82" Type="http://schemas.openxmlformats.org/officeDocument/2006/relationships/image" Target="../media/image140.png"/><Relationship Id="rId152" Type="http://schemas.openxmlformats.org/officeDocument/2006/relationships/image" Target="../media/image210.png"/><Relationship Id="rId19" Type="http://schemas.openxmlformats.org/officeDocument/2006/relationships/image" Target="../media/image78.png"/><Relationship Id="rId14" Type="http://schemas.openxmlformats.org/officeDocument/2006/relationships/image" Target="../media/image73.png"/><Relationship Id="rId30" Type="http://schemas.openxmlformats.org/officeDocument/2006/relationships/image" Target="../media/image88.png"/><Relationship Id="rId35" Type="http://schemas.openxmlformats.org/officeDocument/2006/relationships/image" Target="../media/image93.png"/><Relationship Id="rId56" Type="http://schemas.openxmlformats.org/officeDocument/2006/relationships/image" Target="../media/image114.png"/><Relationship Id="rId77" Type="http://schemas.openxmlformats.org/officeDocument/2006/relationships/image" Target="../media/image135.png"/><Relationship Id="rId100" Type="http://schemas.openxmlformats.org/officeDocument/2006/relationships/image" Target="../media/image158.png"/><Relationship Id="rId105" Type="http://schemas.openxmlformats.org/officeDocument/2006/relationships/image" Target="../media/image163.png"/><Relationship Id="rId126" Type="http://schemas.openxmlformats.org/officeDocument/2006/relationships/image" Target="../media/image184.png"/><Relationship Id="rId147" Type="http://schemas.openxmlformats.org/officeDocument/2006/relationships/image" Target="../media/image205.png"/><Relationship Id="rId168" Type="http://schemas.openxmlformats.org/officeDocument/2006/relationships/image" Target="../media/image226.png"/><Relationship Id="rId8" Type="http://schemas.openxmlformats.org/officeDocument/2006/relationships/image" Target="../media/image67.png"/><Relationship Id="rId51" Type="http://schemas.openxmlformats.org/officeDocument/2006/relationships/image" Target="../media/image109.png"/><Relationship Id="rId72" Type="http://schemas.openxmlformats.org/officeDocument/2006/relationships/image" Target="../media/image130.png"/><Relationship Id="rId93" Type="http://schemas.openxmlformats.org/officeDocument/2006/relationships/image" Target="../media/image151.png"/><Relationship Id="rId98" Type="http://schemas.openxmlformats.org/officeDocument/2006/relationships/image" Target="../media/image156.png"/><Relationship Id="rId121" Type="http://schemas.openxmlformats.org/officeDocument/2006/relationships/image" Target="../media/image179.png"/><Relationship Id="rId142" Type="http://schemas.openxmlformats.org/officeDocument/2006/relationships/image" Target="../media/image200.png"/><Relationship Id="rId163" Type="http://schemas.openxmlformats.org/officeDocument/2006/relationships/image" Target="../media/image221.png"/><Relationship Id="rId3" Type="http://schemas.openxmlformats.org/officeDocument/2006/relationships/image" Target="../media/image62.png"/><Relationship Id="rId25" Type="http://schemas.openxmlformats.org/officeDocument/2006/relationships/image" Target="../media/image84.png"/><Relationship Id="rId46" Type="http://schemas.openxmlformats.org/officeDocument/2006/relationships/image" Target="../media/image104.png"/><Relationship Id="rId67" Type="http://schemas.openxmlformats.org/officeDocument/2006/relationships/image" Target="../media/image125.png"/><Relationship Id="rId116" Type="http://schemas.openxmlformats.org/officeDocument/2006/relationships/image" Target="../media/image174.png"/><Relationship Id="rId137" Type="http://schemas.openxmlformats.org/officeDocument/2006/relationships/image" Target="../media/image195.png"/><Relationship Id="rId158" Type="http://schemas.openxmlformats.org/officeDocument/2006/relationships/image" Target="../media/image216.png"/><Relationship Id="rId20" Type="http://schemas.openxmlformats.org/officeDocument/2006/relationships/image" Target="../media/image79.png"/><Relationship Id="rId41" Type="http://schemas.openxmlformats.org/officeDocument/2006/relationships/image" Target="../media/image99.png"/><Relationship Id="rId62" Type="http://schemas.openxmlformats.org/officeDocument/2006/relationships/image" Target="../media/image120.png"/><Relationship Id="rId83" Type="http://schemas.openxmlformats.org/officeDocument/2006/relationships/image" Target="../media/image141.png"/><Relationship Id="rId88" Type="http://schemas.openxmlformats.org/officeDocument/2006/relationships/image" Target="../media/image146.png"/><Relationship Id="rId111" Type="http://schemas.openxmlformats.org/officeDocument/2006/relationships/image" Target="../media/image169.png"/><Relationship Id="rId132" Type="http://schemas.openxmlformats.org/officeDocument/2006/relationships/image" Target="../media/image190.png"/><Relationship Id="rId153" Type="http://schemas.openxmlformats.org/officeDocument/2006/relationships/image" Target="../media/image2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png"/><Relationship Id="rId2" Type="http://schemas.openxmlformats.org/officeDocument/2006/relationships/image" Target="../media/image22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4" Type="http://schemas.openxmlformats.org/officeDocument/2006/relationships/customXml" Target="../ink/ink3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448C3D-DE28-9543-BF29-95E6D7C413C6}"/>
                  </a:ext>
                </a:extLst>
              </p14:cNvPr>
              <p14:cNvContentPartPr/>
              <p14:nvPr/>
            </p14:nvContentPartPr>
            <p14:xfrm>
              <a:off x="809640" y="62280"/>
              <a:ext cx="10614600" cy="6487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4D448C3D-DE28-9543-BF29-95E6D7C413C6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93440" y="46080"/>
                <a:ext cx="10647000" cy="651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319484" y="939775"/>
            <a:ext cx="11842751" cy="5748003"/>
            <a:chOff x="-38100" y="0"/>
            <a:chExt cx="12632266" cy="8174936"/>
          </a:xfrm>
        </p:grpSpPr>
        <p:sp>
          <p:nvSpPr>
            <p:cNvPr id="1048" name="Line"/>
            <p:cNvSpPr/>
            <p:nvPr/>
          </p:nvSpPr>
          <p:spPr>
            <a:xfrm>
              <a:off x="1533626" y="736341"/>
              <a:ext cx="246491" cy="28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93" extrusionOk="0">
                  <a:moveTo>
                    <a:pt x="19284" y="5507"/>
                  </a:moveTo>
                  <a:cubicBezTo>
                    <a:pt x="19284" y="4713"/>
                    <a:pt x="19284" y="3918"/>
                    <a:pt x="19284" y="2965"/>
                  </a:cubicBezTo>
                  <a:cubicBezTo>
                    <a:pt x="19284" y="2013"/>
                    <a:pt x="19284" y="901"/>
                    <a:pt x="18545" y="345"/>
                  </a:cubicBezTo>
                  <a:cubicBezTo>
                    <a:pt x="17807" y="-211"/>
                    <a:pt x="16330" y="-211"/>
                    <a:pt x="13745" y="1218"/>
                  </a:cubicBezTo>
                  <a:cubicBezTo>
                    <a:pt x="11161" y="2648"/>
                    <a:pt x="7468" y="5507"/>
                    <a:pt x="4976" y="8048"/>
                  </a:cubicBezTo>
                  <a:cubicBezTo>
                    <a:pt x="2484" y="10589"/>
                    <a:pt x="1191" y="12813"/>
                    <a:pt x="545" y="14560"/>
                  </a:cubicBezTo>
                  <a:cubicBezTo>
                    <a:pt x="-101" y="16307"/>
                    <a:pt x="-101" y="17577"/>
                    <a:pt x="176" y="18530"/>
                  </a:cubicBezTo>
                  <a:cubicBezTo>
                    <a:pt x="453" y="19483"/>
                    <a:pt x="1007" y="20118"/>
                    <a:pt x="2945" y="20595"/>
                  </a:cubicBezTo>
                  <a:cubicBezTo>
                    <a:pt x="4884" y="21071"/>
                    <a:pt x="8207" y="21389"/>
                    <a:pt x="11530" y="20674"/>
                  </a:cubicBezTo>
                  <a:cubicBezTo>
                    <a:pt x="14853" y="19960"/>
                    <a:pt x="18176" y="18213"/>
                    <a:pt x="21499" y="16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49" name="Line"/>
            <p:cNvSpPr/>
            <p:nvPr/>
          </p:nvSpPr>
          <p:spPr>
            <a:xfrm>
              <a:off x="1420666" y="580591"/>
              <a:ext cx="485623" cy="58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41" extrusionOk="0">
                  <a:moveTo>
                    <a:pt x="16437" y="1669"/>
                  </a:moveTo>
                  <a:cubicBezTo>
                    <a:pt x="16437" y="1198"/>
                    <a:pt x="16437" y="726"/>
                    <a:pt x="16161" y="412"/>
                  </a:cubicBezTo>
                  <a:cubicBezTo>
                    <a:pt x="15885" y="98"/>
                    <a:pt x="15334" y="-59"/>
                    <a:pt x="14139" y="20"/>
                  </a:cubicBezTo>
                  <a:cubicBezTo>
                    <a:pt x="12944" y="98"/>
                    <a:pt x="11106" y="412"/>
                    <a:pt x="9037" y="1473"/>
                  </a:cubicBezTo>
                  <a:cubicBezTo>
                    <a:pt x="6969" y="2533"/>
                    <a:pt x="4671" y="4340"/>
                    <a:pt x="3017" y="6342"/>
                  </a:cubicBezTo>
                  <a:cubicBezTo>
                    <a:pt x="1363" y="8345"/>
                    <a:pt x="351" y="10545"/>
                    <a:pt x="76" y="12822"/>
                  </a:cubicBezTo>
                  <a:cubicBezTo>
                    <a:pt x="-200" y="15100"/>
                    <a:pt x="260" y="17457"/>
                    <a:pt x="1822" y="19067"/>
                  </a:cubicBezTo>
                  <a:cubicBezTo>
                    <a:pt x="3385" y="20677"/>
                    <a:pt x="6050" y="21541"/>
                    <a:pt x="8670" y="21541"/>
                  </a:cubicBezTo>
                  <a:cubicBezTo>
                    <a:pt x="11289" y="21541"/>
                    <a:pt x="13863" y="20677"/>
                    <a:pt x="15885" y="19420"/>
                  </a:cubicBezTo>
                  <a:cubicBezTo>
                    <a:pt x="17907" y="18164"/>
                    <a:pt x="19378" y="16514"/>
                    <a:pt x="20251" y="14433"/>
                  </a:cubicBezTo>
                  <a:cubicBezTo>
                    <a:pt x="21124" y="12351"/>
                    <a:pt x="21400" y="9838"/>
                    <a:pt x="20665" y="8267"/>
                  </a:cubicBezTo>
                  <a:cubicBezTo>
                    <a:pt x="19929" y="6696"/>
                    <a:pt x="18183" y="6068"/>
                    <a:pt x="16712" y="5871"/>
                  </a:cubicBezTo>
                  <a:cubicBezTo>
                    <a:pt x="15242" y="5675"/>
                    <a:pt x="14047" y="5910"/>
                    <a:pt x="12852" y="6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0" name="Line"/>
            <p:cNvSpPr/>
            <p:nvPr/>
          </p:nvSpPr>
          <p:spPr>
            <a:xfrm>
              <a:off x="1573463" y="0"/>
              <a:ext cx="454304" cy="60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5" extrusionOk="0">
                  <a:moveTo>
                    <a:pt x="4663" y="21415"/>
                  </a:moveTo>
                  <a:cubicBezTo>
                    <a:pt x="3863" y="21415"/>
                    <a:pt x="3063" y="21415"/>
                    <a:pt x="2363" y="21075"/>
                  </a:cubicBezTo>
                  <a:cubicBezTo>
                    <a:pt x="1663" y="20735"/>
                    <a:pt x="1063" y="20056"/>
                    <a:pt x="613" y="18394"/>
                  </a:cubicBezTo>
                  <a:cubicBezTo>
                    <a:pt x="163" y="16732"/>
                    <a:pt x="-137" y="14089"/>
                    <a:pt x="63" y="11484"/>
                  </a:cubicBezTo>
                  <a:cubicBezTo>
                    <a:pt x="263" y="8878"/>
                    <a:pt x="963" y="6310"/>
                    <a:pt x="1913" y="4422"/>
                  </a:cubicBezTo>
                  <a:cubicBezTo>
                    <a:pt x="2863" y="2534"/>
                    <a:pt x="4063" y="1325"/>
                    <a:pt x="5513" y="646"/>
                  </a:cubicBezTo>
                  <a:cubicBezTo>
                    <a:pt x="6963" y="-34"/>
                    <a:pt x="8663" y="-185"/>
                    <a:pt x="10463" y="230"/>
                  </a:cubicBezTo>
                  <a:cubicBezTo>
                    <a:pt x="12263" y="646"/>
                    <a:pt x="14163" y="1628"/>
                    <a:pt x="15413" y="3138"/>
                  </a:cubicBezTo>
                  <a:cubicBezTo>
                    <a:pt x="16663" y="4649"/>
                    <a:pt x="17263" y="6688"/>
                    <a:pt x="17263" y="8916"/>
                  </a:cubicBezTo>
                  <a:cubicBezTo>
                    <a:pt x="17263" y="11144"/>
                    <a:pt x="16663" y="13560"/>
                    <a:pt x="16163" y="15071"/>
                  </a:cubicBezTo>
                  <a:cubicBezTo>
                    <a:pt x="15663" y="16581"/>
                    <a:pt x="15263" y="17186"/>
                    <a:pt x="14863" y="17677"/>
                  </a:cubicBezTo>
                  <a:cubicBezTo>
                    <a:pt x="14463" y="18167"/>
                    <a:pt x="14063" y="18545"/>
                    <a:pt x="13813" y="18432"/>
                  </a:cubicBezTo>
                  <a:cubicBezTo>
                    <a:pt x="13563" y="18318"/>
                    <a:pt x="13463" y="17714"/>
                    <a:pt x="13413" y="16959"/>
                  </a:cubicBezTo>
                  <a:cubicBezTo>
                    <a:pt x="13363" y="16204"/>
                    <a:pt x="13363" y="15298"/>
                    <a:pt x="13163" y="14580"/>
                  </a:cubicBezTo>
                  <a:cubicBezTo>
                    <a:pt x="12963" y="13863"/>
                    <a:pt x="12563" y="13334"/>
                    <a:pt x="12113" y="13032"/>
                  </a:cubicBezTo>
                  <a:cubicBezTo>
                    <a:pt x="11663" y="12730"/>
                    <a:pt x="11163" y="12654"/>
                    <a:pt x="10763" y="12881"/>
                  </a:cubicBezTo>
                  <a:cubicBezTo>
                    <a:pt x="10363" y="13107"/>
                    <a:pt x="10063" y="13636"/>
                    <a:pt x="9913" y="14505"/>
                  </a:cubicBezTo>
                  <a:cubicBezTo>
                    <a:pt x="9763" y="15373"/>
                    <a:pt x="9763" y="16581"/>
                    <a:pt x="9813" y="17412"/>
                  </a:cubicBezTo>
                  <a:cubicBezTo>
                    <a:pt x="9863" y="18243"/>
                    <a:pt x="9963" y="18696"/>
                    <a:pt x="10213" y="19036"/>
                  </a:cubicBezTo>
                  <a:cubicBezTo>
                    <a:pt x="10463" y="19376"/>
                    <a:pt x="10863" y="19602"/>
                    <a:pt x="12013" y="19602"/>
                  </a:cubicBezTo>
                  <a:cubicBezTo>
                    <a:pt x="13163" y="19602"/>
                    <a:pt x="15063" y="19376"/>
                    <a:pt x="16763" y="18923"/>
                  </a:cubicBezTo>
                  <a:cubicBezTo>
                    <a:pt x="18463" y="18470"/>
                    <a:pt x="19963" y="17790"/>
                    <a:pt x="21463" y="17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1" name="Line"/>
            <p:cNvSpPr/>
            <p:nvPr/>
          </p:nvSpPr>
          <p:spPr>
            <a:xfrm>
              <a:off x="2111496" y="55782"/>
              <a:ext cx="76238" cy="14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908" extrusionOk="0">
                  <a:moveTo>
                    <a:pt x="20691" y="1580"/>
                  </a:moveTo>
                  <a:cubicBezTo>
                    <a:pt x="18356" y="668"/>
                    <a:pt x="16021" y="-245"/>
                    <a:pt x="13978" y="59"/>
                  </a:cubicBezTo>
                  <a:cubicBezTo>
                    <a:pt x="11934" y="363"/>
                    <a:pt x="10183" y="1885"/>
                    <a:pt x="7848" y="4470"/>
                  </a:cubicBezTo>
                  <a:cubicBezTo>
                    <a:pt x="5513" y="7056"/>
                    <a:pt x="2594" y="10707"/>
                    <a:pt x="1134" y="13293"/>
                  </a:cubicBezTo>
                  <a:cubicBezTo>
                    <a:pt x="-325" y="15879"/>
                    <a:pt x="-325" y="17400"/>
                    <a:pt x="843" y="18769"/>
                  </a:cubicBezTo>
                  <a:cubicBezTo>
                    <a:pt x="2010" y="20138"/>
                    <a:pt x="4345" y="21355"/>
                    <a:pt x="7556" y="20747"/>
                  </a:cubicBezTo>
                  <a:cubicBezTo>
                    <a:pt x="10767" y="20138"/>
                    <a:pt x="14853" y="17704"/>
                    <a:pt x="17480" y="14510"/>
                  </a:cubicBezTo>
                  <a:cubicBezTo>
                    <a:pt x="20107" y="11316"/>
                    <a:pt x="21275" y="7361"/>
                    <a:pt x="20983" y="4775"/>
                  </a:cubicBezTo>
                  <a:cubicBezTo>
                    <a:pt x="20691" y="2189"/>
                    <a:pt x="18940" y="972"/>
                    <a:pt x="17480" y="1124"/>
                  </a:cubicBezTo>
                  <a:cubicBezTo>
                    <a:pt x="16021" y="1276"/>
                    <a:pt x="14853" y="2797"/>
                    <a:pt x="13686" y="4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2" name="Line"/>
            <p:cNvSpPr/>
            <p:nvPr/>
          </p:nvSpPr>
          <p:spPr>
            <a:xfrm>
              <a:off x="2307166" y="14933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3" name="Line"/>
            <p:cNvSpPr/>
            <p:nvPr/>
          </p:nvSpPr>
          <p:spPr>
            <a:xfrm>
              <a:off x="2398183" y="1551"/>
              <a:ext cx="105834" cy="31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extrusionOk="0">
                  <a:moveTo>
                    <a:pt x="16416" y="7512"/>
                  </a:moveTo>
                  <a:cubicBezTo>
                    <a:pt x="16848" y="5773"/>
                    <a:pt x="17280" y="4033"/>
                    <a:pt x="17496" y="2728"/>
                  </a:cubicBezTo>
                  <a:cubicBezTo>
                    <a:pt x="17712" y="1424"/>
                    <a:pt x="17712" y="554"/>
                    <a:pt x="16416" y="191"/>
                  </a:cubicBezTo>
                  <a:cubicBezTo>
                    <a:pt x="15120" y="-171"/>
                    <a:pt x="12528" y="-26"/>
                    <a:pt x="9720" y="699"/>
                  </a:cubicBezTo>
                  <a:cubicBezTo>
                    <a:pt x="6912" y="1424"/>
                    <a:pt x="3888" y="2728"/>
                    <a:pt x="2160" y="3743"/>
                  </a:cubicBezTo>
                  <a:cubicBezTo>
                    <a:pt x="432" y="4758"/>
                    <a:pt x="0" y="5483"/>
                    <a:pt x="0" y="6208"/>
                  </a:cubicBezTo>
                  <a:cubicBezTo>
                    <a:pt x="0" y="6932"/>
                    <a:pt x="432" y="7657"/>
                    <a:pt x="1728" y="8020"/>
                  </a:cubicBezTo>
                  <a:cubicBezTo>
                    <a:pt x="3024" y="8382"/>
                    <a:pt x="5184" y="8382"/>
                    <a:pt x="7128" y="8092"/>
                  </a:cubicBezTo>
                  <a:cubicBezTo>
                    <a:pt x="9072" y="7802"/>
                    <a:pt x="10800" y="7222"/>
                    <a:pt x="12528" y="6715"/>
                  </a:cubicBezTo>
                  <a:cubicBezTo>
                    <a:pt x="14256" y="6208"/>
                    <a:pt x="15984" y="5773"/>
                    <a:pt x="17280" y="5918"/>
                  </a:cubicBezTo>
                  <a:cubicBezTo>
                    <a:pt x="18576" y="6063"/>
                    <a:pt x="19440" y="6787"/>
                    <a:pt x="20088" y="9469"/>
                  </a:cubicBezTo>
                  <a:cubicBezTo>
                    <a:pt x="20736" y="12151"/>
                    <a:pt x="21168" y="16790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4" name="Line"/>
            <p:cNvSpPr/>
            <p:nvPr/>
          </p:nvSpPr>
          <p:spPr>
            <a:xfrm>
              <a:off x="1881716" y="683675"/>
              <a:ext cx="1092201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extrusionOk="0">
                  <a:moveTo>
                    <a:pt x="0" y="21493"/>
                  </a:moveTo>
                  <a:cubicBezTo>
                    <a:pt x="1591" y="16693"/>
                    <a:pt x="3181" y="11893"/>
                    <a:pt x="4772" y="8533"/>
                  </a:cubicBezTo>
                  <a:cubicBezTo>
                    <a:pt x="6363" y="5173"/>
                    <a:pt x="7953" y="3253"/>
                    <a:pt x="9586" y="1933"/>
                  </a:cubicBezTo>
                  <a:cubicBezTo>
                    <a:pt x="11219" y="613"/>
                    <a:pt x="12893" y="-107"/>
                    <a:pt x="14400" y="13"/>
                  </a:cubicBezTo>
                  <a:cubicBezTo>
                    <a:pt x="15907" y="133"/>
                    <a:pt x="17247" y="1093"/>
                    <a:pt x="18293" y="2893"/>
                  </a:cubicBezTo>
                  <a:cubicBezTo>
                    <a:pt x="19340" y="4693"/>
                    <a:pt x="20093" y="7333"/>
                    <a:pt x="20553" y="9013"/>
                  </a:cubicBezTo>
                  <a:cubicBezTo>
                    <a:pt x="21014" y="10693"/>
                    <a:pt x="21181" y="11413"/>
                    <a:pt x="21307" y="11173"/>
                  </a:cubicBezTo>
                  <a:cubicBezTo>
                    <a:pt x="21433" y="10933"/>
                    <a:pt x="21516" y="9733"/>
                    <a:pt x="21600" y="8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5" name="Line"/>
            <p:cNvSpPr/>
            <p:nvPr/>
          </p:nvSpPr>
          <p:spPr>
            <a:xfrm>
              <a:off x="2956041" y="602876"/>
              <a:ext cx="132433" cy="28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396" extrusionOk="0">
                  <a:moveTo>
                    <a:pt x="1756" y="5556"/>
                  </a:moveTo>
                  <a:cubicBezTo>
                    <a:pt x="1433" y="4756"/>
                    <a:pt x="1111" y="3956"/>
                    <a:pt x="627" y="2836"/>
                  </a:cubicBezTo>
                  <a:cubicBezTo>
                    <a:pt x="144" y="1716"/>
                    <a:pt x="-501" y="276"/>
                    <a:pt x="627" y="36"/>
                  </a:cubicBezTo>
                  <a:cubicBezTo>
                    <a:pt x="1756" y="-204"/>
                    <a:pt x="4657" y="756"/>
                    <a:pt x="8526" y="2676"/>
                  </a:cubicBezTo>
                  <a:cubicBezTo>
                    <a:pt x="12395" y="4596"/>
                    <a:pt x="17230" y="7476"/>
                    <a:pt x="19165" y="10036"/>
                  </a:cubicBezTo>
                  <a:cubicBezTo>
                    <a:pt x="21099" y="12596"/>
                    <a:pt x="20132" y="14836"/>
                    <a:pt x="17230" y="16676"/>
                  </a:cubicBezTo>
                  <a:cubicBezTo>
                    <a:pt x="14329" y="18516"/>
                    <a:pt x="9493" y="19956"/>
                    <a:pt x="4657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6" name="Line"/>
            <p:cNvSpPr/>
            <p:nvPr/>
          </p:nvSpPr>
          <p:spPr>
            <a:xfrm>
              <a:off x="2529416" y="461424"/>
              <a:ext cx="121714" cy="11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51" extrusionOk="0">
                  <a:moveTo>
                    <a:pt x="12081" y="2142"/>
                  </a:moveTo>
                  <a:cubicBezTo>
                    <a:pt x="10251" y="1371"/>
                    <a:pt x="8420" y="599"/>
                    <a:pt x="6773" y="985"/>
                  </a:cubicBezTo>
                  <a:cubicBezTo>
                    <a:pt x="5125" y="1371"/>
                    <a:pt x="3661" y="2914"/>
                    <a:pt x="2380" y="5999"/>
                  </a:cubicBezTo>
                  <a:cubicBezTo>
                    <a:pt x="1098" y="9085"/>
                    <a:pt x="0" y="13714"/>
                    <a:pt x="0" y="16799"/>
                  </a:cubicBezTo>
                  <a:cubicBezTo>
                    <a:pt x="0" y="19885"/>
                    <a:pt x="1098" y="21428"/>
                    <a:pt x="4393" y="21235"/>
                  </a:cubicBezTo>
                  <a:cubicBezTo>
                    <a:pt x="7688" y="21042"/>
                    <a:pt x="13180" y="19114"/>
                    <a:pt x="16658" y="15835"/>
                  </a:cubicBezTo>
                  <a:cubicBezTo>
                    <a:pt x="20136" y="12557"/>
                    <a:pt x="21600" y="7928"/>
                    <a:pt x="20868" y="4842"/>
                  </a:cubicBezTo>
                  <a:cubicBezTo>
                    <a:pt x="20136" y="1757"/>
                    <a:pt x="17207" y="214"/>
                    <a:pt x="15010" y="21"/>
                  </a:cubicBezTo>
                  <a:cubicBezTo>
                    <a:pt x="12814" y="-172"/>
                    <a:pt x="11349" y="985"/>
                    <a:pt x="10251" y="2528"/>
                  </a:cubicBezTo>
                  <a:cubicBezTo>
                    <a:pt x="9153" y="4071"/>
                    <a:pt x="8420" y="5999"/>
                    <a:pt x="8603" y="7735"/>
                  </a:cubicBezTo>
                  <a:cubicBezTo>
                    <a:pt x="8786" y="9471"/>
                    <a:pt x="9885" y="11014"/>
                    <a:pt x="10983" y="12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7" name="Line"/>
            <p:cNvSpPr/>
            <p:nvPr/>
          </p:nvSpPr>
          <p:spPr>
            <a:xfrm>
              <a:off x="2650066" y="49858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8" name="Line"/>
            <p:cNvSpPr/>
            <p:nvPr/>
          </p:nvSpPr>
          <p:spPr>
            <a:xfrm>
              <a:off x="2872316" y="358881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3764"/>
                    <a:pt x="3600" y="7527"/>
                    <a:pt x="7200" y="11127"/>
                  </a:cubicBezTo>
                  <a:cubicBezTo>
                    <a:pt x="10800" y="14727"/>
                    <a:pt x="16200" y="18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59" name="Line"/>
            <p:cNvSpPr/>
            <p:nvPr/>
          </p:nvSpPr>
          <p:spPr>
            <a:xfrm>
              <a:off x="3380316" y="797974"/>
              <a:ext cx="179024" cy="29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15" extrusionOk="0">
                  <a:moveTo>
                    <a:pt x="20584" y="3533"/>
                  </a:moveTo>
                  <a:cubicBezTo>
                    <a:pt x="21092" y="2783"/>
                    <a:pt x="21600" y="2033"/>
                    <a:pt x="21473" y="1358"/>
                  </a:cubicBezTo>
                  <a:cubicBezTo>
                    <a:pt x="21346" y="683"/>
                    <a:pt x="20584" y="83"/>
                    <a:pt x="18296" y="8"/>
                  </a:cubicBezTo>
                  <a:cubicBezTo>
                    <a:pt x="16009" y="-67"/>
                    <a:pt x="12198" y="383"/>
                    <a:pt x="9402" y="1133"/>
                  </a:cubicBezTo>
                  <a:cubicBezTo>
                    <a:pt x="6607" y="1883"/>
                    <a:pt x="4828" y="2933"/>
                    <a:pt x="3812" y="3983"/>
                  </a:cubicBezTo>
                  <a:cubicBezTo>
                    <a:pt x="2795" y="5033"/>
                    <a:pt x="2541" y="6083"/>
                    <a:pt x="4574" y="7583"/>
                  </a:cubicBezTo>
                  <a:cubicBezTo>
                    <a:pt x="6607" y="9083"/>
                    <a:pt x="10927" y="11033"/>
                    <a:pt x="13976" y="12758"/>
                  </a:cubicBezTo>
                  <a:cubicBezTo>
                    <a:pt x="17026" y="14483"/>
                    <a:pt x="18805" y="15983"/>
                    <a:pt x="19440" y="17108"/>
                  </a:cubicBezTo>
                  <a:cubicBezTo>
                    <a:pt x="20075" y="18233"/>
                    <a:pt x="19567" y="18983"/>
                    <a:pt x="17280" y="19808"/>
                  </a:cubicBezTo>
                  <a:cubicBezTo>
                    <a:pt x="14993" y="20633"/>
                    <a:pt x="10927" y="21533"/>
                    <a:pt x="7751" y="20333"/>
                  </a:cubicBezTo>
                  <a:cubicBezTo>
                    <a:pt x="4574" y="19133"/>
                    <a:pt x="2287" y="15833"/>
                    <a:pt x="0" y="12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0" name="Line"/>
            <p:cNvSpPr/>
            <p:nvPr/>
          </p:nvSpPr>
          <p:spPr>
            <a:xfrm>
              <a:off x="3216258" y="611627"/>
              <a:ext cx="517075" cy="62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98" extrusionOk="0">
                  <a:moveTo>
                    <a:pt x="12140" y="5280"/>
                  </a:moveTo>
                  <a:cubicBezTo>
                    <a:pt x="12572" y="4334"/>
                    <a:pt x="13004" y="3389"/>
                    <a:pt x="13177" y="2698"/>
                  </a:cubicBezTo>
                  <a:cubicBezTo>
                    <a:pt x="13350" y="2007"/>
                    <a:pt x="13263" y="1571"/>
                    <a:pt x="12831" y="1134"/>
                  </a:cubicBezTo>
                  <a:cubicBezTo>
                    <a:pt x="12399" y="698"/>
                    <a:pt x="11622" y="262"/>
                    <a:pt x="10326" y="80"/>
                  </a:cubicBezTo>
                  <a:cubicBezTo>
                    <a:pt x="9030" y="-102"/>
                    <a:pt x="7215" y="-29"/>
                    <a:pt x="5487" y="916"/>
                  </a:cubicBezTo>
                  <a:cubicBezTo>
                    <a:pt x="3759" y="1862"/>
                    <a:pt x="2118" y="3680"/>
                    <a:pt x="1124" y="5862"/>
                  </a:cubicBezTo>
                  <a:cubicBezTo>
                    <a:pt x="131" y="8043"/>
                    <a:pt x="-215" y="10589"/>
                    <a:pt x="131" y="12880"/>
                  </a:cubicBezTo>
                  <a:cubicBezTo>
                    <a:pt x="476" y="15171"/>
                    <a:pt x="1513" y="17207"/>
                    <a:pt x="3371" y="18734"/>
                  </a:cubicBezTo>
                  <a:cubicBezTo>
                    <a:pt x="5228" y="20262"/>
                    <a:pt x="7907" y="21280"/>
                    <a:pt x="10455" y="21389"/>
                  </a:cubicBezTo>
                  <a:cubicBezTo>
                    <a:pt x="13004" y="21498"/>
                    <a:pt x="15423" y="20698"/>
                    <a:pt x="17281" y="19425"/>
                  </a:cubicBezTo>
                  <a:cubicBezTo>
                    <a:pt x="19139" y="18153"/>
                    <a:pt x="20435" y="16407"/>
                    <a:pt x="20910" y="14480"/>
                  </a:cubicBezTo>
                  <a:cubicBezTo>
                    <a:pt x="21385" y="12553"/>
                    <a:pt x="21039" y="10443"/>
                    <a:pt x="19441" y="9243"/>
                  </a:cubicBezTo>
                  <a:cubicBezTo>
                    <a:pt x="17843" y="8043"/>
                    <a:pt x="14991" y="7753"/>
                    <a:pt x="12140" y="7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1" name="Line"/>
            <p:cNvSpPr/>
            <p:nvPr/>
          </p:nvSpPr>
          <p:spPr>
            <a:xfrm>
              <a:off x="3492675" y="96246"/>
              <a:ext cx="410723" cy="58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76" extrusionOk="0">
                  <a:moveTo>
                    <a:pt x="1745" y="17441"/>
                  </a:moveTo>
                  <a:cubicBezTo>
                    <a:pt x="1197" y="17209"/>
                    <a:pt x="649" y="16978"/>
                    <a:pt x="320" y="16284"/>
                  </a:cubicBezTo>
                  <a:cubicBezTo>
                    <a:pt x="-9" y="15589"/>
                    <a:pt x="-119" y="14432"/>
                    <a:pt x="155" y="12774"/>
                  </a:cubicBezTo>
                  <a:cubicBezTo>
                    <a:pt x="429" y="11115"/>
                    <a:pt x="1087" y="8955"/>
                    <a:pt x="2622" y="6834"/>
                  </a:cubicBezTo>
                  <a:cubicBezTo>
                    <a:pt x="4157" y="4712"/>
                    <a:pt x="6569" y="2629"/>
                    <a:pt x="8927" y="1395"/>
                  </a:cubicBezTo>
                  <a:cubicBezTo>
                    <a:pt x="11284" y="161"/>
                    <a:pt x="13587" y="-225"/>
                    <a:pt x="15560" y="122"/>
                  </a:cubicBezTo>
                  <a:cubicBezTo>
                    <a:pt x="17534" y="469"/>
                    <a:pt x="19178" y="1549"/>
                    <a:pt x="20165" y="3092"/>
                  </a:cubicBezTo>
                  <a:cubicBezTo>
                    <a:pt x="21152" y="4635"/>
                    <a:pt x="21481" y="6641"/>
                    <a:pt x="21152" y="8916"/>
                  </a:cubicBezTo>
                  <a:cubicBezTo>
                    <a:pt x="20823" y="11192"/>
                    <a:pt x="19836" y="13738"/>
                    <a:pt x="18795" y="15705"/>
                  </a:cubicBezTo>
                  <a:cubicBezTo>
                    <a:pt x="17753" y="17672"/>
                    <a:pt x="16657" y="19061"/>
                    <a:pt x="15834" y="19986"/>
                  </a:cubicBezTo>
                  <a:cubicBezTo>
                    <a:pt x="15012" y="20912"/>
                    <a:pt x="14464" y="21375"/>
                    <a:pt x="14080" y="21259"/>
                  </a:cubicBezTo>
                  <a:cubicBezTo>
                    <a:pt x="13696" y="21144"/>
                    <a:pt x="13477" y="20449"/>
                    <a:pt x="13258" y="1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2" name="Line"/>
            <p:cNvSpPr/>
            <p:nvPr/>
          </p:nvSpPr>
          <p:spPr>
            <a:xfrm>
              <a:off x="3734696" y="517631"/>
              <a:ext cx="217121" cy="17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36" extrusionOk="0">
                  <a:moveTo>
                    <a:pt x="1379" y="0"/>
                  </a:moveTo>
                  <a:cubicBezTo>
                    <a:pt x="750" y="4521"/>
                    <a:pt x="121" y="9042"/>
                    <a:pt x="16" y="12056"/>
                  </a:cubicBezTo>
                  <a:cubicBezTo>
                    <a:pt x="-89" y="15070"/>
                    <a:pt x="330" y="16577"/>
                    <a:pt x="960" y="17958"/>
                  </a:cubicBezTo>
                  <a:cubicBezTo>
                    <a:pt x="1589" y="19340"/>
                    <a:pt x="2428" y="20595"/>
                    <a:pt x="3371" y="21098"/>
                  </a:cubicBezTo>
                  <a:cubicBezTo>
                    <a:pt x="4315" y="21600"/>
                    <a:pt x="5363" y="21349"/>
                    <a:pt x="8404" y="19967"/>
                  </a:cubicBezTo>
                  <a:cubicBezTo>
                    <a:pt x="11445" y="18586"/>
                    <a:pt x="16478" y="16074"/>
                    <a:pt x="21511" y="13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3" name="Line"/>
            <p:cNvSpPr/>
            <p:nvPr/>
          </p:nvSpPr>
          <p:spPr>
            <a:xfrm>
              <a:off x="4112270" y="389505"/>
              <a:ext cx="88344" cy="17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904" extrusionOk="0">
                  <a:moveTo>
                    <a:pt x="14332" y="1680"/>
                  </a:moveTo>
                  <a:cubicBezTo>
                    <a:pt x="12369" y="652"/>
                    <a:pt x="10405" y="-377"/>
                    <a:pt x="8441" y="137"/>
                  </a:cubicBezTo>
                  <a:cubicBezTo>
                    <a:pt x="6478" y="652"/>
                    <a:pt x="4514" y="2709"/>
                    <a:pt x="2796" y="5666"/>
                  </a:cubicBezTo>
                  <a:cubicBezTo>
                    <a:pt x="1078" y="8623"/>
                    <a:pt x="-395" y="12480"/>
                    <a:pt x="96" y="15437"/>
                  </a:cubicBezTo>
                  <a:cubicBezTo>
                    <a:pt x="587" y="18394"/>
                    <a:pt x="3041" y="20452"/>
                    <a:pt x="6723" y="20837"/>
                  </a:cubicBezTo>
                  <a:cubicBezTo>
                    <a:pt x="10405" y="21223"/>
                    <a:pt x="15314" y="19937"/>
                    <a:pt x="18014" y="17109"/>
                  </a:cubicBezTo>
                  <a:cubicBezTo>
                    <a:pt x="20714" y="14280"/>
                    <a:pt x="21205" y="9909"/>
                    <a:pt x="19487" y="6952"/>
                  </a:cubicBezTo>
                  <a:cubicBezTo>
                    <a:pt x="17769" y="3994"/>
                    <a:pt x="13841" y="2452"/>
                    <a:pt x="9914" y="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4" name="Line"/>
            <p:cNvSpPr/>
            <p:nvPr/>
          </p:nvSpPr>
          <p:spPr>
            <a:xfrm>
              <a:off x="4275666" y="47318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5" name="Line"/>
            <p:cNvSpPr/>
            <p:nvPr/>
          </p:nvSpPr>
          <p:spPr>
            <a:xfrm>
              <a:off x="4493755" y="391956"/>
              <a:ext cx="105762" cy="25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90" extrusionOk="0">
                  <a:moveTo>
                    <a:pt x="20755" y="1470"/>
                  </a:moveTo>
                  <a:cubicBezTo>
                    <a:pt x="16601" y="944"/>
                    <a:pt x="12447" y="417"/>
                    <a:pt x="9124" y="153"/>
                  </a:cubicBezTo>
                  <a:cubicBezTo>
                    <a:pt x="5801" y="-110"/>
                    <a:pt x="3309" y="-110"/>
                    <a:pt x="1647" y="768"/>
                  </a:cubicBezTo>
                  <a:cubicBezTo>
                    <a:pt x="-14" y="1646"/>
                    <a:pt x="-845" y="3402"/>
                    <a:pt x="1232" y="6124"/>
                  </a:cubicBezTo>
                  <a:cubicBezTo>
                    <a:pt x="3309" y="8846"/>
                    <a:pt x="8293" y="12534"/>
                    <a:pt x="10786" y="15080"/>
                  </a:cubicBezTo>
                  <a:cubicBezTo>
                    <a:pt x="13278" y="17627"/>
                    <a:pt x="13278" y="19031"/>
                    <a:pt x="11201" y="19910"/>
                  </a:cubicBezTo>
                  <a:cubicBezTo>
                    <a:pt x="9124" y="20788"/>
                    <a:pt x="4970" y="21139"/>
                    <a:pt x="817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6" name="Line"/>
            <p:cNvSpPr/>
            <p:nvPr/>
          </p:nvSpPr>
          <p:spPr>
            <a:xfrm>
              <a:off x="4491566" y="332897"/>
              <a:ext cx="30480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extrusionOk="0">
                  <a:moveTo>
                    <a:pt x="0" y="19981"/>
                  </a:moveTo>
                  <a:cubicBezTo>
                    <a:pt x="4050" y="11529"/>
                    <a:pt x="8100" y="3077"/>
                    <a:pt x="11700" y="729"/>
                  </a:cubicBezTo>
                  <a:cubicBezTo>
                    <a:pt x="15300" y="-1619"/>
                    <a:pt x="18450" y="2138"/>
                    <a:pt x="21600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7" name="Line"/>
            <p:cNvSpPr/>
            <p:nvPr/>
          </p:nvSpPr>
          <p:spPr>
            <a:xfrm>
              <a:off x="1967749" y="1203431"/>
              <a:ext cx="138716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0"/>
                  </a:moveTo>
                  <a:cubicBezTo>
                    <a:pt x="21381" y="2332"/>
                    <a:pt x="21184" y="4665"/>
                    <a:pt x="20871" y="7149"/>
                  </a:cubicBezTo>
                  <a:cubicBezTo>
                    <a:pt x="20558" y="9634"/>
                    <a:pt x="20130" y="12270"/>
                    <a:pt x="19455" y="14603"/>
                  </a:cubicBezTo>
                  <a:cubicBezTo>
                    <a:pt x="18780" y="16935"/>
                    <a:pt x="17858" y="18963"/>
                    <a:pt x="16887" y="20130"/>
                  </a:cubicBezTo>
                  <a:cubicBezTo>
                    <a:pt x="15916" y="21296"/>
                    <a:pt x="14895" y="21600"/>
                    <a:pt x="13825" y="21600"/>
                  </a:cubicBezTo>
                  <a:cubicBezTo>
                    <a:pt x="12755" y="21600"/>
                    <a:pt x="11635" y="21296"/>
                    <a:pt x="10466" y="20789"/>
                  </a:cubicBezTo>
                  <a:cubicBezTo>
                    <a:pt x="9297" y="20282"/>
                    <a:pt x="8079" y="19572"/>
                    <a:pt x="6910" y="18558"/>
                  </a:cubicBezTo>
                  <a:cubicBezTo>
                    <a:pt x="5741" y="17544"/>
                    <a:pt x="4622" y="16225"/>
                    <a:pt x="3617" y="14501"/>
                  </a:cubicBezTo>
                  <a:cubicBezTo>
                    <a:pt x="2613" y="12777"/>
                    <a:pt x="1724" y="10648"/>
                    <a:pt x="1148" y="9228"/>
                  </a:cubicBezTo>
                  <a:cubicBezTo>
                    <a:pt x="572" y="7808"/>
                    <a:pt x="308" y="7099"/>
                    <a:pt x="160" y="6490"/>
                  </a:cubicBezTo>
                  <a:cubicBezTo>
                    <a:pt x="12" y="5882"/>
                    <a:pt x="-21" y="5375"/>
                    <a:pt x="12" y="5324"/>
                  </a:cubicBezTo>
                  <a:cubicBezTo>
                    <a:pt x="45" y="5273"/>
                    <a:pt x="144" y="5679"/>
                    <a:pt x="259" y="7048"/>
                  </a:cubicBezTo>
                  <a:cubicBezTo>
                    <a:pt x="374" y="8417"/>
                    <a:pt x="506" y="10749"/>
                    <a:pt x="572" y="12270"/>
                  </a:cubicBezTo>
                  <a:cubicBezTo>
                    <a:pt x="638" y="13792"/>
                    <a:pt x="638" y="14501"/>
                    <a:pt x="621" y="14501"/>
                  </a:cubicBezTo>
                  <a:cubicBezTo>
                    <a:pt x="605" y="14501"/>
                    <a:pt x="572" y="13792"/>
                    <a:pt x="522" y="12017"/>
                  </a:cubicBezTo>
                  <a:cubicBezTo>
                    <a:pt x="473" y="10242"/>
                    <a:pt x="407" y="7403"/>
                    <a:pt x="391" y="5679"/>
                  </a:cubicBezTo>
                  <a:cubicBezTo>
                    <a:pt x="374" y="3955"/>
                    <a:pt x="407" y="3346"/>
                    <a:pt x="506" y="2890"/>
                  </a:cubicBezTo>
                  <a:cubicBezTo>
                    <a:pt x="605" y="2434"/>
                    <a:pt x="769" y="2130"/>
                    <a:pt x="1313" y="1876"/>
                  </a:cubicBezTo>
                  <a:cubicBezTo>
                    <a:pt x="1856" y="1623"/>
                    <a:pt x="2778" y="1420"/>
                    <a:pt x="3469" y="1521"/>
                  </a:cubicBezTo>
                  <a:cubicBezTo>
                    <a:pt x="4161" y="1623"/>
                    <a:pt x="4622" y="2028"/>
                    <a:pt x="5083" y="2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8" name="Line"/>
            <p:cNvSpPr/>
            <p:nvPr/>
          </p:nvSpPr>
          <p:spPr>
            <a:xfrm>
              <a:off x="2458317" y="1851131"/>
              <a:ext cx="166350" cy="16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794" extrusionOk="0">
                  <a:moveTo>
                    <a:pt x="21219" y="3951"/>
                  </a:moveTo>
                  <a:cubicBezTo>
                    <a:pt x="20409" y="2371"/>
                    <a:pt x="19599" y="790"/>
                    <a:pt x="16899" y="790"/>
                  </a:cubicBezTo>
                  <a:cubicBezTo>
                    <a:pt x="14199" y="790"/>
                    <a:pt x="9609" y="2371"/>
                    <a:pt x="6504" y="4610"/>
                  </a:cubicBezTo>
                  <a:cubicBezTo>
                    <a:pt x="3399" y="6849"/>
                    <a:pt x="1779" y="9746"/>
                    <a:pt x="834" y="12512"/>
                  </a:cubicBezTo>
                  <a:cubicBezTo>
                    <a:pt x="-111" y="15278"/>
                    <a:pt x="-381" y="17912"/>
                    <a:pt x="699" y="19493"/>
                  </a:cubicBezTo>
                  <a:cubicBezTo>
                    <a:pt x="1779" y="21073"/>
                    <a:pt x="4209" y="21600"/>
                    <a:pt x="6909" y="18834"/>
                  </a:cubicBezTo>
                  <a:cubicBezTo>
                    <a:pt x="9609" y="16068"/>
                    <a:pt x="12579" y="10010"/>
                    <a:pt x="13929" y="6322"/>
                  </a:cubicBezTo>
                  <a:cubicBezTo>
                    <a:pt x="15279" y="2634"/>
                    <a:pt x="15009" y="1317"/>
                    <a:pt x="14064" y="659"/>
                  </a:cubicBezTo>
                  <a:cubicBezTo>
                    <a:pt x="13119" y="0"/>
                    <a:pt x="11499" y="0"/>
                    <a:pt x="98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9" name="Line"/>
            <p:cNvSpPr/>
            <p:nvPr/>
          </p:nvSpPr>
          <p:spPr>
            <a:xfrm>
              <a:off x="2738331" y="1920981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0" name="Line"/>
            <p:cNvSpPr/>
            <p:nvPr/>
          </p:nvSpPr>
          <p:spPr>
            <a:xfrm>
              <a:off x="2818077" y="1825680"/>
              <a:ext cx="168540" cy="25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12" extrusionOk="0">
                  <a:moveTo>
                    <a:pt x="21233" y="522"/>
                  </a:moveTo>
                  <a:cubicBezTo>
                    <a:pt x="16966" y="177"/>
                    <a:pt x="12700" y="-169"/>
                    <a:pt x="9100" y="90"/>
                  </a:cubicBezTo>
                  <a:cubicBezTo>
                    <a:pt x="5500" y="349"/>
                    <a:pt x="2566" y="1213"/>
                    <a:pt x="1100" y="2164"/>
                  </a:cubicBezTo>
                  <a:cubicBezTo>
                    <a:pt x="-367" y="3114"/>
                    <a:pt x="-367" y="4151"/>
                    <a:pt x="1100" y="5361"/>
                  </a:cubicBezTo>
                  <a:cubicBezTo>
                    <a:pt x="2566" y="6570"/>
                    <a:pt x="5500" y="7953"/>
                    <a:pt x="8300" y="9853"/>
                  </a:cubicBezTo>
                  <a:cubicBezTo>
                    <a:pt x="11100" y="11754"/>
                    <a:pt x="13766" y="14173"/>
                    <a:pt x="14700" y="16247"/>
                  </a:cubicBezTo>
                  <a:cubicBezTo>
                    <a:pt x="15633" y="18321"/>
                    <a:pt x="14833" y="20049"/>
                    <a:pt x="13100" y="20740"/>
                  </a:cubicBezTo>
                  <a:cubicBezTo>
                    <a:pt x="11366" y="21431"/>
                    <a:pt x="8700" y="21085"/>
                    <a:pt x="6833" y="20308"/>
                  </a:cubicBezTo>
                  <a:cubicBezTo>
                    <a:pt x="4966" y="19530"/>
                    <a:pt x="3900" y="18321"/>
                    <a:pt x="2833" y="17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1" name="Line"/>
            <p:cNvSpPr/>
            <p:nvPr/>
          </p:nvSpPr>
          <p:spPr>
            <a:xfrm>
              <a:off x="2878666" y="1724131"/>
              <a:ext cx="323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71" y="14914"/>
                    <a:pt x="7341" y="8229"/>
                    <a:pt x="10941" y="4629"/>
                  </a:cubicBezTo>
                  <a:cubicBezTo>
                    <a:pt x="14541" y="1029"/>
                    <a:pt x="18071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2" name="Line"/>
            <p:cNvSpPr/>
            <p:nvPr/>
          </p:nvSpPr>
          <p:spPr>
            <a:xfrm>
              <a:off x="2407037" y="2560214"/>
              <a:ext cx="401780" cy="138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74" extrusionOk="0">
                  <a:moveTo>
                    <a:pt x="21466" y="528"/>
                  </a:moveTo>
                  <a:cubicBezTo>
                    <a:pt x="21127" y="396"/>
                    <a:pt x="20787" y="264"/>
                    <a:pt x="19487" y="165"/>
                  </a:cubicBezTo>
                  <a:cubicBezTo>
                    <a:pt x="18186" y="66"/>
                    <a:pt x="15925" y="0"/>
                    <a:pt x="13097" y="0"/>
                  </a:cubicBezTo>
                  <a:cubicBezTo>
                    <a:pt x="10270" y="0"/>
                    <a:pt x="6878" y="66"/>
                    <a:pt x="4729" y="231"/>
                  </a:cubicBezTo>
                  <a:cubicBezTo>
                    <a:pt x="2580" y="396"/>
                    <a:pt x="1675" y="660"/>
                    <a:pt x="1167" y="1253"/>
                  </a:cubicBezTo>
                  <a:cubicBezTo>
                    <a:pt x="658" y="1847"/>
                    <a:pt x="545" y="2770"/>
                    <a:pt x="827" y="3858"/>
                  </a:cubicBezTo>
                  <a:cubicBezTo>
                    <a:pt x="1110" y="4947"/>
                    <a:pt x="1789" y="6200"/>
                    <a:pt x="2467" y="7420"/>
                  </a:cubicBezTo>
                  <a:cubicBezTo>
                    <a:pt x="3146" y="8640"/>
                    <a:pt x="3824" y="9827"/>
                    <a:pt x="4220" y="11097"/>
                  </a:cubicBezTo>
                  <a:cubicBezTo>
                    <a:pt x="4616" y="12366"/>
                    <a:pt x="4729" y="13718"/>
                    <a:pt x="4503" y="14906"/>
                  </a:cubicBezTo>
                  <a:cubicBezTo>
                    <a:pt x="4276" y="16093"/>
                    <a:pt x="3711" y="17115"/>
                    <a:pt x="3032" y="18038"/>
                  </a:cubicBezTo>
                  <a:cubicBezTo>
                    <a:pt x="2354" y="18962"/>
                    <a:pt x="1562" y="19786"/>
                    <a:pt x="1053" y="20281"/>
                  </a:cubicBezTo>
                  <a:cubicBezTo>
                    <a:pt x="545" y="20776"/>
                    <a:pt x="318" y="20940"/>
                    <a:pt x="149" y="21105"/>
                  </a:cubicBezTo>
                  <a:cubicBezTo>
                    <a:pt x="-21" y="21270"/>
                    <a:pt x="-134" y="21435"/>
                    <a:pt x="318" y="21518"/>
                  </a:cubicBezTo>
                  <a:cubicBezTo>
                    <a:pt x="771" y="21600"/>
                    <a:pt x="1789" y="21600"/>
                    <a:pt x="3937" y="21468"/>
                  </a:cubicBezTo>
                  <a:cubicBezTo>
                    <a:pt x="6086" y="21336"/>
                    <a:pt x="9365" y="21072"/>
                    <a:pt x="11740" y="20858"/>
                  </a:cubicBezTo>
                  <a:cubicBezTo>
                    <a:pt x="14115" y="20644"/>
                    <a:pt x="15585" y="20479"/>
                    <a:pt x="17056" y="20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3" name="Line"/>
            <p:cNvSpPr/>
            <p:nvPr/>
          </p:nvSpPr>
          <p:spPr>
            <a:xfrm>
              <a:off x="3033183" y="2575031"/>
              <a:ext cx="48684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extrusionOk="0">
                  <a:moveTo>
                    <a:pt x="21600" y="0"/>
                  </a:moveTo>
                  <a:cubicBezTo>
                    <a:pt x="16904" y="5748"/>
                    <a:pt x="12209" y="11497"/>
                    <a:pt x="8922" y="14806"/>
                  </a:cubicBezTo>
                  <a:cubicBezTo>
                    <a:pt x="5635" y="18116"/>
                    <a:pt x="3757" y="18987"/>
                    <a:pt x="2348" y="19858"/>
                  </a:cubicBezTo>
                  <a:cubicBezTo>
                    <a:pt x="939" y="20729"/>
                    <a:pt x="0" y="21600"/>
                    <a:pt x="0" y="21513"/>
                  </a:cubicBezTo>
                  <a:cubicBezTo>
                    <a:pt x="0" y="21426"/>
                    <a:pt x="939" y="20381"/>
                    <a:pt x="4226" y="18465"/>
                  </a:cubicBezTo>
                  <a:cubicBezTo>
                    <a:pt x="7513" y="16548"/>
                    <a:pt x="13148" y="13761"/>
                    <a:pt x="18783" y="1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4" name="Line"/>
            <p:cNvSpPr/>
            <p:nvPr/>
          </p:nvSpPr>
          <p:spPr>
            <a:xfrm>
              <a:off x="3151716" y="2534485"/>
              <a:ext cx="57151" cy="33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extrusionOk="0">
                  <a:moveTo>
                    <a:pt x="0" y="960"/>
                  </a:moveTo>
                  <a:cubicBezTo>
                    <a:pt x="4000" y="424"/>
                    <a:pt x="8000" y="-113"/>
                    <a:pt x="10400" y="21"/>
                  </a:cubicBezTo>
                  <a:cubicBezTo>
                    <a:pt x="12800" y="155"/>
                    <a:pt x="13600" y="960"/>
                    <a:pt x="14800" y="3576"/>
                  </a:cubicBezTo>
                  <a:cubicBezTo>
                    <a:pt x="16000" y="6193"/>
                    <a:pt x="17600" y="10620"/>
                    <a:pt x="18800" y="13907"/>
                  </a:cubicBezTo>
                  <a:cubicBezTo>
                    <a:pt x="20000" y="17194"/>
                    <a:pt x="20800" y="19340"/>
                    <a:pt x="2160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5" name="Line"/>
            <p:cNvSpPr/>
            <p:nvPr/>
          </p:nvSpPr>
          <p:spPr>
            <a:xfrm>
              <a:off x="2947387" y="2562058"/>
              <a:ext cx="350380" cy="8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30" extrusionOk="0">
                  <a:moveTo>
                    <a:pt x="3973" y="21130"/>
                  </a:moveTo>
                  <a:cubicBezTo>
                    <a:pt x="3192" y="20590"/>
                    <a:pt x="2411" y="20050"/>
                    <a:pt x="1631" y="18970"/>
                  </a:cubicBezTo>
                  <a:cubicBezTo>
                    <a:pt x="850" y="17890"/>
                    <a:pt x="69" y="16270"/>
                    <a:pt x="4" y="14380"/>
                  </a:cubicBezTo>
                  <a:cubicBezTo>
                    <a:pt x="-61" y="12490"/>
                    <a:pt x="590" y="10330"/>
                    <a:pt x="2606" y="7360"/>
                  </a:cubicBezTo>
                  <a:cubicBezTo>
                    <a:pt x="4623" y="4390"/>
                    <a:pt x="8006" y="610"/>
                    <a:pt x="11390" y="70"/>
                  </a:cubicBezTo>
                  <a:cubicBezTo>
                    <a:pt x="14773" y="-470"/>
                    <a:pt x="18156" y="2230"/>
                    <a:pt x="21539" y="4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6" name="Line"/>
            <p:cNvSpPr/>
            <p:nvPr/>
          </p:nvSpPr>
          <p:spPr>
            <a:xfrm>
              <a:off x="3282790" y="2835381"/>
              <a:ext cx="14832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extrusionOk="0">
                  <a:moveTo>
                    <a:pt x="11123" y="0"/>
                  </a:moveTo>
                  <a:cubicBezTo>
                    <a:pt x="9623" y="0"/>
                    <a:pt x="8123" y="0"/>
                    <a:pt x="6023" y="2280"/>
                  </a:cubicBezTo>
                  <a:cubicBezTo>
                    <a:pt x="3923" y="4560"/>
                    <a:pt x="1223" y="9120"/>
                    <a:pt x="323" y="12600"/>
                  </a:cubicBezTo>
                  <a:cubicBezTo>
                    <a:pt x="-577" y="16080"/>
                    <a:pt x="323" y="18480"/>
                    <a:pt x="4073" y="19800"/>
                  </a:cubicBezTo>
                  <a:cubicBezTo>
                    <a:pt x="7823" y="21120"/>
                    <a:pt x="14423" y="21360"/>
                    <a:pt x="210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7" name="Line"/>
            <p:cNvSpPr/>
            <p:nvPr/>
          </p:nvSpPr>
          <p:spPr>
            <a:xfrm>
              <a:off x="4400501" y="2573900"/>
              <a:ext cx="198104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92" extrusionOk="0">
                  <a:moveTo>
                    <a:pt x="7736" y="5192"/>
                  </a:moveTo>
                  <a:cubicBezTo>
                    <a:pt x="5690" y="9313"/>
                    <a:pt x="3643" y="13434"/>
                    <a:pt x="2393" y="15850"/>
                  </a:cubicBezTo>
                  <a:cubicBezTo>
                    <a:pt x="1142" y="18266"/>
                    <a:pt x="687" y="18976"/>
                    <a:pt x="346" y="19687"/>
                  </a:cubicBezTo>
                  <a:cubicBezTo>
                    <a:pt x="5" y="20397"/>
                    <a:pt x="-222" y="21108"/>
                    <a:pt x="346" y="21321"/>
                  </a:cubicBezTo>
                  <a:cubicBezTo>
                    <a:pt x="915" y="21534"/>
                    <a:pt x="2279" y="21250"/>
                    <a:pt x="4666" y="19047"/>
                  </a:cubicBezTo>
                  <a:cubicBezTo>
                    <a:pt x="7054" y="16845"/>
                    <a:pt x="10464" y="12723"/>
                    <a:pt x="12965" y="9455"/>
                  </a:cubicBezTo>
                  <a:cubicBezTo>
                    <a:pt x="15466" y="6187"/>
                    <a:pt x="17058" y="3771"/>
                    <a:pt x="18309" y="2208"/>
                  </a:cubicBezTo>
                  <a:cubicBezTo>
                    <a:pt x="19559" y="645"/>
                    <a:pt x="20469" y="-66"/>
                    <a:pt x="20923" y="5"/>
                  </a:cubicBezTo>
                  <a:cubicBezTo>
                    <a:pt x="21378" y="76"/>
                    <a:pt x="21378" y="929"/>
                    <a:pt x="21037" y="3629"/>
                  </a:cubicBezTo>
                  <a:cubicBezTo>
                    <a:pt x="20696" y="6329"/>
                    <a:pt x="20014" y="10876"/>
                    <a:pt x="19673" y="13931"/>
                  </a:cubicBezTo>
                  <a:cubicBezTo>
                    <a:pt x="19332" y="16987"/>
                    <a:pt x="19332" y="18550"/>
                    <a:pt x="18877" y="19545"/>
                  </a:cubicBezTo>
                  <a:cubicBezTo>
                    <a:pt x="18422" y="20539"/>
                    <a:pt x="17513" y="20966"/>
                    <a:pt x="16603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8" name="Line"/>
            <p:cNvSpPr/>
            <p:nvPr/>
          </p:nvSpPr>
          <p:spPr>
            <a:xfrm>
              <a:off x="4264872" y="2562331"/>
              <a:ext cx="5060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extrusionOk="0">
                  <a:moveTo>
                    <a:pt x="2071" y="21600"/>
                  </a:moveTo>
                  <a:cubicBezTo>
                    <a:pt x="1174" y="20250"/>
                    <a:pt x="278" y="18900"/>
                    <a:pt x="54" y="17325"/>
                  </a:cubicBezTo>
                  <a:cubicBezTo>
                    <a:pt x="-170" y="15750"/>
                    <a:pt x="278" y="13950"/>
                    <a:pt x="1936" y="11250"/>
                  </a:cubicBezTo>
                  <a:cubicBezTo>
                    <a:pt x="3594" y="8550"/>
                    <a:pt x="6462" y="4950"/>
                    <a:pt x="9913" y="2925"/>
                  </a:cubicBezTo>
                  <a:cubicBezTo>
                    <a:pt x="13364" y="900"/>
                    <a:pt x="17397" y="45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9" name="Line"/>
            <p:cNvSpPr/>
            <p:nvPr/>
          </p:nvSpPr>
          <p:spPr>
            <a:xfrm>
              <a:off x="4624611" y="2837454"/>
              <a:ext cx="133656" cy="29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47" extrusionOk="0">
                  <a:moveTo>
                    <a:pt x="20665" y="2195"/>
                  </a:moveTo>
                  <a:cubicBezTo>
                    <a:pt x="20010" y="1412"/>
                    <a:pt x="19356" y="630"/>
                    <a:pt x="18047" y="238"/>
                  </a:cubicBezTo>
                  <a:cubicBezTo>
                    <a:pt x="16738" y="-153"/>
                    <a:pt x="14774" y="-153"/>
                    <a:pt x="11338" y="943"/>
                  </a:cubicBezTo>
                  <a:cubicBezTo>
                    <a:pt x="7901" y="2038"/>
                    <a:pt x="2992" y="4230"/>
                    <a:pt x="1029" y="6030"/>
                  </a:cubicBezTo>
                  <a:cubicBezTo>
                    <a:pt x="-935" y="7830"/>
                    <a:pt x="47" y="9238"/>
                    <a:pt x="2829" y="10647"/>
                  </a:cubicBezTo>
                  <a:cubicBezTo>
                    <a:pt x="5610" y="12056"/>
                    <a:pt x="10192" y="13464"/>
                    <a:pt x="12974" y="14482"/>
                  </a:cubicBezTo>
                  <a:cubicBezTo>
                    <a:pt x="15756" y="15499"/>
                    <a:pt x="16738" y="16125"/>
                    <a:pt x="16901" y="16830"/>
                  </a:cubicBezTo>
                  <a:cubicBezTo>
                    <a:pt x="17065" y="17534"/>
                    <a:pt x="16410" y="18317"/>
                    <a:pt x="13629" y="19099"/>
                  </a:cubicBezTo>
                  <a:cubicBezTo>
                    <a:pt x="10847" y="19882"/>
                    <a:pt x="5938" y="20664"/>
                    <a:pt x="1029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0" name="Line"/>
            <p:cNvSpPr/>
            <p:nvPr/>
          </p:nvSpPr>
          <p:spPr>
            <a:xfrm>
              <a:off x="3085729" y="3629131"/>
              <a:ext cx="78688" cy="3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29" extrusionOk="0">
                  <a:moveTo>
                    <a:pt x="21131" y="0"/>
                  </a:moveTo>
                  <a:cubicBezTo>
                    <a:pt x="17720" y="3450"/>
                    <a:pt x="14310" y="6900"/>
                    <a:pt x="10899" y="10125"/>
                  </a:cubicBezTo>
                  <a:cubicBezTo>
                    <a:pt x="7489" y="13350"/>
                    <a:pt x="4078" y="16350"/>
                    <a:pt x="2089" y="18375"/>
                  </a:cubicBezTo>
                  <a:cubicBezTo>
                    <a:pt x="99" y="20400"/>
                    <a:pt x="-469" y="21450"/>
                    <a:pt x="384" y="21525"/>
                  </a:cubicBezTo>
                  <a:cubicBezTo>
                    <a:pt x="1236" y="21600"/>
                    <a:pt x="3510" y="20700"/>
                    <a:pt x="5784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1" name="Line"/>
            <p:cNvSpPr/>
            <p:nvPr/>
          </p:nvSpPr>
          <p:spPr>
            <a:xfrm>
              <a:off x="3266016" y="3571981"/>
              <a:ext cx="279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extrusionOk="0">
                  <a:moveTo>
                    <a:pt x="4629" y="0"/>
                  </a:moveTo>
                  <a:cubicBezTo>
                    <a:pt x="10800" y="4133"/>
                    <a:pt x="16971" y="8267"/>
                    <a:pt x="19286" y="11600"/>
                  </a:cubicBezTo>
                  <a:cubicBezTo>
                    <a:pt x="21600" y="14933"/>
                    <a:pt x="20057" y="17467"/>
                    <a:pt x="16200" y="19000"/>
                  </a:cubicBezTo>
                  <a:cubicBezTo>
                    <a:pt x="12343" y="20533"/>
                    <a:pt x="6171" y="21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2" name="Line"/>
            <p:cNvSpPr/>
            <p:nvPr/>
          </p:nvSpPr>
          <p:spPr>
            <a:xfrm>
              <a:off x="3010890" y="3592026"/>
              <a:ext cx="420227" cy="8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06" extrusionOk="0">
                  <a:moveTo>
                    <a:pt x="705" y="20806"/>
                  </a:moveTo>
                  <a:cubicBezTo>
                    <a:pt x="273" y="18646"/>
                    <a:pt x="-159" y="16486"/>
                    <a:pt x="57" y="14866"/>
                  </a:cubicBezTo>
                  <a:cubicBezTo>
                    <a:pt x="273" y="13246"/>
                    <a:pt x="1137" y="12166"/>
                    <a:pt x="3351" y="9466"/>
                  </a:cubicBezTo>
                  <a:cubicBezTo>
                    <a:pt x="5565" y="6766"/>
                    <a:pt x="9129" y="2446"/>
                    <a:pt x="12369" y="826"/>
                  </a:cubicBezTo>
                  <a:cubicBezTo>
                    <a:pt x="15609" y="-794"/>
                    <a:pt x="18525" y="286"/>
                    <a:pt x="21441" y="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3" name="Line"/>
            <p:cNvSpPr/>
            <p:nvPr/>
          </p:nvSpPr>
          <p:spPr>
            <a:xfrm>
              <a:off x="3456241" y="3805434"/>
              <a:ext cx="216176" cy="17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63" extrusionOk="0">
                  <a:moveTo>
                    <a:pt x="11866" y="177"/>
                  </a:moveTo>
                  <a:cubicBezTo>
                    <a:pt x="9581" y="-74"/>
                    <a:pt x="7297" y="-325"/>
                    <a:pt x="5220" y="1433"/>
                  </a:cubicBezTo>
                  <a:cubicBezTo>
                    <a:pt x="3143" y="3191"/>
                    <a:pt x="1274" y="6959"/>
                    <a:pt x="443" y="10349"/>
                  </a:cubicBezTo>
                  <a:cubicBezTo>
                    <a:pt x="-388" y="13740"/>
                    <a:pt x="-180" y="16754"/>
                    <a:pt x="2208" y="18638"/>
                  </a:cubicBezTo>
                  <a:cubicBezTo>
                    <a:pt x="4597" y="20522"/>
                    <a:pt x="9166" y="21275"/>
                    <a:pt x="12697" y="21149"/>
                  </a:cubicBezTo>
                  <a:cubicBezTo>
                    <a:pt x="16227" y="21024"/>
                    <a:pt x="18720" y="20019"/>
                    <a:pt x="21212" y="19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4" name="Line"/>
            <p:cNvSpPr/>
            <p:nvPr/>
          </p:nvSpPr>
          <p:spPr>
            <a:xfrm>
              <a:off x="4484682" y="3597381"/>
              <a:ext cx="108485" cy="30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4" extrusionOk="0">
                  <a:moveTo>
                    <a:pt x="21289" y="0"/>
                  </a:moveTo>
                  <a:cubicBezTo>
                    <a:pt x="17551" y="3403"/>
                    <a:pt x="13812" y="6805"/>
                    <a:pt x="10489" y="10060"/>
                  </a:cubicBezTo>
                  <a:cubicBezTo>
                    <a:pt x="7166" y="13315"/>
                    <a:pt x="4258" y="16422"/>
                    <a:pt x="2389" y="18419"/>
                  </a:cubicBezTo>
                  <a:cubicBezTo>
                    <a:pt x="520" y="20416"/>
                    <a:pt x="-311" y="21304"/>
                    <a:pt x="104" y="21452"/>
                  </a:cubicBezTo>
                  <a:cubicBezTo>
                    <a:pt x="520" y="21600"/>
                    <a:pt x="2181" y="21008"/>
                    <a:pt x="4881" y="19603"/>
                  </a:cubicBezTo>
                  <a:cubicBezTo>
                    <a:pt x="7581" y="18197"/>
                    <a:pt x="11320" y="15978"/>
                    <a:pt x="15058" y="13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5" name="Line"/>
            <p:cNvSpPr/>
            <p:nvPr/>
          </p:nvSpPr>
          <p:spPr>
            <a:xfrm>
              <a:off x="4593166" y="3587093"/>
              <a:ext cx="112184" cy="34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extrusionOk="0">
                  <a:moveTo>
                    <a:pt x="0" y="8098"/>
                  </a:moveTo>
                  <a:cubicBezTo>
                    <a:pt x="5298" y="5611"/>
                    <a:pt x="10596" y="3124"/>
                    <a:pt x="14060" y="1684"/>
                  </a:cubicBezTo>
                  <a:cubicBezTo>
                    <a:pt x="17525" y="244"/>
                    <a:pt x="19155" y="-149"/>
                    <a:pt x="20174" y="47"/>
                  </a:cubicBezTo>
                  <a:cubicBezTo>
                    <a:pt x="21192" y="244"/>
                    <a:pt x="21600" y="1029"/>
                    <a:pt x="21600" y="3451"/>
                  </a:cubicBezTo>
                  <a:cubicBezTo>
                    <a:pt x="21600" y="5873"/>
                    <a:pt x="21192" y="9931"/>
                    <a:pt x="20785" y="13204"/>
                  </a:cubicBezTo>
                  <a:cubicBezTo>
                    <a:pt x="20377" y="16476"/>
                    <a:pt x="19970" y="18964"/>
                    <a:pt x="19562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6" name="Line"/>
            <p:cNvSpPr/>
            <p:nvPr/>
          </p:nvSpPr>
          <p:spPr>
            <a:xfrm>
              <a:off x="4459816" y="3601053"/>
              <a:ext cx="431801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extrusionOk="0">
                  <a:moveTo>
                    <a:pt x="0" y="20989"/>
                  </a:moveTo>
                  <a:cubicBezTo>
                    <a:pt x="1165" y="16835"/>
                    <a:pt x="2329" y="12681"/>
                    <a:pt x="4871" y="8943"/>
                  </a:cubicBezTo>
                  <a:cubicBezTo>
                    <a:pt x="7412" y="5204"/>
                    <a:pt x="11329" y="1881"/>
                    <a:pt x="14347" y="635"/>
                  </a:cubicBezTo>
                  <a:cubicBezTo>
                    <a:pt x="17365" y="-611"/>
                    <a:pt x="19482" y="220"/>
                    <a:pt x="21600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7" name="Line"/>
            <p:cNvSpPr/>
            <p:nvPr/>
          </p:nvSpPr>
          <p:spPr>
            <a:xfrm>
              <a:off x="4802425" y="3810251"/>
              <a:ext cx="127292" cy="2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107" extrusionOk="0">
                  <a:moveTo>
                    <a:pt x="20951" y="804"/>
                  </a:moveTo>
                  <a:cubicBezTo>
                    <a:pt x="17119" y="260"/>
                    <a:pt x="13286" y="-285"/>
                    <a:pt x="9628" y="169"/>
                  </a:cubicBezTo>
                  <a:cubicBezTo>
                    <a:pt x="5970" y="623"/>
                    <a:pt x="2486" y="2075"/>
                    <a:pt x="919" y="3254"/>
                  </a:cubicBezTo>
                  <a:cubicBezTo>
                    <a:pt x="-649" y="4434"/>
                    <a:pt x="-301" y="5342"/>
                    <a:pt x="2661" y="6976"/>
                  </a:cubicBezTo>
                  <a:cubicBezTo>
                    <a:pt x="5622" y="8609"/>
                    <a:pt x="11196" y="10969"/>
                    <a:pt x="14332" y="12602"/>
                  </a:cubicBezTo>
                  <a:cubicBezTo>
                    <a:pt x="17467" y="14236"/>
                    <a:pt x="18164" y="15144"/>
                    <a:pt x="16422" y="16505"/>
                  </a:cubicBezTo>
                  <a:cubicBezTo>
                    <a:pt x="14680" y="17866"/>
                    <a:pt x="10499" y="19681"/>
                    <a:pt x="7364" y="20498"/>
                  </a:cubicBezTo>
                  <a:cubicBezTo>
                    <a:pt x="4228" y="21315"/>
                    <a:pt x="2138" y="21133"/>
                    <a:pt x="48" y="2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8" name="Line"/>
            <p:cNvSpPr/>
            <p:nvPr/>
          </p:nvSpPr>
          <p:spPr>
            <a:xfrm>
              <a:off x="5024966" y="2457850"/>
              <a:ext cx="384501" cy="166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6" extrusionOk="0">
                  <a:moveTo>
                    <a:pt x="0" y="202"/>
                  </a:moveTo>
                  <a:cubicBezTo>
                    <a:pt x="472" y="120"/>
                    <a:pt x="944" y="38"/>
                    <a:pt x="2125" y="10"/>
                  </a:cubicBezTo>
                  <a:cubicBezTo>
                    <a:pt x="3305" y="-17"/>
                    <a:pt x="5193" y="10"/>
                    <a:pt x="7967" y="120"/>
                  </a:cubicBezTo>
                  <a:cubicBezTo>
                    <a:pt x="10741" y="229"/>
                    <a:pt x="14400" y="420"/>
                    <a:pt x="16702" y="803"/>
                  </a:cubicBezTo>
                  <a:cubicBezTo>
                    <a:pt x="19003" y="1186"/>
                    <a:pt x="19948" y="1760"/>
                    <a:pt x="20479" y="2526"/>
                  </a:cubicBezTo>
                  <a:cubicBezTo>
                    <a:pt x="21010" y="3291"/>
                    <a:pt x="21128" y="4248"/>
                    <a:pt x="21128" y="5205"/>
                  </a:cubicBezTo>
                  <a:cubicBezTo>
                    <a:pt x="21128" y="6162"/>
                    <a:pt x="21010" y="7119"/>
                    <a:pt x="20833" y="8090"/>
                  </a:cubicBezTo>
                  <a:cubicBezTo>
                    <a:pt x="20656" y="9060"/>
                    <a:pt x="20420" y="10045"/>
                    <a:pt x="20302" y="11056"/>
                  </a:cubicBezTo>
                  <a:cubicBezTo>
                    <a:pt x="20184" y="12068"/>
                    <a:pt x="20184" y="13107"/>
                    <a:pt x="20125" y="14105"/>
                  </a:cubicBezTo>
                  <a:cubicBezTo>
                    <a:pt x="20066" y="15103"/>
                    <a:pt x="19948" y="16060"/>
                    <a:pt x="19948" y="17058"/>
                  </a:cubicBezTo>
                  <a:cubicBezTo>
                    <a:pt x="19948" y="18056"/>
                    <a:pt x="20066" y="19095"/>
                    <a:pt x="20243" y="19751"/>
                  </a:cubicBezTo>
                  <a:cubicBezTo>
                    <a:pt x="20420" y="20407"/>
                    <a:pt x="20656" y="20681"/>
                    <a:pt x="20951" y="20927"/>
                  </a:cubicBezTo>
                  <a:cubicBezTo>
                    <a:pt x="21246" y="21173"/>
                    <a:pt x="21600" y="21392"/>
                    <a:pt x="21364" y="21487"/>
                  </a:cubicBezTo>
                  <a:cubicBezTo>
                    <a:pt x="21128" y="21583"/>
                    <a:pt x="20302" y="21556"/>
                    <a:pt x="18236" y="21460"/>
                  </a:cubicBezTo>
                  <a:cubicBezTo>
                    <a:pt x="16170" y="21364"/>
                    <a:pt x="12866" y="21200"/>
                    <a:pt x="10682" y="21050"/>
                  </a:cubicBezTo>
                  <a:cubicBezTo>
                    <a:pt x="8498" y="20899"/>
                    <a:pt x="7436" y="20763"/>
                    <a:pt x="6374" y="20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89" name="Line"/>
            <p:cNvSpPr/>
            <p:nvPr/>
          </p:nvSpPr>
          <p:spPr>
            <a:xfrm>
              <a:off x="5623750" y="3190930"/>
              <a:ext cx="347367" cy="28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5" extrusionOk="0">
                  <a:moveTo>
                    <a:pt x="1454" y="480"/>
                  </a:moveTo>
                  <a:cubicBezTo>
                    <a:pt x="668" y="163"/>
                    <a:pt x="-117" y="-155"/>
                    <a:pt x="14" y="83"/>
                  </a:cubicBezTo>
                  <a:cubicBezTo>
                    <a:pt x="145" y="321"/>
                    <a:pt x="1192" y="1116"/>
                    <a:pt x="3483" y="3101"/>
                  </a:cubicBezTo>
                  <a:cubicBezTo>
                    <a:pt x="5774" y="5086"/>
                    <a:pt x="9308" y="8263"/>
                    <a:pt x="12516" y="11519"/>
                  </a:cubicBezTo>
                  <a:cubicBezTo>
                    <a:pt x="15723" y="14774"/>
                    <a:pt x="18603" y="18110"/>
                    <a:pt x="21483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0" name="Line"/>
            <p:cNvSpPr/>
            <p:nvPr/>
          </p:nvSpPr>
          <p:spPr>
            <a:xfrm>
              <a:off x="5672666" y="3159231"/>
              <a:ext cx="2667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571" y="0"/>
                    <a:pt x="19543" y="0"/>
                    <a:pt x="18514" y="576"/>
                  </a:cubicBezTo>
                  <a:cubicBezTo>
                    <a:pt x="17486" y="1152"/>
                    <a:pt x="16457" y="2304"/>
                    <a:pt x="14571" y="4464"/>
                  </a:cubicBezTo>
                  <a:cubicBezTo>
                    <a:pt x="12686" y="6624"/>
                    <a:pt x="9943" y="9792"/>
                    <a:pt x="7371" y="12816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1" name="Line"/>
            <p:cNvSpPr/>
            <p:nvPr/>
          </p:nvSpPr>
          <p:spPr>
            <a:xfrm>
              <a:off x="6363196" y="2405505"/>
              <a:ext cx="465171" cy="181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57" extrusionOk="0">
                  <a:moveTo>
                    <a:pt x="21479" y="657"/>
                  </a:moveTo>
                  <a:cubicBezTo>
                    <a:pt x="21284" y="430"/>
                    <a:pt x="21088" y="204"/>
                    <a:pt x="20648" y="90"/>
                  </a:cubicBezTo>
                  <a:cubicBezTo>
                    <a:pt x="20208" y="-23"/>
                    <a:pt x="19524" y="-23"/>
                    <a:pt x="17765" y="53"/>
                  </a:cubicBezTo>
                  <a:cubicBezTo>
                    <a:pt x="16006" y="128"/>
                    <a:pt x="13171" y="279"/>
                    <a:pt x="10386" y="531"/>
                  </a:cubicBezTo>
                  <a:cubicBezTo>
                    <a:pt x="7600" y="783"/>
                    <a:pt x="4864" y="1135"/>
                    <a:pt x="3104" y="1563"/>
                  </a:cubicBezTo>
                  <a:cubicBezTo>
                    <a:pt x="1345" y="1991"/>
                    <a:pt x="563" y="2494"/>
                    <a:pt x="221" y="3199"/>
                  </a:cubicBezTo>
                  <a:cubicBezTo>
                    <a:pt x="-121" y="3904"/>
                    <a:pt x="-23" y="4811"/>
                    <a:pt x="221" y="5729"/>
                  </a:cubicBezTo>
                  <a:cubicBezTo>
                    <a:pt x="465" y="6648"/>
                    <a:pt x="856" y="7580"/>
                    <a:pt x="1345" y="8486"/>
                  </a:cubicBezTo>
                  <a:cubicBezTo>
                    <a:pt x="1834" y="9392"/>
                    <a:pt x="2420" y="10274"/>
                    <a:pt x="2958" y="11155"/>
                  </a:cubicBezTo>
                  <a:cubicBezTo>
                    <a:pt x="3495" y="12036"/>
                    <a:pt x="3984" y="12917"/>
                    <a:pt x="4277" y="13811"/>
                  </a:cubicBezTo>
                  <a:cubicBezTo>
                    <a:pt x="4570" y="14704"/>
                    <a:pt x="4668" y="15611"/>
                    <a:pt x="4522" y="16529"/>
                  </a:cubicBezTo>
                  <a:cubicBezTo>
                    <a:pt x="4375" y="17448"/>
                    <a:pt x="3984" y="18380"/>
                    <a:pt x="3544" y="19122"/>
                  </a:cubicBezTo>
                  <a:cubicBezTo>
                    <a:pt x="3104" y="19865"/>
                    <a:pt x="2616" y="20419"/>
                    <a:pt x="2322" y="20797"/>
                  </a:cubicBezTo>
                  <a:cubicBezTo>
                    <a:pt x="2029" y="21174"/>
                    <a:pt x="1931" y="21376"/>
                    <a:pt x="2127" y="21476"/>
                  </a:cubicBezTo>
                  <a:cubicBezTo>
                    <a:pt x="2322" y="21577"/>
                    <a:pt x="2811" y="21577"/>
                    <a:pt x="4522" y="21514"/>
                  </a:cubicBezTo>
                  <a:cubicBezTo>
                    <a:pt x="6232" y="21451"/>
                    <a:pt x="9164" y="21325"/>
                    <a:pt x="11461" y="21187"/>
                  </a:cubicBezTo>
                  <a:cubicBezTo>
                    <a:pt x="13758" y="21048"/>
                    <a:pt x="15419" y="20897"/>
                    <a:pt x="17081" y="20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2" name="Line"/>
            <p:cNvSpPr/>
            <p:nvPr/>
          </p:nvSpPr>
          <p:spPr>
            <a:xfrm>
              <a:off x="6832514" y="2583104"/>
              <a:ext cx="176124" cy="26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22" extrusionOk="0">
                  <a:moveTo>
                    <a:pt x="19852" y="1403"/>
                  </a:moveTo>
                  <a:cubicBezTo>
                    <a:pt x="16587" y="889"/>
                    <a:pt x="13322" y="374"/>
                    <a:pt x="10559" y="974"/>
                  </a:cubicBezTo>
                  <a:cubicBezTo>
                    <a:pt x="7796" y="1574"/>
                    <a:pt x="5536" y="3289"/>
                    <a:pt x="3778" y="6117"/>
                  </a:cubicBezTo>
                  <a:cubicBezTo>
                    <a:pt x="2019" y="8946"/>
                    <a:pt x="764" y="12889"/>
                    <a:pt x="261" y="15460"/>
                  </a:cubicBezTo>
                  <a:cubicBezTo>
                    <a:pt x="-241" y="18031"/>
                    <a:pt x="10" y="19231"/>
                    <a:pt x="764" y="20089"/>
                  </a:cubicBezTo>
                  <a:cubicBezTo>
                    <a:pt x="1517" y="20946"/>
                    <a:pt x="2773" y="21460"/>
                    <a:pt x="5285" y="21289"/>
                  </a:cubicBezTo>
                  <a:cubicBezTo>
                    <a:pt x="7796" y="21117"/>
                    <a:pt x="11564" y="20260"/>
                    <a:pt x="14578" y="17860"/>
                  </a:cubicBezTo>
                  <a:cubicBezTo>
                    <a:pt x="17592" y="15460"/>
                    <a:pt x="19852" y="11517"/>
                    <a:pt x="20606" y="8431"/>
                  </a:cubicBezTo>
                  <a:cubicBezTo>
                    <a:pt x="21359" y="5346"/>
                    <a:pt x="20606" y="3117"/>
                    <a:pt x="18973" y="1746"/>
                  </a:cubicBezTo>
                  <a:cubicBezTo>
                    <a:pt x="17340" y="374"/>
                    <a:pt x="14829" y="-140"/>
                    <a:pt x="13071" y="31"/>
                  </a:cubicBezTo>
                  <a:cubicBezTo>
                    <a:pt x="11312" y="203"/>
                    <a:pt x="10308" y="1060"/>
                    <a:pt x="10308" y="2089"/>
                  </a:cubicBezTo>
                  <a:cubicBezTo>
                    <a:pt x="10308" y="3117"/>
                    <a:pt x="11312" y="4317"/>
                    <a:pt x="12317" y="5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3" name="Line"/>
            <p:cNvSpPr/>
            <p:nvPr/>
          </p:nvSpPr>
          <p:spPr>
            <a:xfrm>
              <a:off x="7158566" y="2721081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4" name="Line"/>
            <p:cNvSpPr/>
            <p:nvPr/>
          </p:nvSpPr>
          <p:spPr>
            <a:xfrm>
              <a:off x="7349560" y="2484644"/>
              <a:ext cx="202707" cy="35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32" extrusionOk="0">
                  <a:moveTo>
                    <a:pt x="15818" y="7075"/>
                  </a:moveTo>
                  <a:cubicBezTo>
                    <a:pt x="15818" y="5264"/>
                    <a:pt x="15818" y="3454"/>
                    <a:pt x="14826" y="2095"/>
                  </a:cubicBezTo>
                  <a:cubicBezTo>
                    <a:pt x="13835" y="737"/>
                    <a:pt x="11851" y="-168"/>
                    <a:pt x="9206" y="26"/>
                  </a:cubicBezTo>
                  <a:cubicBezTo>
                    <a:pt x="6561" y="220"/>
                    <a:pt x="3255" y="1513"/>
                    <a:pt x="1492" y="2936"/>
                  </a:cubicBezTo>
                  <a:cubicBezTo>
                    <a:pt x="-272" y="4359"/>
                    <a:pt x="-492" y="5911"/>
                    <a:pt x="941" y="6816"/>
                  </a:cubicBezTo>
                  <a:cubicBezTo>
                    <a:pt x="2373" y="7722"/>
                    <a:pt x="5459" y="7981"/>
                    <a:pt x="7884" y="7528"/>
                  </a:cubicBezTo>
                  <a:cubicBezTo>
                    <a:pt x="10308" y="7075"/>
                    <a:pt x="12071" y="5911"/>
                    <a:pt x="13394" y="5135"/>
                  </a:cubicBezTo>
                  <a:cubicBezTo>
                    <a:pt x="14716" y="4359"/>
                    <a:pt x="15598" y="3971"/>
                    <a:pt x="16149" y="4359"/>
                  </a:cubicBezTo>
                  <a:cubicBezTo>
                    <a:pt x="16700" y="4747"/>
                    <a:pt x="16920" y="5911"/>
                    <a:pt x="17251" y="8045"/>
                  </a:cubicBezTo>
                  <a:cubicBezTo>
                    <a:pt x="17581" y="10179"/>
                    <a:pt x="18022" y="13283"/>
                    <a:pt x="18684" y="15676"/>
                  </a:cubicBezTo>
                  <a:cubicBezTo>
                    <a:pt x="19345" y="18069"/>
                    <a:pt x="20226" y="19751"/>
                    <a:pt x="21108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5" name="Line"/>
            <p:cNvSpPr/>
            <p:nvPr/>
          </p:nvSpPr>
          <p:spPr>
            <a:xfrm>
              <a:off x="8445284" y="2547894"/>
              <a:ext cx="180929" cy="30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59" extrusionOk="0">
                  <a:moveTo>
                    <a:pt x="15735" y="4115"/>
                  </a:moveTo>
                  <a:cubicBezTo>
                    <a:pt x="15735" y="3376"/>
                    <a:pt x="15735" y="2636"/>
                    <a:pt x="15489" y="1896"/>
                  </a:cubicBezTo>
                  <a:cubicBezTo>
                    <a:pt x="15244" y="1157"/>
                    <a:pt x="14753" y="417"/>
                    <a:pt x="13771" y="121"/>
                  </a:cubicBezTo>
                  <a:cubicBezTo>
                    <a:pt x="12789" y="-175"/>
                    <a:pt x="11316" y="-27"/>
                    <a:pt x="8985" y="1674"/>
                  </a:cubicBezTo>
                  <a:cubicBezTo>
                    <a:pt x="6653" y="3376"/>
                    <a:pt x="3462" y="6630"/>
                    <a:pt x="1744" y="9959"/>
                  </a:cubicBezTo>
                  <a:cubicBezTo>
                    <a:pt x="25" y="13288"/>
                    <a:pt x="-220" y="16691"/>
                    <a:pt x="148" y="18688"/>
                  </a:cubicBezTo>
                  <a:cubicBezTo>
                    <a:pt x="516" y="20685"/>
                    <a:pt x="1498" y="21277"/>
                    <a:pt x="3339" y="21351"/>
                  </a:cubicBezTo>
                  <a:cubicBezTo>
                    <a:pt x="5180" y="21425"/>
                    <a:pt x="7880" y="20981"/>
                    <a:pt x="11071" y="18836"/>
                  </a:cubicBezTo>
                  <a:cubicBezTo>
                    <a:pt x="14262" y="16691"/>
                    <a:pt x="17944" y="12844"/>
                    <a:pt x="19662" y="9959"/>
                  </a:cubicBezTo>
                  <a:cubicBezTo>
                    <a:pt x="21380" y="7074"/>
                    <a:pt x="21135" y="5151"/>
                    <a:pt x="20521" y="3746"/>
                  </a:cubicBezTo>
                  <a:cubicBezTo>
                    <a:pt x="19907" y="2340"/>
                    <a:pt x="18925" y="1452"/>
                    <a:pt x="17821" y="1304"/>
                  </a:cubicBezTo>
                  <a:cubicBezTo>
                    <a:pt x="16716" y="1157"/>
                    <a:pt x="15489" y="1748"/>
                    <a:pt x="14630" y="2414"/>
                  </a:cubicBezTo>
                  <a:cubicBezTo>
                    <a:pt x="13771" y="3080"/>
                    <a:pt x="13280" y="3820"/>
                    <a:pt x="12789" y="4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6" name="Line"/>
            <p:cNvSpPr/>
            <p:nvPr/>
          </p:nvSpPr>
          <p:spPr>
            <a:xfrm>
              <a:off x="8752416" y="2714731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7" name="Line"/>
            <p:cNvSpPr/>
            <p:nvPr/>
          </p:nvSpPr>
          <p:spPr>
            <a:xfrm>
              <a:off x="8957318" y="2549631"/>
              <a:ext cx="3639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extrusionOk="0">
                  <a:moveTo>
                    <a:pt x="6235" y="0"/>
                  </a:moveTo>
                  <a:cubicBezTo>
                    <a:pt x="2635" y="853"/>
                    <a:pt x="-965" y="1705"/>
                    <a:pt x="235" y="3837"/>
                  </a:cubicBezTo>
                  <a:cubicBezTo>
                    <a:pt x="1435" y="5968"/>
                    <a:pt x="7435" y="9379"/>
                    <a:pt x="11635" y="12553"/>
                  </a:cubicBezTo>
                  <a:cubicBezTo>
                    <a:pt x="15835" y="15726"/>
                    <a:pt x="18235" y="18663"/>
                    <a:pt x="206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8" name="Line"/>
            <p:cNvSpPr/>
            <p:nvPr/>
          </p:nvSpPr>
          <p:spPr>
            <a:xfrm>
              <a:off x="6846203" y="3680081"/>
              <a:ext cx="131748" cy="32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271" extrusionOk="0">
                  <a:moveTo>
                    <a:pt x="15144" y="7144"/>
                  </a:moveTo>
                  <a:cubicBezTo>
                    <a:pt x="15809" y="5320"/>
                    <a:pt x="16473" y="3497"/>
                    <a:pt x="16806" y="2234"/>
                  </a:cubicBezTo>
                  <a:cubicBezTo>
                    <a:pt x="17138" y="972"/>
                    <a:pt x="17138" y="271"/>
                    <a:pt x="16307" y="60"/>
                  </a:cubicBezTo>
                  <a:cubicBezTo>
                    <a:pt x="15476" y="-150"/>
                    <a:pt x="13815" y="131"/>
                    <a:pt x="11156" y="1884"/>
                  </a:cubicBezTo>
                  <a:cubicBezTo>
                    <a:pt x="8498" y="3637"/>
                    <a:pt x="4843" y="6863"/>
                    <a:pt x="2683" y="9949"/>
                  </a:cubicBezTo>
                  <a:cubicBezTo>
                    <a:pt x="523" y="13034"/>
                    <a:pt x="-142" y="15980"/>
                    <a:pt x="24" y="17873"/>
                  </a:cubicBezTo>
                  <a:cubicBezTo>
                    <a:pt x="190" y="19767"/>
                    <a:pt x="1187" y="20608"/>
                    <a:pt x="3181" y="21029"/>
                  </a:cubicBezTo>
                  <a:cubicBezTo>
                    <a:pt x="5175" y="21450"/>
                    <a:pt x="8166" y="21450"/>
                    <a:pt x="11655" y="19977"/>
                  </a:cubicBezTo>
                  <a:cubicBezTo>
                    <a:pt x="15144" y="18505"/>
                    <a:pt x="19132" y="15559"/>
                    <a:pt x="20295" y="12684"/>
                  </a:cubicBezTo>
                  <a:cubicBezTo>
                    <a:pt x="21458" y="9808"/>
                    <a:pt x="19796" y="7003"/>
                    <a:pt x="18135" y="5460"/>
                  </a:cubicBezTo>
                  <a:cubicBezTo>
                    <a:pt x="16473" y="3918"/>
                    <a:pt x="14812" y="3637"/>
                    <a:pt x="13150" y="3497"/>
                  </a:cubicBezTo>
                  <a:cubicBezTo>
                    <a:pt x="11489" y="3356"/>
                    <a:pt x="9827" y="3356"/>
                    <a:pt x="9329" y="3707"/>
                  </a:cubicBezTo>
                  <a:cubicBezTo>
                    <a:pt x="8830" y="4058"/>
                    <a:pt x="9495" y="4759"/>
                    <a:pt x="10160" y="5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99" name="Line"/>
            <p:cNvSpPr/>
            <p:nvPr/>
          </p:nvSpPr>
          <p:spPr>
            <a:xfrm>
              <a:off x="7139516" y="3832331"/>
              <a:ext cx="69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0" name="Line"/>
            <p:cNvSpPr/>
            <p:nvPr/>
          </p:nvSpPr>
          <p:spPr>
            <a:xfrm>
              <a:off x="7190561" y="3715585"/>
              <a:ext cx="152156" cy="36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5" extrusionOk="0">
                  <a:moveTo>
                    <a:pt x="20982" y="894"/>
                  </a:moveTo>
                  <a:cubicBezTo>
                    <a:pt x="17187" y="394"/>
                    <a:pt x="13393" y="-105"/>
                    <a:pt x="9744" y="20"/>
                  </a:cubicBezTo>
                  <a:cubicBezTo>
                    <a:pt x="6096" y="145"/>
                    <a:pt x="2593" y="894"/>
                    <a:pt x="987" y="1581"/>
                  </a:cubicBezTo>
                  <a:cubicBezTo>
                    <a:pt x="-618" y="2267"/>
                    <a:pt x="-326" y="2892"/>
                    <a:pt x="2301" y="4327"/>
                  </a:cubicBezTo>
                  <a:cubicBezTo>
                    <a:pt x="4928" y="5763"/>
                    <a:pt x="9890" y="8011"/>
                    <a:pt x="13539" y="10320"/>
                  </a:cubicBezTo>
                  <a:cubicBezTo>
                    <a:pt x="17187" y="12630"/>
                    <a:pt x="19523" y="15003"/>
                    <a:pt x="20252" y="16813"/>
                  </a:cubicBezTo>
                  <a:cubicBezTo>
                    <a:pt x="20982" y="18623"/>
                    <a:pt x="20106" y="19872"/>
                    <a:pt x="18793" y="20559"/>
                  </a:cubicBezTo>
                  <a:cubicBezTo>
                    <a:pt x="17479" y="21245"/>
                    <a:pt x="15728" y="21370"/>
                    <a:pt x="1397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1" name="Line"/>
            <p:cNvSpPr/>
            <p:nvPr/>
          </p:nvSpPr>
          <p:spPr>
            <a:xfrm>
              <a:off x="7177616" y="3610081"/>
              <a:ext cx="406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800" y="16800"/>
                    <a:pt x="3600" y="12000"/>
                    <a:pt x="6469" y="8700"/>
                  </a:cubicBezTo>
                  <a:cubicBezTo>
                    <a:pt x="9337" y="5400"/>
                    <a:pt x="13275" y="3600"/>
                    <a:pt x="15975" y="2400"/>
                  </a:cubicBezTo>
                  <a:cubicBezTo>
                    <a:pt x="18675" y="1200"/>
                    <a:pt x="20138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2" name="Line"/>
            <p:cNvSpPr/>
            <p:nvPr/>
          </p:nvSpPr>
          <p:spPr>
            <a:xfrm>
              <a:off x="8418800" y="3746299"/>
              <a:ext cx="105017" cy="24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35" extrusionOk="0">
                  <a:moveTo>
                    <a:pt x="21433" y="3566"/>
                  </a:moveTo>
                  <a:cubicBezTo>
                    <a:pt x="21001" y="2295"/>
                    <a:pt x="20569" y="1025"/>
                    <a:pt x="19057" y="389"/>
                  </a:cubicBezTo>
                  <a:cubicBezTo>
                    <a:pt x="17545" y="-246"/>
                    <a:pt x="14953" y="-246"/>
                    <a:pt x="11929" y="1478"/>
                  </a:cubicBezTo>
                  <a:cubicBezTo>
                    <a:pt x="8905" y="3203"/>
                    <a:pt x="5449" y="6651"/>
                    <a:pt x="3289" y="9737"/>
                  </a:cubicBezTo>
                  <a:cubicBezTo>
                    <a:pt x="1129" y="12823"/>
                    <a:pt x="265" y="15546"/>
                    <a:pt x="49" y="17542"/>
                  </a:cubicBezTo>
                  <a:cubicBezTo>
                    <a:pt x="-167" y="19539"/>
                    <a:pt x="265" y="20809"/>
                    <a:pt x="2641" y="21082"/>
                  </a:cubicBezTo>
                  <a:cubicBezTo>
                    <a:pt x="5017" y="21354"/>
                    <a:pt x="9337" y="20628"/>
                    <a:pt x="11929" y="17815"/>
                  </a:cubicBezTo>
                  <a:cubicBezTo>
                    <a:pt x="14521" y="15001"/>
                    <a:pt x="15385" y="10100"/>
                    <a:pt x="14953" y="7196"/>
                  </a:cubicBezTo>
                  <a:cubicBezTo>
                    <a:pt x="14521" y="4292"/>
                    <a:pt x="12793" y="3384"/>
                    <a:pt x="11713" y="3203"/>
                  </a:cubicBezTo>
                  <a:cubicBezTo>
                    <a:pt x="10633" y="3021"/>
                    <a:pt x="10201" y="3566"/>
                    <a:pt x="9769" y="4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3" name="Line"/>
            <p:cNvSpPr/>
            <p:nvPr/>
          </p:nvSpPr>
          <p:spPr>
            <a:xfrm>
              <a:off x="8682566" y="3883131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4" name="Line"/>
            <p:cNvSpPr/>
            <p:nvPr/>
          </p:nvSpPr>
          <p:spPr>
            <a:xfrm>
              <a:off x="8767544" y="3720122"/>
              <a:ext cx="162673" cy="35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74" extrusionOk="0">
                  <a:moveTo>
                    <a:pt x="20750" y="2542"/>
                  </a:moveTo>
                  <a:cubicBezTo>
                    <a:pt x="18050" y="1653"/>
                    <a:pt x="15350" y="763"/>
                    <a:pt x="12110" y="319"/>
                  </a:cubicBezTo>
                  <a:cubicBezTo>
                    <a:pt x="8870" y="-126"/>
                    <a:pt x="5090" y="-126"/>
                    <a:pt x="2660" y="446"/>
                  </a:cubicBezTo>
                  <a:cubicBezTo>
                    <a:pt x="230" y="1018"/>
                    <a:pt x="-850" y="2161"/>
                    <a:pt x="770" y="3940"/>
                  </a:cubicBezTo>
                  <a:cubicBezTo>
                    <a:pt x="2390" y="5719"/>
                    <a:pt x="6710" y="8133"/>
                    <a:pt x="9950" y="10356"/>
                  </a:cubicBezTo>
                  <a:cubicBezTo>
                    <a:pt x="13190" y="12580"/>
                    <a:pt x="15350" y="14613"/>
                    <a:pt x="16160" y="16265"/>
                  </a:cubicBezTo>
                  <a:cubicBezTo>
                    <a:pt x="16970" y="17916"/>
                    <a:pt x="16430" y="19187"/>
                    <a:pt x="14810" y="20076"/>
                  </a:cubicBezTo>
                  <a:cubicBezTo>
                    <a:pt x="13190" y="20966"/>
                    <a:pt x="10490" y="21474"/>
                    <a:pt x="8195" y="21474"/>
                  </a:cubicBezTo>
                  <a:cubicBezTo>
                    <a:pt x="5900" y="21474"/>
                    <a:pt x="4010" y="20966"/>
                    <a:pt x="2120" y="2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5" name="Line"/>
            <p:cNvSpPr/>
            <p:nvPr/>
          </p:nvSpPr>
          <p:spPr>
            <a:xfrm>
              <a:off x="8784166" y="3679931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705" y="18000"/>
                    <a:pt x="3411" y="14400"/>
                    <a:pt x="7011" y="10800"/>
                  </a:cubicBezTo>
                  <a:cubicBezTo>
                    <a:pt x="10611" y="7200"/>
                    <a:pt x="1610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6" name="Line"/>
            <p:cNvSpPr/>
            <p:nvPr/>
          </p:nvSpPr>
          <p:spPr>
            <a:xfrm>
              <a:off x="9088966" y="2303316"/>
              <a:ext cx="375154" cy="184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4" extrusionOk="0">
                  <a:moveTo>
                    <a:pt x="0" y="1098"/>
                  </a:moveTo>
                  <a:cubicBezTo>
                    <a:pt x="2063" y="776"/>
                    <a:pt x="4126" y="455"/>
                    <a:pt x="6796" y="244"/>
                  </a:cubicBezTo>
                  <a:cubicBezTo>
                    <a:pt x="9465" y="34"/>
                    <a:pt x="12742" y="-65"/>
                    <a:pt x="15229" y="46"/>
                  </a:cubicBezTo>
                  <a:cubicBezTo>
                    <a:pt x="17717" y="158"/>
                    <a:pt x="19416" y="479"/>
                    <a:pt x="20387" y="1061"/>
                  </a:cubicBezTo>
                  <a:cubicBezTo>
                    <a:pt x="21357" y="1642"/>
                    <a:pt x="21600" y="2483"/>
                    <a:pt x="21479" y="3300"/>
                  </a:cubicBezTo>
                  <a:cubicBezTo>
                    <a:pt x="21357" y="4116"/>
                    <a:pt x="20872" y="4908"/>
                    <a:pt x="20508" y="5799"/>
                  </a:cubicBezTo>
                  <a:cubicBezTo>
                    <a:pt x="20144" y="6690"/>
                    <a:pt x="19901" y="7679"/>
                    <a:pt x="19658" y="8607"/>
                  </a:cubicBezTo>
                  <a:cubicBezTo>
                    <a:pt x="19416" y="9535"/>
                    <a:pt x="19173" y="10401"/>
                    <a:pt x="18991" y="11341"/>
                  </a:cubicBezTo>
                  <a:cubicBezTo>
                    <a:pt x="18809" y="12281"/>
                    <a:pt x="18688" y="13296"/>
                    <a:pt x="18627" y="14323"/>
                  </a:cubicBezTo>
                  <a:cubicBezTo>
                    <a:pt x="18566" y="15349"/>
                    <a:pt x="18566" y="16389"/>
                    <a:pt x="18445" y="17341"/>
                  </a:cubicBezTo>
                  <a:cubicBezTo>
                    <a:pt x="18324" y="18294"/>
                    <a:pt x="18081" y="19160"/>
                    <a:pt x="18081" y="19741"/>
                  </a:cubicBezTo>
                  <a:cubicBezTo>
                    <a:pt x="18081" y="20323"/>
                    <a:pt x="18324" y="20620"/>
                    <a:pt x="18445" y="20842"/>
                  </a:cubicBezTo>
                  <a:cubicBezTo>
                    <a:pt x="18566" y="21065"/>
                    <a:pt x="18566" y="21213"/>
                    <a:pt x="18202" y="21325"/>
                  </a:cubicBezTo>
                  <a:cubicBezTo>
                    <a:pt x="17838" y="21436"/>
                    <a:pt x="17110" y="21510"/>
                    <a:pt x="14440" y="21523"/>
                  </a:cubicBezTo>
                  <a:cubicBezTo>
                    <a:pt x="11771" y="21535"/>
                    <a:pt x="7160" y="21486"/>
                    <a:pt x="2548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7" name="Line"/>
            <p:cNvSpPr/>
            <p:nvPr/>
          </p:nvSpPr>
          <p:spPr>
            <a:xfrm>
              <a:off x="9692216" y="3171931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169" y="15600"/>
                    <a:pt x="10338" y="9600"/>
                    <a:pt x="13938" y="6000"/>
                  </a:cubicBezTo>
                  <a:cubicBezTo>
                    <a:pt x="17538" y="2400"/>
                    <a:pt x="1956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8" name="Line"/>
            <p:cNvSpPr/>
            <p:nvPr/>
          </p:nvSpPr>
          <p:spPr>
            <a:xfrm>
              <a:off x="9713948" y="3279881"/>
              <a:ext cx="257669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6" extrusionOk="0">
                  <a:moveTo>
                    <a:pt x="1885" y="18720"/>
                  </a:moveTo>
                  <a:cubicBezTo>
                    <a:pt x="832" y="20160"/>
                    <a:pt x="-222" y="21600"/>
                    <a:pt x="41" y="21360"/>
                  </a:cubicBezTo>
                  <a:cubicBezTo>
                    <a:pt x="305" y="21120"/>
                    <a:pt x="1885" y="19200"/>
                    <a:pt x="5661" y="15360"/>
                  </a:cubicBezTo>
                  <a:cubicBezTo>
                    <a:pt x="9437" y="11520"/>
                    <a:pt x="15407" y="5760"/>
                    <a:pt x="213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09" name="Line"/>
            <p:cNvSpPr/>
            <p:nvPr/>
          </p:nvSpPr>
          <p:spPr>
            <a:xfrm>
              <a:off x="10080061" y="2476769"/>
              <a:ext cx="478200" cy="160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09" extrusionOk="0">
                  <a:moveTo>
                    <a:pt x="21294" y="1059"/>
                  </a:moveTo>
                  <a:cubicBezTo>
                    <a:pt x="21388" y="861"/>
                    <a:pt x="21483" y="663"/>
                    <a:pt x="21294" y="507"/>
                  </a:cubicBezTo>
                  <a:cubicBezTo>
                    <a:pt x="21104" y="351"/>
                    <a:pt x="20630" y="238"/>
                    <a:pt x="19115" y="139"/>
                  </a:cubicBezTo>
                  <a:cubicBezTo>
                    <a:pt x="17599" y="40"/>
                    <a:pt x="15041" y="-45"/>
                    <a:pt x="12341" y="26"/>
                  </a:cubicBezTo>
                  <a:cubicBezTo>
                    <a:pt x="9641" y="97"/>
                    <a:pt x="6799" y="323"/>
                    <a:pt x="5046" y="762"/>
                  </a:cubicBezTo>
                  <a:cubicBezTo>
                    <a:pt x="3294" y="1201"/>
                    <a:pt x="2630" y="1852"/>
                    <a:pt x="2536" y="2673"/>
                  </a:cubicBezTo>
                  <a:cubicBezTo>
                    <a:pt x="2441" y="3494"/>
                    <a:pt x="2915" y="4484"/>
                    <a:pt x="3483" y="5532"/>
                  </a:cubicBezTo>
                  <a:cubicBezTo>
                    <a:pt x="4051" y="6579"/>
                    <a:pt x="4715" y="7683"/>
                    <a:pt x="5094" y="8717"/>
                  </a:cubicBezTo>
                  <a:cubicBezTo>
                    <a:pt x="5472" y="9750"/>
                    <a:pt x="5567" y="10713"/>
                    <a:pt x="5425" y="11718"/>
                  </a:cubicBezTo>
                  <a:cubicBezTo>
                    <a:pt x="5283" y="12722"/>
                    <a:pt x="4904" y="13770"/>
                    <a:pt x="4383" y="14888"/>
                  </a:cubicBezTo>
                  <a:cubicBezTo>
                    <a:pt x="3862" y="16006"/>
                    <a:pt x="3199" y="17195"/>
                    <a:pt x="2488" y="18215"/>
                  </a:cubicBezTo>
                  <a:cubicBezTo>
                    <a:pt x="1778" y="19234"/>
                    <a:pt x="1020" y="20083"/>
                    <a:pt x="546" y="20621"/>
                  </a:cubicBezTo>
                  <a:cubicBezTo>
                    <a:pt x="72" y="21159"/>
                    <a:pt x="-117" y="21385"/>
                    <a:pt x="72" y="21470"/>
                  </a:cubicBezTo>
                  <a:cubicBezTo>
                    <a:pt x="262" y="21555"/>
                    <a:pt x="830" y="21498"/>
                    <a:pt x="2394" y="21300"/>
                  </a:cubicBezTo>
                  <a:cubicBezTo>
                    <a:pt x="3957" y="21102"/>
                    <a:pt x="6515" y="20762"/>
                    <a:pt x="9167" y="20465"/>
                  </a:cubicBezTo>
                  <a:cubicBezTo>
                    <a:pt x="11820" y="20168"/>
                    <a:pt x="14567" y="19913"/>
                    <a:pt x="17315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0" name="Line"/>
            <p:cNvSpPr/>
            <p:nvPr/>
          </p:nvSpPr>
          <p:spPr>
            <a:xfrm>
              <a:off x="10612966" y="2670281"/>
              <a:ext cx="120651" cy="26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extrusionOk="0">
                  <a:moveTo>
                    <a:pt x="21600" y="0"/>
                  </a:moveTo>
                  <a:cubicBezTo>
                    <a:pt x="17432" y="3206"/>
                    <a:pt x="13263" y="6412"/>
                    <a:pt x="10042" y="9197"/>
                  </a:cubicBezTo>
                  <a:cubicBezTo>
                    <a:pt x="6821" y="11981"/>
                    <a:pt x="4547" y="14344"/>
                    <a:pt x="2842" y="16453"/>
                  </a:cubicBezTo>
                  <a:cubicBezTo>
                    <a:pt x="1137" y="18563"/>
                    <a:pt x="0" y="20419"/>
                    <a:pt x="0" y="21009"/>
                  </a:cubicBezTo>
                  <a:cubicBezTo>
                    <a:pt x="0" y="21600"/>
                    <a:pt x="1137" y="20925"/>
                    <a:pt x="2653" y="19997"/>
                  </a:cubicBezTo>
                  <a:cubicBezTo>
                    <a:pt x="4168" y="19069"/>
                    <a:pt x="6063" y="17887"/>
                    <a:pt x="7958" y="16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1" name="Line"/>
            <p:cNvSpPr/>
            <p:nvPr/>
          </p:nvSpPr>
          <p:spPr>
            <a:xfrm>
              <a:off x="10778066" y="2654352"/>
              <a:ext cx="47129" cy="28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23" extrusionOk="0">
                  <a:moveTo>
                    <a:pt x="0" y="2180"/>
                  </a:moveTo>
                  <a:cubicBezTo>
                    <a:pt x="5635" y="1051"/>
                    <a:pt x="11270" y="-77"/>
                    <a:pt x="14557" y="4"/>
                  </a:cubicBezTo>
                  <a:cubicBezTo>
                    <a:pt x="17843" y="84"/>
                    <a:pt x="18783" y="1374"/>
                    <a:pt x="19722" y="4275"/>
                  </a:cubicBezTo>
                  <a:cubicBezTo>
                    <a:pt x="20661" y="7177"/>
                    <a:pt x="21600" y="11690"/>
                    <a:pt x="20191" y="14833"/>
                  </a:cubicBezTo>
                  <a:cubicBezTo>
                    <a:pt x="18783" y="17977"/>
                    <a:pt x="15026" y="19750"/>
                    <a:pt x="1127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2" name="Line"/>
            <p:cNvSpPr/>
            <p:nvPr/>
          </p:nvSpPr>
          <p:spPr>
            <a:xfrm>
              <a:off x="10524104" y="2627075"/>
              <a:ext cx="431763" cy="12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38" extrusionOk="0">
                  <a:moveTo>
                    <a:pt x="3159" y="21038"/>
                  </a:moveTo>
                  <a:cubicBezTo>
                    <a:pt x="2211" y="19622"/>
                    <a:pt x="1263" y="18205"/>
                    <a:pt x="683" y="16612"/>
                  </a:cubicBezTo>
                  <a:cubicBezTo>
                    <a:pt x="104" y="15018"/>
                    <a:pt x="-107" y="13248"/>
                    <a:pt x="51" y="11831"/>
                  </a:cubicBezTo>
                  <a:cubicBezTo>
                    <a:pt x="209" y="10415"/>
                    <a:pt x="736" y="9353"/>
                    <a:pt x="2633" y="7228"/>
                  </a:cubicBezTo>
                  <a:cubicBezTo>
                    <a:pt x="4529" y="5104"/>
                    <a:pt x="7795" y="1917"/>
                    <a:pt x="11167" y="677"/>
                  </a:cubicBezTo>
                  <a:cubicBezTo>
                    <a:pt x="14539" y="-562"/>
                    <a:pt x="18016" y="146"/>
                    <a:pt x="21493" y="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3" name="Line"/>
            <p:cNvSpPr/>
            <p:nvPr/>
          </p:nvSpPr>
          <p:spPr>
            <a:xfrm>
              <a:off x="10912830" y="2869308"/>
              <a:ext cx="176387" cy="17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36" extrusionOk="0">
                  <a:moveTo>
                    <a:pt x="16409" y="3593"/>
                  </a:moveTo>
                  <a:cubicBezTo>
                    <a:pt x="15907" y="2307"/>
                    <a:pt x="15404" y="1022"/>
                    <a:pt x="14274" y="379"/>
                  </a:cubicBezTo>
                  <a:cubicBezTo>
                    <a:pt x="13144" y="-264"/>
                    <a:pt x="11386" y="-264"/>
                    <a:pt x="8749" y="1793"/>
                  </a:cubicBezTo>
                  <a:cubicBezTo>
                    <a:pt x="6111" y="3850"/>
                    <a:pt x="2595" y="7965"/>
                    <a:pt x="963" y="11307"/>
                  </a:cubicBezTo>
                  <a:cubicBezTo>
                    <a:pt x="-670" y="14650"/>
                    <a:pt x="-419" y="17222"/>
                    <a:pt x="3223" y="18765"/>
                  </a:cubicBezTo>
                  <a:cubicBezTo>
                    <a:pt x="6865" y="20307"/>
                    <a:pt x="13897" y="20822"/>
                    <a:pt x="2093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4" name="Line"/>
            <p:cNvSpPr/>
            <p:nvPr/>
          </p:nvSpPr>
          <p:spPr>
            <a:xfrm>
              <a:off x="11667066" y="2670281"/>
              <a:ext cx="127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560" y="4745"/>
                    <a:pt x="11520" y="9491"/>
                    <a:pt x="7920" y="13091"/>
                  </a:cubicBezTo>
                  <a:cubicBezTo>
                    <a:pt x="4320" y="16691"/>
                    <a:pt x="2160" y="191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5" name="Line"/>
            <p:cNvSpPr/>
            <p:nvPr/>
          </p:nvSpPr>
          <p:spPr>
            <a:xfrm>
              <a:off x="11851216" y="2651231"/>
              <a:ext cx="57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000" y="3360"/>
                    <a:pt x="10400" y="6720"/>
                    <a:pt x="6800" y="10320"/>
                  </a:cubicBezTo>
                  <a:cubicBezTo>
                    <a:pt x="3200" y="13920"/>
                    <a:pt x="1600" y="17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6" name="Line"/>
            <p:cNvSpPr/>
            <p:nvPr/>
          </p:nvSpPr>
          <p:spPr>
            <a:xfrm>
              <a:off x="11581251" y="2645926"/>
              <a:ext cx="428716" cy="4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309" extrusionOk="0">
                  <a:moveTo>
                    <a:pt x="802" y="20309"/>
                  </a:moveTo>
                  <a:cubicBezTo>
                    <a:pt x="377" y="16853"/>
                    <a:pt x="-49" y="13397"/>
                    <a:pt x="4" y="10373"/>
                  </a:cubicBezTo>
                  <a:cubicBezTo>
                    <a:pt x="57" y="7349"/>
                    <a:pt x="589" y="4757"/>
                    <a:pt x="2611" y="2597"/>
                  </a:cubicBezTo>
                  <a:cubicBezTo>
                    <a:pt x="4633" y="437"/>
                    <a:pt x="8144" y="-1291"/>
                    <a:pt x="11549" y="1301"/>
                  </a:cubicBezTo>
                  <a:cubicBezTo>
                    <a:pt x="14954" y="3893"/>
                    <a:pt x="18252" y="10805"/>
                    <a:pt x="21551" y="17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7" name="Line"/>
            <p:cNvSpPr/>
            <p:nvPr/>
          </p:nvSpPr>
          <p:spPr>
            <a:xfrm>
              <a:off x="11851216" y="2904020"/>
              <a:ext cx="171451" cy="2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extrusionOk="0">
                  <a:moveTo>
                    <a:pt x="21600" y="1245"/>
                  </a:moveTo>
                  <a:cubicBezTo>
                    <a:pt x="18667" y="677"/>
                    <a:pt x="15733" y="108"/>
                    <a:pt x="13600" y="14"/>
                  </a:cubicBezTo>
                  <a:cubicBezTo>
                    <a:pt x="11467" y="-81"/>
                    <a:pt x="10133" y="298"/>
                    <a:pt x="9733" y="1814"/>
                  </a:cubicBezTo>
                  <a:cubicBezTo>
                    <a:pt x="9333" y="3330"/>
                    <a:pt x="9867" y="5982"/>
                    <a:pt x="11067" y="8445"/>
                  </a:cubicBezTo>
                  <a:cubicBezTo>
                    <a:pt x="12267" y="10908"/>
                    <a:pt x="14133" y="13182"/>
                    <a:pt x="14667" y="15266"/>
                  </a:cubicBezTo>
                  <a:cubicBezTo>
                    <a:pt x="15200" y="17351"/>
                    <a:pt x="14400" y="19245"/>
                    <a:pt x="12133" y="20287"/>
                  </a:cubicBezTo>
                  <a:cubicBezTo>
                    <a:pt x="9867" y="21330"/>
                    <a:pt x="6133" y="21519"/>
                    <a:pt x="3867" y="21235"/>
                  </a:cubicBezTo>
                  <a:cubicBezTo>
                    <a:pt x="1600" y="20951"/>
                    <a:pt x="800" y="20193"/>
                    <a:pt x="0" y="19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8" name="Line"/>
            <p:cNvSpPr/>
            <p:nvPr/>
          </p:nvSpPr>
          <p:spPr>
            <a:xfrm>
              <a:off x="10758966" y="3521181"/>
              <a:ext cx="15779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extrusionOk="0">
                  <a:moveTo>
                    <a:pt x="9386" y="0"/>
                  </a:moveTo>
                  <a:cubicBezTo>
                    <a:pt x="7112" y="4200"/>
                    <a:pt x="4839" y="8400"/>
                    <a:pt x="3418" y="10950"/>
                  </a:cubicBezTo>
                  <a:cubicBezTo>
                    <a:pt x="1997" y="13500"/>
                    <a:pt x="1428" y="14400"/>
                    <a:pt x="860" y="15300"/>
                  </a:cubicBezTo>
                  <a:cubicBezTo>
                    <a:pt x="291" y="16200"/>
                    <a:pt x="-277" y="17100"/>
                    <a:pt x="149" y="17250"/>
                  </a:cubicBezTo>
                  <a:cubicBezTo>
                    <a:pt x="576" y="17400"/>
                    <a:pt x="1997" y="16800"/>
                    <a:pt x="5265" y="14250"/>
                  </a:cubicBezTo>
                  <a:cubicBezTo>
                    <a:pt x="8534" y="11700"/>
                    <a:pt x="13649" y="7200"/>
                    <a:pt x="16634" y="4650"/>
                  </a:cubicBezTo>
                  <a:cubicBezTo>
                    <a:pt x="19618" y="2100"/>
                    <a:pt x="20470" y="1500"/>
                    <a:pt x="20897" y="1650"/>
                  </a:cubicBezTo>
                  <a:cubicBezTo>
                    <a:pt x="21323" y="1800"/>
                    <a:pt x="21323" y="2700"/>
                    <a:pt x="20612" y="5775"/>
                  </a:cubicBezTo>
                  <a:cubicBezTo>
                    <a:pt x="19902" y="8850"/>
                    <a:pt x="18481" y="14100"/>
                    <a:pt x="17486" y="17100"/>
                  </a:cubicBezTo>
                  <a:cubicBezTo>
                    <a:pt x="16491" y="20100"/>
                    <a:pt x="15923" y="20850"/>
                    <a:pt x="153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19" name="Line"/>
            <p:cNvSpPr/>
            <p:nvPr/>
          </p:nvSpPr>
          <p:spPr>
            <a:xfrm>
              <a:off x="10657851" y="3531203"/>
              <a:ext cx="304366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52" extrusionOk="0">
                  <a:moveTo>
                    <a:pt x="2650" y="21052"/>
                  </a:moveTo>
                  <a:cubicBezTo>
                    <a:pt x="1906" y="18818"/>
                    <a:pt x="1161" y="16583"/>
                    <a:pt x="639" y="13604"/>
                  </a:cubicBezTo>
                  <a:cubicBezTo>
                    <a:pt x="118" y="10624"/>
                    <a:pt x="-180" y="6900"/>
                    <a:pt x="118" y="4666"/>
                  </a:cubicBezTo>
                  <a:cubicBezTo>
                    <a:pt x="416" y="2431"/>
                    <a:pt x="1310" y="1686"/>
                    <a:pt x="4214" y="942"/>
                  </a:cubicBezTo>
                  <a:cubicBezTo>
                    <a:pt x="7119" y="197"/>
                    <a:pt x="12035" y="-548"/>
                    <a:pt x="15238" y="569"/>
                  </a:cubicBezTo>
                  <a:cubicBezTo>
                    <a:pt x="18441" y="1686"/>
                    <a:pt x="19930" y="4666"/>
                    <a:pt x="21420" y="7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20" name="Line"/>
            <p:cNvSpPr/>
            <p:nvPr/>
          </p:nvSpPr>
          <p:spPr>
            <a:xfrm>
              <a:off x="10984261" y="3768831"/>
              <a:ext cx="11765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extrusionOk="0">
                  <a:moveTo>
                    <a:pt x="18790" y="0"/>
                  </a:moveTo>
                  <a:cubicBezTo>
                    <a:pt x="14622" y="1241"/>
                    <a:pt x="10453" y="2483"/>
                    <a:pt x="7043" y="5462"/>
                  </a:cubicBezTo>
                  <a:cubicBezTo>
                    <a:pt x="3632" y="8441"/>
                    <a:pt x="980" y="13159"/>
                    <a:pt x="222" y="16138"/>
                  </a:cubicBezTo>
                  <a:cubicBezTo>
                    <a:pt x="-536" y="19117"/>
                    <a:pt x="601" y="20359"/>
                    <a:pt x="4390" y="20979"/>
                  </a:cubicBezTo>
                  <a:cubicBezTo>
                    <a:pt x="8180" y="21600"/>
                    <a:pt x="14622" y="21600"/>
                    <a:pt x="210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21" name="Line"/>
            <p:cNvSpPr/>
            <p:nvPr/>
          </p:nvSpPr>
          <p:spPr>
            <a:xfrm>
              <a:off x="11635316" y="3635481"/>
              <a:ext cx="88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943" y="4865"/>
                    <a:pt x="10286" y="9730"/>
                    <a:pt x="6686" y="13330"/>
                  </a:cubicBezTo>
                  <a:cubicBezTo>
                    <a:pt x="3086" y="16930"/>
                    <a:pt x="1543" y="19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22" name="Line"/>
            <p:cNvSpPr/>
            <p:nvPr/>
          </p:nvSpPr>
          <p:spPr>
            <a:xfrm>
              <a:off x="11768666" y="3597381"/>
              <a:ext cx="69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636" y="2847"/>
                    <a:pt x="17673" y="5693"/>
                    <a:pt x="14073" y="9293"/>
                  </a:cubicBezTo>
                  <a:cubicBezTo>
                    <a:pt x="10473" y="12893"/>
                    <a:pt x="5236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23" name="Line"/>
            <p:cNvSpPr/>
            <p:nvPr/>
          </p:nvSpPr>
          <p:spPr>
            <a:xfrm>
              <a:off x="11569186" y="3593147"/>
              <a:ext cx="36458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extrusionOk="0">
                  <a:moveTo>
                    <a:pt x="527" y="15120"/>
                  </a:moveTo>
                  <a:cubicBezTo>
                    <a:pt x="154" y="10800"/>
                    <a:pt x="-218" y="6480"/>
                    <a:pt x="154" y="3780"/>
                  </a:cubicBezTo>
                  <a:cubicBezTo>
                    <a:pt x="527" y="1080"/>
                    <a:pt x="1644" y="0"/>
                    <a:pt x="4313" y="0"/>
                  </a:cubicBezTo>
                  <a:cubicBezTo>
                    <a:pt x="6982" y="0"/>
                    <a:pt x="11203" y="1080"/>
                    <a:pt x="14306" y="4860"/>
                  </a:cubicBezTo>
                  <a:cubicBezTo>
                    <a:pt x="17410" y="8640"/>
                    <a:pt x="19396" y="15120"/>
                    <a:pt x="213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24" name="Line"/>
            <p:cNvSpPr/>
            <p:nvPr/>
          </p:nvSpPr>
          <p:spPr>
            <a:xfrm>
              <a:off x="11921066" y="3786658"/>
              <a:ext cx="82551" cy="20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86" extrusionOk="0">
                  <a:moveTo>
                    <a:pt x="21060" y="781"/>
                  </a:moveTo>
                  <a:cubicBezTo>
                    <a:pt x="18360" y="344"/>
                    <a:pt x="15660" y="-92"/>
                    <a:pt x="12420" y="17"/>
                  </a:cubicBezTo>
                  <a:cubicBezTo>
                    <a:pt x="9180" y="126"/>
                    <a:pt x="5400" y="781"/>
                    <a:pt x="3240" y="1653"/>
                  </a:cubicBezTo>
                  <a:cubicBezTo>
                    <a:pt x="1080" y="2526"/>
                    <a:pt x="540" y="3617"/>
                    <a:pt x="3510" y="5908"/>
                  </a:cubicBezTo>
                  <a:cubicBezTo>
                    <a:pt x="6480" y="8199"/>
                    <a:pt x="12960" y="11690"/>
                    <a:pt x="16740" y="14417"/>
                  </a:cubicBezTo>
                  <a:cubicBezTo>
                    <a:pt x="20520" y="17144"/>
                    <a:pt x="21600" y="19108"/>
                    <a:pt x="20250" y="20199"/>
                  </a:cubicBezTo>
                  <a:cubicBezTo>
                    <a:pt x="18900" y="21290"/>
                    <a:pt x="15120" y="21508"/>
                    <a:pt x="11340" y="20090"/>
                  </a:cubicBezTo>
                  <a:cubicBezTo>
                    <a:pt x="7560" y="18672"/>
                    <a:pt x="3780" y="15617"/>
                    <a:pt x="0" y="12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25" name="Line"/>
            <p:cNvSpPr/>
            <p:nvPr/>
          </p:nvSpPr>
          <p:spPr>
            <a:xfrm>
              <a:off x="11921066" y="2546367"/>
              <a:ext cx="477474" cy="171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37" extrusionOk="0">
                  <a:moveTo>
                    <a:pt x="10322" y="1000"/>
                  </a:moveTo>
                  <a:cubicBezTo>
                    <a:pt x="10896" y="734"/>
                    <a:pt x="11469" y="467"/>
                    <a:pt x="12712" y="281"/>
                  </a:cubicBezTo>
                  <a:cubicBezTo>
                    <a:pt x="13954" y="95"/>
                    <a:pt x="15865" y="-12"/>
                    <a:pt x="17347" y="1"/>
                  </a:cubicBezTo>
                  <a:cubicBezTo>
                    <a:pt x="18828" y="15"/>
                    <a:pt x="19880" y="148"/>
                    <a:pt x="20549" y="627"/>
                  </a:cubicBezTo>
                  <a:cubicBezTo>
                    <a:pt x="21218" y="1107"/>
                    <a:pt x="21504" y="1932"/>
                    <a:pt x="21552" y="2864"/>
                  </a:cubicBezTo>
                  <a:cubicBezTo>
                    <a:pt x="21600" y="3797"/>
                    <a:pt x="21409" y="4835"/>
                    <a:pt x="21218" y="5861"/>
                  </a:cubicBezTo>
                  <a:cubicBezTo>
                    <a:pt x="21027" y="6886"/>
                    <a:pt x="20835" y="7898"/>
                    <a:pt x="20644" y="8910"/>
                  </a:cubicBezTo>
                  <a:cubicBezTo>
                    <a:pt x="20453" y="9922"/>
                    <a:pt x="20262" y="10934"/>
                    <a:pt x="19975" y="11960"/>
                  </a:cubicBezTo>
                  <a:cubicBezTo>
                    <a:pt x="19688" y="12985"/>
                    <a:pt x="19306" y="14024"/>
                    <a:pt x="18924" y="14996"/>
                  </a:cubicBezTo>
                  <a:cubicBezTo>
                    <a:pt x="18542" y="15968"/>
                    <a:pt x="18159" y="16874"/>
                    <a:pt x="17490" y="17819"/>
                  </a:cubicBezTo>
                  <a:cubicBezTo>
                    <a:pt x="16821" y="18765"/>
                    <a:pt x="15865" y="19750"/>
                    <a:pt x="15053" y="20376"/>
                  </a:cubicBezTo>
                  <a:cubicBezTo>
                    <a:pt x="14241" y="21002"/>
                    <a:pt x="13572" y="21268"/>
                    <a:pt x="12234" y="21415"/>
                  </a:cubicBezTo>
                  <a:cubicBezTo>
                    <a:pt x="10896" y="21561"/>
                    <a:pt x="8888" y="21588"/>
                    <a:pt x="6738" y="21428"/>
                  </a:cubicBezTo>
                  <a:cubicBezTo>
                    <a:pt x="4588" y="21268"/>
                    <a:pt x="2294" y="20922"/>
                    <a:pt x="0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1126" name="Line Shape" descr="Line Shap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640067" y="2071374"/>
              <a:ext cx="2680803" cy="1144644"/>
            </a:xfrm>
            <a:prstGeom prst="rect">
              <a:avLst/>
            </a:prstGeom>
            <a:effectLst/>
          </p:spPr>
        </p:pic>
        <p:pic>
          <p:nvPicPr>
            <p:cNvPr id="1128" name="Line Shape" descr="Line Shape"/>
            <p:cNvPicPr>
              <a:picLocks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34459" y="2057302"/>
              <a:ext cx="1332998" cy="2435876"/>
            </a:xfrm>
            <a:prstGeom prst="rect">
              <a:avLst/>
            </a:prstGeom>
            <a:effectLst/>
          </p:spPr>
        </p:pic>
        <p:pic>
          <p:nvPicPr>
            <p:cNvPr id="1130" name="Line Shape" descr="Line Shape"/>
            <p:cNvPicPr>
              <a:picLocks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10402353" y="2369466"/>
              <a:ext cx="769591" cy="814168"/>
            </a:xfrm>
            <a:prstGeom prst="rect">
              <a:avLst/>
            </a:prstGeom>
            <a:effectLst/>
          </p:spPr>
        </p:pic>
        <p:sp>
          <p:nvSpPr>
            <p:cNvPr id="1132" name="Line"/>
            <p:cNvSpPr/>
            <p:nvPr/>
          </p:nvSpPr>
          <p:spPr>
            <a:xfrm>
              <a:off x="1204383" y="4905481"/>
              <a:ext cx="55034" cy="3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extrusionOk="0">
                  <a:moveTo>
                    <a:pt x="21600" y="0"/>
                  </a:moveTo>
                  <a:cubicBezTo>
                    <a:pt x="17446" y="3927"/>
                    <a:pt x="13292" y="7855"/>
                    <a:pt x="9969" y="10865"/>
                  </a:cubicBezTo>
                  <a:cubicBezTo>
                    <a:pt x="6646" y="13876"/>
                    <a:pt x="4154" y="15971"/>
                    <a:pt x="2492" y="17738"/>
                  </a:cubicBezTo>
                  <a:cubicBezTo>
                    <a:pt x="831" y="19505"/>
                    <a:pt x="0" y="20945"/>
                    <a:pt x="0" y="21273"/>
                  </a:cubicBezTo>
                  <a:cubicBezTo>
                    <a:pt x="0" y="21600"/>
                    <a:pt x="831" y="20815"/>
                    <a:pt x="4154" y="19309"/>
                  </a:cubicBezTo>
                  <a:cubicBezTo>
                    <a:pt x="7477" y="17804"/>
                    <a:pt x="13292" y="15578"/>
                    <a:pt x="19108" y="13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33" name="Line"/>
            <p:cNvSpPr/>
            <p:nvPr/>
          </p:nvSpPr>
          <p:spPr>
            <a:xfrm>
              <a:off x="1322916" y="4949931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455"/>
                  </a:cubicBezTo>
                  <a:cubicBezTo>
                    <a:pt x="21600" y="15055"/>
                    <a:pt x="216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34" name="Line"/>
            <p:cNvSpPr/>
            <p:nvPr/>
          </p:nvSpPr>
          <p:spPr>
            <a:xfrm>
              <a:off x="1075266" y="4924531"/>
              <a:ext cx="406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35" name="Line"/>
            <p:cNvSpPr/>
            <p:nvPr/>
          </p:nvSpPr>
          <p:spPr>
            <a:xfrm>
              <a:off x="1482867" y="5242977"/>
              <a:ext cx="157550" cy="16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69" extrusionOk="0">
                  <a:moveTo>
                    <a:pt x="13481" y="2309"/>
                  </a:moveTo>
                  <a:cubicBezTo>
                    <a:pt x="12629" y="1229"/>
                    <a:pt x="11776" y="149"/>
                    <a:pt x="10355" y="14"/>
                  </a:cubicBezTo>
                  <a:cubicBezTo>
                    <a:pt x="8934" y="-121"/>
                    <a:pt x="6944" y="689"/>
                    <a:pt x="4955" y="3119"/>
                  </a:cubicBezTo>
                  <a:cubicBezTo>
                    <a:pt x="2966" y="5549"/>
                    <a:pt x="976" y="9599"/>
                    <a:pt x="266" y="12974"/>
                  </a:cubicBezTo>
                  <a:cubicBezTo>
                    <a:pt x="-445" y="16349"/>
                    <a:pt x="123" y="19049"/>
                    <a:pt x="3818" y="20264"/>
                  </a:cubicBezTo>
                  <a:cubicBezTo>
                    <a:pt x="7513" y="21479"/>
                    <a:pt x="14334" y="21209"/>
                    <a:pt x="21155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36" name="Line"/>
            <p:cNvSpPr/>
            <p:nvPr/>
          </p:nvSpPr>
          <p:spPr>
            <a:xfrm>
              <a:off x="1900766" y="5172181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37" name="Line"/>
            <p:cNvSpPr/>
            <p:nvPr/>
          </p:nvSpPr>
          <p:spPr>
            <a:xfrm>
              <a:off x="1875366" y="5299181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364" y="21600"/>
                    <a:pt x="8727" y="21600"/>
                    <a:pt x="12327" y="18000"/>
                  </a:cubicBezTo>
                  <a:cubicBezTo>
                    <a:pt x="15927" y="14400"/>
                    <a:pt x="1876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38" name="Line"/>
            <p:cNvSpPr/>
            <p:nvPr/>
          </p:nvSpPr>
          <p:spPr>
            <a:xfrm>
              <a:off x="2634486" y="4975331"/>
              <a:ext cx="47331" cy="2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16" extrusionOk="0">
                  <a:moveTo>
                    <a:pt x="21000" y="0"/>
                  </a:moveTo>
                  <a:cubicBezTo>
                    <a:pt x="14426" y="5858"/>
                    <a:pt x="7852" y="11715"/>
                    <a:pt x="4096" y="15468"/>
                  </a:cubicBezTo>
                  <a:cubicBezTo>
                    <a:pt x="339" y="19220"/>
                    <a:pt x="-600" y="20868"/>
                    <a:pt x="339" y="21234"/>
                  </a:cubicBezTo>
                  <a:cubicBezTo>
                    <a:pt x="1278" y="21600"/>
                    <a:pt x="4096" y="20685"/>
                    <a:pt x="7383" y="19586"/>
                  </a:cubicBezTo>
                  <a:cubicBezTo>
                    <a:pt x="10670" y="18488"/>
                    <a:pt x="14426" y="17207"/>
                    <a:pt x="18183" y="15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39" name="Line"/>
            <p:cNvSpPr/>
            <p:nvPr/>
          </p:nvSpPr>
          <p:spPr>
            <a:xfrm>
              <a:off x="2770716" y="4943581"/>
              <a:ext cx="19051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extrusionOk="0">
                  <a:moveTo>
                    <a:pt x="21600" y="0"/>
                  </a:moveTo>
                  <a:cubicBezTo>
                    <a:pt x="21600" y="5542"/>
                    <a:pt x="21600" y="11084"/>
                    <a:pt x="21600" y="14424"/>
                  </a:cubicBezTo>
                  <a:cubicBezTo>
                    <a:pt x="21600" y="17763"/>
                    <a:pt x="21600" y="18900"/>
                    <a:pt x="21600" y="19824"/>
                  </a:cubicBezTo>
                  <a:cubicBezTo>
                    <a:pt x="21600" y="20747"/>
                    <a:pt x="21600" y="21458"/>
                    <a:pt x="18000" y="21529"/>
                  </a:cubicBezTo>
                  <a:cubicBezTo>
                    <a:pt x="14400" y="21600"/>
                    <a:pt x="7200" y="21032"/>
                    <a:pt x="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0" name="Line"/>
            <p:cNvSpPr/>
            <p:nvPr/>
          </p:nvSpPr>
          <p:spPr>
            <a:xfrm>
              <a:off x="2529387" y="5007081"/>
              <a:ext cx="39373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extrusionOk="0">
                  <a:moveTo>
                    <a:pt x="3793" y="21600"/>
                  </a:moveTo>
                  <a:cubicBezTo>
                    <a:pt x="2759" y="19600"/>
                    <a:pt x="1725" y="17600"/>
                    <a:pt x="978" y="16000"/>
                  </a:cubicBezTo>
                  <a:cubicBezTo>
                    <a:pt x="232" y="14400"/>
                    <a:pt x="-228" y="13200"/>
                    <a:pt x="117" y="12000"/>
                  </a:cubicBezTo>
                  <a:cubicBezTo>
                    <a:pt x="461" y="10800"/>
                    <a:pt x="1610" y="9600"/>
                    <a:pt x="4368" y="7600"/>
                  </a:cubicBezTo>
                  <a:cubicBezTo>
                    <a:pt x="7125" y="5600"/>
                    <a:pt x="11491" y="2800"/>
                    <a:pt x="14593" y="1400"/>
                  </a:cubicBezTo>
                  <a:cubicBezTo>
                    <a:pt x="17695" y="0"/>
                    <a:pt x="19534" y="0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1" name="Line"/>
            <p:cNvSpPr/>
            <p:nvPr/>
          </p:nvSpPr>
          <p:spPr>
            <a:xfrm>
              <a:off x="2931020" y="5218346"/>
              <a:ext cx="131797" cy="12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23" extrusionOk="0">
                  <a:moveTo>
                    <a:pt x="14148" y="3899"/>
                  </a:moveTo>
                  <a:cubicBezTo>
                    <a:pt x="12434" y="2157"/>
                    <a:pt x="10719" y="415"/>
                    <a:pt x="9177" y="66"/>
                  </a:cubicBezTo>
                  <a:cubicBezTo>
                    <a:pt x="7634" y="-282"/>
                    <a:pt x="6262" y="763"/>
                    <a:pt x="4719" y="2853"/>
                  </a:cubicBezTo>
                  <a:cubicBezTo>
                    <a:pt x="3177" y="4944"/>
                    <a:pt x="1462" y="8079"/>
                    <a:pt x="605" y="10518"/>
                  </a:cubicBezTo>
                  <a:cubicBezTo>
                    <a:pt x="-252" y="12957"/>
                    <a:pt x="-252" y="14699"/>
                    <a:pt x="948" y="16615"/>
                  </a:cubicBezTo>
                  <a:cubicBezTo>
                    <a:pt x="2148" y="18531"/>
                    <a:pt x="4548" y="20621"/>
                    <a:pt x="8148" y="20970"/>
                  </a:cubicBezTo>
                  <a:cubicBezTo>
                    <a:pt x="11748" y="21318"/>
                    <a:pt x="16548" y="19924"/>
                    <a:pt x="21348" y="18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2" name="Line"/>
            <p:cNvSpPr/>
            <p:nvPr/>
          </p:nvSpPr>
          <p:spPr>
            <a:xfrm>
              <a:off x="3177116" y="5102331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6133"/>
                    <a:pt x="9600" y="12267"/>
                    <a:pt x="13200" y="15867"/>
                  </a:cubicBezTo>
                  <a:cubicBezTo>
                    <a:pt x="16800" y="19467"/>
                    <a:pt x="19200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3" name="Line"/>
            <p:cNvSpPr/>
            <p:nvPr/>
          </p:nvSpPr>
          <p:spPr>
            <a:xfrm>
              <a:off x="3201303" y="5136439"/>
              <a:ext cx="109164" cy="18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98" extrusionOk="0">
                  <a:moveTo>
                    <a:pt x="21423" y="447"/>
                  </a:moveTo>
                  <a:cubicBezTo>
                    <a:pt x="19346" y="-27"/>
                    <a:pt x="17269" y="-502"/>
                    <a:pt x="13946" y="1160"/>
                  </a:cubicBezTo>
                  <a:cubicBezTo>
                    <a:pt x="10623" y="2821"/>
                    <a:pt x="6054" y="6619"/>
                    <a:pt x="3354" y="9942"/>
                  </a:cubicBezTo>
                  <a:cubicBezTo>
                    <a:pt x="654" y="13265"/>
                    <a:pt x="-177" y="16113"/>
                    <a:pt x="31" y="17894"/>
                  </a:cubicBezTo>
                  <a:cubicBezTo>
                    <a:pt x="238" y="19674"/>
                    <a:pt x="1485" y="20386"/>
                    <a:pt x="2731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4" name="Line"/>
            <p:cNvSpPr/>
            <p:nvPr/>
          </p:nvSpPr>
          <p:spPr>
            <a:xfrm>
              <a:off x="3415506" y="5092002"/>
              <a:ext cx="79695" cy="17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0594" extrusionOk="0">
                  <a:moveTo>
                    <a:pt x="18563" y="3446"/>
                  </a:moveTo>
                  <a:cubicBezTo>
                    <a:pt x="16403" y="2701"/>
                    <a:pt x="14243" y="1956"/>
                    <a:pt x="11813" y="1708"/>
                  </a:cubicBezTo>
                  <a:cubicBezTo>
                    <a:pt x="9383" y="1460"/>
                    <a:pt x="6683" y="1708"/>
                    <a:pt x="4523" y="4067"/>
                  </a:cubicBezTo>
                  <a:cubicBezTo>
                    <a:pt x="2363" y="6425"/>
                    <a:pt x="743" y="10894"/>
                    <a:pt x="203" y="13874"/>
                  </a:cubicBezTo>
                  <a:cubicBezTo>
                    <a:pt x="-337" y="16853"/>
                    <a:pt x="203" y="18343"/>
                    <a:pt x="1823" y="19460"/>
                  </a:cubicBezTo>
                  <a:cubicBezTo>
                    <a:pt x="3443" y="20577"/>
                    <a:pt x="6143" y="21322"/>
                    <a:pt x="9923" y="19460"/>
                  </a:cubicBezTo>
                  <a:cubicBezTo>
                    <a:pt x="13703" y="17598"/>
                    <a:pt x="18563" y="13129"/>
                    <a:pt x="19913" y="9653"/>
                  </a:cubicBezTo>
                  <a:cubicBezTo>
                    <a:pt x="21263" y="6177"/>
                    <a:pt x="19103" y="3694"/>
                    <a:pt x="16943" y="2081"/>
                  </a:cubicBezTo>
                  <a:cubicBezTo>
                    <a:pt x="14783" y="467"/>
                    <a:pt x="12623" y="-278"/>
                    <a:pt x="11543" y="94"/>
                  </a:cubicBezTo>
                  <a:cubicBezTo>
                    <a:pt x="10463" y="467"/>
                    <a:pt x="10463" y="1956"/>
                    <a:pt x="10463" y="3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5" name="Line"/>
            <p:cNvSpPr/>
            <p:nvPr/>
          </p:nvSpPr>
          <p:spPr>
            <a:xfrm>
              <a:off x="3627966" y="5184881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6" name="Line"/>
            <p:cNvSpPr/>
            <p:nvPr/>
          </p:nvSpPr>
          <p:spPr>
            <a:xfrm>
              <a:off x="3788270" y="5014353"/>
              <a:ext cx="138147" cy="31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95" extrusionOk="0">
                  <a:moveTo>
                    <a:pt x="20378" y="4229"/>
                  </a:moveTo>
                  <a:cubicBezTo>
                    <a:pt x="19069" y="2942"/>
                    <a:pt x="17760" y="1655"/>
                    <a:pt x="15469" y="868"/>
                  </a:cubicBezTo>
                  <a:cubicBezTo>
                    <a:pt x="13178" y="81"/>
                    <a:pt x="9905" y="-205"/>
                    <a:pt x="7124" y="153"/>
                  </a:cubicBezTo>
                  <a:cubicBezTo>
                    <a:pt x="4342" y="510"/>
                    <a:pt x="2051" y="1512"/>
                    <a:pt x="905" y="2370"/>
                  </a:cubicBezTo>
                  <a:cubicBezTo>
                    <a:pt x="-240" y="3228"/>
                    <a:pt x="-240" y="3943"/>
                    <a:pt x="578" y="4444"/>
                  </a:cubicBezTo>
                  <a:cubicBezTo>
                    <a:pt x="1396" y="4945"/>
                    <a:pt x="3033" y="5231"/>
                    <a:pt x="4833" y="5159"/>
                  </a:cubicBezTo>
                  <a:cubicBezTo>
                    <a:pt x="6633" y="5088"/>
                    <a:pt x="8596" y="4659"/>
                    <a:pt x="10724" y="3943"/>
                  </a:cubicBezTo>
                  <a:cubicBezTo>
                    <a:pt x="12851" y="3228"/>
                    <a:pt x="15142" y="2227"/>
                    <a:pt x="16287" y="2227"/>
                  </a:cubicBezTo>
                  <a:cubicBezTo>
                    <a:pt x="17433" y="2227"/>
                    <a:pt x="17433" y="3228"/>
                    <a:pt x="17760" y="5445"/>
                  </a:cubicBezTo>
                  <a:cubicBezTo>
                    <a:pt x="18087" y="7663"/>
                    <a:pt x="18742" y="11096"/>
                    <a:pt x="19396" y="13957"/>
                  </a:cubicBezTo>
                  <a:cubicBezTo>
                    <a:pt x="20051" y="16818"/>
                    <a:pt x="20705" y="19106"/>
                    <a:pt x="2136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7" name="Line"/>
            <p:cNvSpPr/>
            <p:nvPr/>
          </p:nvSpPr>
          <p:spPr>
            <a:xfrm>
              <a:off x="4282016" y="5191231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00" y="15429"/>
                    <a:pt x="8000" y="9257"/>
                    <a:pt x="11600" y="5657"/>
                  </a:cubicBezTo>
                  <a:cubicBezTo>
                    <a:pt x="15200" y="2057"/>
                    <a:pt x="18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8" name="Line"/>
            <p:cNvSpPr/>
            <p:nvPr/>
          </p:nvSpPr>
          <p:spPr>
            <a:xfrm>
              <a:off x="4437773" y="5102331"/>
              <a:ext cx="156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20018" y="0"/>
                  </a:moveTo>
                  <a:cubicBezTo>
                    <a:pt x="11918" y="5795"/>
                    <a:pt x="3818" y="11590"/>
                    <a:pt x="1118" y="15190"/>
                  </a:cubicBezTo>
                  <a:cubicBezTo>
                    <a:pt x="-1582" y="18790"/>
                    <a:pt x="1118" y="2019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49" name="Line"/>
            <p:cNvSpPr/>
            <p:nvPr/>
          </p:nvSpPr>
          <p:spPr>
            <a:xfrm>
              <a:off x="4702770" y="5057881"/>
              <a:ext cx="6184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extrusionOk="0">
                  <a:moveTo>
                    <a:pt x="20359" y="0"/>
                  </a:moveTo>
                  <a:cubicBezTo>
                    <a:pt x="12694" y="4447"/>
                    <a:pt x="5030" y="8894"/>
                    <a:pt x="1894" y="12494"/>
                  </a:cubicBezTo>
                  <a:cubicBezTo>
                    <a:pt x="-1241" y="16094"/>
                    <a:pt x="153" y="18847"/>
                    <a:pt x="15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0" name="Line"/>
            <p:cNvSpPr/>
            <p:nvPr/>
          </p:nvSpPr>
          <p:spPr>
            <a:xfrm>
              <a:off x="4834466" y="5032481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800" y="3040"/>
                    <a:pt x="18000" y="6080"/>
                    <a:pt x="14400" y="9680"/>
                  </a:cubicBezTo>
                  <a:cubicBezTo>
                    <a:pt x="10800" y="13280"/>
                    <a:pt x="5400" y="17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1" name="Line"/>
            <p:cNvSpPr/>
            <p:nvPr/>
          </p:nvSpPr>
          <p:spPr>
            <a:xfrm>
              <a:off x="4597253" y="5043958"/>
              <a:ext cx="338814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4" extrusionOk="0">
                  <a:moveTo>
                    <a:pt x="143" y="21274"/>
                  </a:moveTo>
                  <a:cubicBezTo>
                    <a:pt x="9" y="17417"/>
                    <a:pt x="-125" y="13560"/>
                    <a:pt x="210" y="10860"/>
                  </a:cubicBezTo>
                  <a:cubicBezTo>
                    <a:pt x="546" y="8160"/>
                    <a:pt x="1351" y="6617"/>
                    <a:pt x="3699" y="4688"/>
                  </a:cubicBezTo>
                  <a:cubicBezTo>
                    <a:pt x="6046" y="2760"/>
                    <a:pt x="9937" y="445"/>
                    <a:pt x="13157" y="60"/>
                  </a:cubicBezTo>
                  <a:cubicBezTo>
                    <a:pt x="16377" y="-326"/>
                    <a:pt x="18926" y="1217"/>
                    <a:pt x="21475" y="2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2" name="Line"/>
            <p:cNvSpPr/>
            <p:nvPr/>
          </p:nvSpPr>
          <p:spPr>
            <a:xfrm>
              <a:off x="4885266" y="5214635"/>
              <a:ext cx="107951" cy="18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extrusionOk="0">
                  <a:moveTo>
                    <a:pt x="21600" y="228"/>
                  </a:moveTo>
                  <a:cubicBezTo>
                    <a:pt x="19482" y="-14"/>
                    <a:pt x="17365" y="-257"/>
                    <a:pt x="14612" y="592"/>
                  </a:cubicBezTo>
                  <a:cubicBezTo>
                    <a:pt x="11859" y="1442"/>
                    <a:pt x="8471" y="3383"/>
                    <a:pt x="7624" y="5689"/>
                  </a:cubicBezTo>
                  <a:cubicBezTo>
                    <a:pt x="6776" y="7995"/>
                    <a:pt x="8471" y="10664"/>
                    <a:pt x="10165" y="12363"/>
                  </a:cubicBezTo>
                  <a:cubicBezTo>
                    <a:pt x="11859" y="14062"/>
                    <a:pt x="13553" y="14790"/>
                    <a:pt x="15035" y="15761"/>
                  </a:cubicBezTo>
                  <a:cubicBezTo>
                    <a:pt x="16518" y="16732"/>
                    <a:pt x="17788" y="17945"/>
                    <a:pt x="16941" y="18916"/>
                  </a:cubicBezTo>
                  <a:cubicBezTo>
                    <a:pt x="16094" y="19887"/>
                    <a:pt x="13129" y="20615"/>
                    <a:pt x="9953" y="20979"/>
                  </a:cubicBezTo>
                  <a:cubicBezTo>
                    <a:pt x="6776" y="21343"/>
                    <a:pt x="3388" y="21343"/>
                    <a:pt x="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3" name="Line"/>
            <p:cNvSpPr/>
            <p:nvPr/>
          </p:nvSpPr>
          <p:spPr>
            <a:xfrm>
              <a:off x="5101166" y="5095981"/>
              <a:ext cx="228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000" y="5635"/>
                    <a:pt x="8000" y="11270"/>
                    <a:pt x="11600" y="14870"/>
                  </a:cubicBezTo>
                  <a:cubicBezTo>
                    <a:pt x="15200" y="18470"/>
                    <a:pt x="1840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4" name="Line"/>
            <p:cNvSpPr/>
            <p:nvPr/>
          </p:nvSpPr>
          <p:spPr>
            <a:xfrm>
              <a:off x="5178828" y="5089631"/>
              <a:ext cx="11918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extrusionOk="0">
                  <a:moveTo>
                    <a:pt x="20970" y="0"/>
                  </a:moveTo>
                  <a:cubicBezTo>
                    <a:pt x="17246" y="1137"/>
                    <a:pt x="13522" y="2274"/>
                    <a:pt x="9798" y="5116"/>
                  </a:cubicBezTo>
                  <a:cubicBezTo>
                    <a:pt x="6073" y="7958"/>
                    <a:pt x="2349" y="12505"/>
                    <a:pt x="860" y="15537"/>
                  </a:cubicBezTo>
                  <a:cubicBezTo>
                    <a:pt x="-630" y="18568"/>
                    <a:pt x="115" y="20084"/>
                    <a:pt x="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5" name="Line"/>
            <p:cNvSpPr/>
            <p:nvPr/>
          </p:nvSpPr>
          <p:spPr>
            <a:xfrm>
              <a:off x="5385035" y="5100687"/>
              <a:ext cx="154282" cy="17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62" extrusionOk="0">
                  <a:moveTo>
                    <a:pt x="21276" y="3247"/>
                  </a:moveTo>
                  <a:cubicBezTo>
                    <a:pt x="20400" y="2230"/>
                    <a:pt x="19525" y="1214"/>
                    <a:pt x="16752" y="1468"/>
                  </a:cubicBezTo>
                  <a:cubicBezTo>
                    <a:pt x="13979" y="1722"/>
                    <a:pt x="9308" y="3247"/>
                    <a:pt x="6098" y="5915"/>
                  </a:cubicBezTo>
                  <a:cubicBezTo>
                    <a:pt x="2887" y="8583"/>
                    <a:pt x="1135" y="12395"/>
                    <a:pt x="406" y="15063"/>
                  </a:cubicBezTo>
                  <a:cubicBezTo>
                    <a:pt x="-324" y="17731"/>
                    <a:pt x="-32" y="19256"/>
                    <a:pt x="990" y="20145"/>
                  </a:cubicBezTo>
                  <a:cubicBezTo>
                    <a:pt x="2011" y="21035"/>
                    <a:pt x="3762" y="21289"/>
                    <a:pt x="6390" y="18621"/>
                  </a:cubicBezTo>
                  <a:cubicBezTo>
                    <a:pt x="9017" y="15953"/>
                    <a:pt x="12519" y="10362"/>
                    <a:pt x="14271" y="6677"/>
                  </a:cubicBezTo>
                  <a:cubicBezTo>
                    <a:pt x="16022" y="2993"/>
                    <a:pt x="16022" y="1214"/>
                    <a:pt x="15292" y="451"/>
                  </a:cubicBezTo>
                  <a:cubicBezTo>
                    <a:pt x="14562" y="-311"/>
                    <a:pt x="13103" y="-57"/>
                    <a:pt x="12373" y="833"/>
                  </a:cubicBezTo>
                  <a:cubicBezTo>
                    <a:pt x="11644" y="1722"/>
                    <a:pt x="11644" y="3247"/>
                    <a:pt x="11644" y="4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6" name="Line"/>
            <p:cNvSpPr/>
            <p:nvPr/>
          </p:nvSpPr>
          <p:spPr>
            <a:xfrm>
              <a:off x="5615516" y="5191231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7" name="Line"/>
            <p:cNvSpPr/>
            <p:nvPr/>
          </p:nvSpPr>
          <p:spPr>
            <a:xfrm>
              <a:off x="5716322" y="5042253"/>
              <a:ext cx="153195" cy="28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503" extrusionOk="0">
                  <a:moveTo>
                    <a:pt x="20844" y="3529"/>
                  </a:moveTo>
                  <a:cubicBezTo>
                    <a:pt x="20844" y="2741"/>
                    <a:pt x="20844" y="1953"/>
                    <a:pt x="19980" y="1322"/>
                  </a:cubicBezTo>
                  <a:cubicBezTo>
                    <a:pt x="19116" y="691"/>
                    <a:pt x="17388" y="218"/>
                    <a:pt x="14076" y="61"/>
                  </a:cubicBezTo>
                  <a:cubicBezTo>
                    <a:pt x="10764" y="-97"/>
                    <a:pt x="5868" y="61"/>
                    <a:pt x="2988" y="455"/>
                  </a:cubicBezTo>
                  <a:cubicBezTo>
                    <a:pt x="108" y="849"/>
                    <a:pt x="-756" y="1480"/>
                    <a:pt x="684" y="3214"/>
                  </a:cubicBezTo>
                  <a:cubicBezTo>
                    <a:pt x="2124" y="4948"/>
                    <a:pt x="5868" y="7786"/>
                    <a:pt x="9036" y="10467"/>
                  </a:cubicBezTo>
                  <a:cubicBezTo>
                    <a:pt x="12204" y="13147"/>
                    <a:pt x="14796" y="15669"/>
                    <a:pt x="15948" y="17325"/>
                  </a:cubicBezTo>
                  <a:cubicBezTo>
                    <a:pt x="17100" y="18980"/>
                    <a:pt x="16812" y="19769"/>
                    <a:pt x="15084" y="20321"/>
                  </a:cubicBezTo>
                  <a:cubicBezTo>
                    <a:pt x="13356" y="20872"/>
                    <a:pt x="10188" y="21188"/>
                    <a:pt x="702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58" name="Line"/>
            <p:cNvSpPr/>
            <p:nvPr/>
          </p:nvSpPr>
          <p:spPr>
            <a:xfrm>
              <a:off x="5729816" y="5001726"/>
              <a:ext cx="3111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4261" y="12302"/>
                    <a:pt x="8522" y="4448"/>
                    <a:pt x="12122" y="1502"/>
                  </a:cubicBezTo>
                  <a:cubicBezTo>
                    <a:pt x="15722" y="-1443"/>
                    <a:pt x="1866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1159" name="Line Shape" descr="Line Shape"/>
            <p:cNvPicPr>
              <a:picLocks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2656485" y="2310447"/>
              <a:ext cx="2830114" cy="905670"/>
            </a:xfrm>
            <a:prstGeom prst="rect">
              <a:avLst/>
            </a:prstGeom>
            <a:effectLst/>
          </p:spPr>
        </p:pic>
        <p:pic>
          <p:nvPicPr>
            <p:cNvPr id="1161" name="Line Shape" descr="Line Shape"/>
            <p:cNvPicPr>
              <a:picLocks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8134309" y="2020303"/>
              <a:ext cx="1365862" cy="2526689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11437408" y="2378847"/>
              <a:ext cx="736036" cy="939283"/>
            </a:xfrm>
            <a:prstGeom prst="rect">
              <a:avLst/>
            </a:prstGeom>
            <a:effectLst/>
          </p:spPr>
        </p:pic>
        <p:pic>
          <p:nvPicPr>
            <p:cNvPr id="1165" name="Line Shape" descr="Line Shape"/>
            <p:cNvPicPr>
              <a:picLocks/>
            </p:cNvPicPr>
            <p:nvPr/>
          </p:nvPicPr>
          <p:blipFill>
            <a:blip r:embed="rId8" cstate="print">
              <a:extLst/>
            </a:blip>
            <a:stretch>
              <a:fillRect/>
            </a:stretch>
          </p:blipFill>
          <p:spPr>
            <a:xfrm>
              <a:off x="1126066" y="6035781"/>
              <a:ext cx="146051" cy="482873"/>
            </a:xfrm>
            <a:prstGeom prst="rect">
              <a:avLst/>
            </a:prstGeom>
            <a:effectLst/>
          </p:spPr>
        </p:pic>
        <p:pic>
          <p:nvPicPr>
            <p:cNvPr id="1167" name="Line Shape" descr="Line Shape"/>
            <p:cNvPicPr>
              <a:picLocks/>
            </p:cNvPicPr>
            <p:nvPr/>
          </p:nvPicPr>
          <p:blipFill>
            <a:blip r:embed="rId9" cstate="print">
              <a:extLst/>
            </a:blip>
            <a:stretch>
              <a:fillRect/>
            </a:stretch>
          </p:blipFill>
          <p:spPr>
            <a:xfrm>
              <a:off x="1361016" y="6038462"/>
              <a:ext cx="43810" cy="410070"/>
            </a:xfrm>
            <a:prstGeom prst="rect">
              <a:avLst/>
            </a:prstGeom>
            <a:effectLst/>
          </p:spPr>
        </p:pic>
        <p:pic>
          <p:nvPicPr>
            <p:cNvPr id="1169" name="Line Shape" descr="Line Shape"/>
            <p:cNvPicPr>
              <a:picLocks/>
            </p:cNvPicPr>
            <p:nvPr/>
          </p:nvPicPr>
          <p:blipFill>
            <a:blip r:embed="rId10" cstate="print">
              <a:extLst/>
            </a:blip>
            <a:stretch>
              <a:fillRect/>
            </a:stretch>
          </p:blipFill>
          <p:spPr>
            <a:xfrm>
              <a:off x="1055087" y="6035781"/>
              <a:ext cx="509130" cy="158751"/>
            </a:xfrm>
            <a:prstGeom prst="rect">
              <a:avLst/>
            </a:prstGeom>
            <a:effectLst/>
          </p:spPr>
        </p:pic>
        <p:pic>
          <p:nvPicPr>
            <p:cNvPr id="1171" name="Line Shape" descr="Line Shape"/>
            <p:cNvPicPr>
              <a:picLocks/>
            </p:cNvPicPr>
            <p:nvPr/>
          </p:nvPicPr>
          <p:blipFill>
            <a:blip r:embed="rId11" cstate="print">
              <a:extLst/>
            </a:blip>
            <a:stretch>
              <a:fillRect/>
            </a:stretch>
          </p:blipFill>
          <p:spPr>
            <a:xfrm>
              <a:off x="1460500" y="6323546"/>
              <a:ext cx="172244" cy="418205"/>
            </a:xfrm>
            <a:prstGeom prst="rect">
              <a:avLst/>
            </a:prstGeom>
            <a:effectLst/>
          </p:spPr>
        </p:pic>
        <p:pic>
          <p:nvPicPr>
            <p:cNvPr id="1173" name="Line Shape" descr="Line Shape"/>
            <p:cNvPicPr>
              <a:picLocks/>
            </p:cNvPicPr>
            <p:nvPr/>
          </p:nvPicPr>
          <p:blipFill>
            <a:blip r:embed="rId12" cstate="print">
              <a:extLst/>
            </a:blip>
            <a:stretch>
              <a:fillRect/>
            </a:stretch>
          </p:blipFill>
          <p:spPr>
            <a:xfrm>
              <a:off x="1938866" y="6296131"/>
              <a:ext cx="228601" cy="50801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/>
            </p:cNvPicPr>
            <p:nvPr/>
          </p:nvPicPr>
          <p:blipFill>
            <a:blip r:embed="rId13" cstate="print">
              <a:extLst/>
            </a:blip>
            <a:stretch>
              <a:fillRect/>
            </a:stretch>
          </p:blipFill>
          <p:spPr>
            <a:xfrm>
              <a:off x="1937738" y="6467581"/>
              <a:ext cx="293229" cy="31751"/>
            </a:xfrm>
            <a:prstGeom prst="rect">
              <a:avLst/>
            </a:prstGeom>
            <a:effectLst/>
          </p:spPr>
        </p:pic>
        <p:pic>
          <p:nvPicPr>
            <p:cNvPr id="1177" name="Line Shape" descr="Line Shape"/>
            <p:cNvPicPr>
              <a:picLocks/>
            </p:cNvPicPr>
            <p:nvPr/>
          </p:nvPicPr>
          <p:blipFill>
            <a:blip r:embed="rId14" cstate="print">
              <a:extLst/>
            </a:blip>
            <a:stretch>
              <a:fillRect/>
            </a:stretch>
          </p:blipFill>
          <p:spPr>
            <a:xfrm>
              <a:off x="2602129" y="6183947"/>
              <a:ext cx="129421" cy="317671"/>
            </a:xfrm>
            <a:prstGeom prst="rect">
              <a:avLst/>
            </a:prstGeom>
            <a:effectLst/>
          </p:spPr>
        </p:pic>
        <p:pic>
          <p:nvPicPr>
            <p:cNvPr id="1179" name="Line Shape" descr="Line Shape"/>
            <p:cNvPicPr>
              <a:picLocks/>
            </p:cNvPicPr>
            <p:nvPr/>
          </p:nvPicPr>
          <p:blipFill>
            <a:blip r:embed="rId15" cstate="print">
              <a:extLst/>
            </a:blip>
            <a:stretch>
              <a:fillRect/>
            </a:stretch>
          </p:blipFill>
          <p:spPr>
            <a:xfrm>
              <a:off x="2764366" y="6178566"/>
              <a:ext cx="90782" cy="371566"/>
            </a:xfrm>
            <a:prstGeom prst="rect">
              <a:avLst/>
            </a:prstGeom>
            <a:effectLst/>
          </p:spPr>
        </p:pic>
        <p:pic>
          <p:nvPicPr>
            <p:cNvPr id="1181" name="Line Shape" descr="Line Shape"/>
            <p:cNvPicPr>
              <a:picLocks/>
            </p:cNvPicPr>
            <p:nvPr/>
          </p:nvPicPr>
          <p:blipFill>
            <a:blip r:embed="rId16" cstate="print">
              <a:extLst/>
            </a:blip>
            <a:stretch>
              <a:fillRect/>
            </a:stretch>
          </p:blipFill>
          <p:spPr>
            <a:xfrm>
              <a:off x="2555992" y="6204201"/>
              <a:ext cx="500475" cy="168131"/>
            </a:xfrm>
            <a:prstGeom prst="rect">
              <a:avLst/>
            </a:prstGeom>
            <a:effectLst/>
          </p:spPr>
        </p:pic>
        <p:pic>
          <p:nvPicPr>
            <p:cNvPr id="1183" name="Line Shape" descr="Line Shape"/>
            <p:cNvPicPr>
              <a:picLocks/>
            </p:cNvPicPr>
            <p:nvPr/>
          </p:nvPicPr>
          <p:blipFill>
            <a:blip r:embed="rId17" cstate="print">
              <a:extLst/>
            </a:blip>
            <a:stretch>
              <a:fillRect/>
            </a:stretch>
          </p:blipFill>
          <p:spPr>
            <a:xfrm>
              <a:off x="2942748" y="6406102"/>
              <a:ext cx="158169" cy="193834"/>
            </a:xfrm>
            <a:prstGeom prst="rect">
              <a:avLst/>
            </a:prstGeom>
            <a:effectLst/>
          </p:spPr>
        </p:pic>
        <p:pic>
          <p:nvPicPr>
            <p:cNvPr id="1185" name="Line Shape" descr="Line Shape"/>
            <p:cNvPicPr>
              <a:picLocks/>
            </p:cNvPicPr>
            <p:nvPr/>
          </p:nvPicPr>
          <p:blipFill>
            <a:blip r:embed="rId18" cstate="print">
              <a:extLst/>
            </a:blip>
            <a:stretch>
              <a:fillRect/>
            </a:stretch>
          </p:blipFill>
          <p:spPr>
            <a:xfrm>
              <a:off x="3202516" y="6315181"/>
              <a:ext cx="190501" cy="165101"/>
            </a:xfrm>
            <a:prstGeom prst="rect">
              <a:avLst/>
            </a:prstGeom>
            <a:effectLst/>
          </p:spPr>
        </p:pic>
        <p:pic>
          <p:nvPicPr>
            <p:cNvPr id="1187" name="Line Shape" descr="Line Shape"/>
            <p:cNvPicPr>
              <a:picLocks/>
            </p:cNvPicPr>
            <p:nvPr/>
          </p:nvPicPr>
          <p:blipFill>
            <a:blip r:embed="rId19" cstate="print">
              <a:extLst/>
            </a:blip>
            <a:stretch>
              <a:fillRect/>
            </a:stretch>
          </p:blipFill>
          <p:spPr>
            <a:xfrm>
              <a:off x="3208866" y="6289781"/>
              <a:ext cx="209551" cy="273051"/>
            </a:xfrm>
            <a:prstGeom prst="rect">
              <a:avLst/>
            </a:prstGeom>
            <a:effectLst/>
          </p:spPr>
        </p:pic>
        <p:pic>
          <p:nvPicPr>
            <p:cNvPr id="1189" name="Line Shape" descr="Line Shape"/>
            <p:cNvPicPr>
              <a:picLocks/>
            </p:cNvPicPr>
            <p:nvPr/>
          </p:nvPicPr>
          <p:blipFill>
            <a:blip r:embed="rId20" cstate="print">
              <a:extLst/>
            </a:blip>
            <a:stretch>
              <a:fillRect/>
            </a:stretch>
          </p:blipFill>
          <p:spPr>
            <a:xfrm>
              <a:off x="3461149" y="6300798"/>
              <a:ext cx="204918" cy="176857"/>
            </a:xfrm>
            <a:prstGeom prst="rect">
              <a:avLst/>
            </a:prstGeom>
            <a:effectLst/>
          </p:spPr>
        </p:pic>
        <p:pic>
          <p:nvPicPr>
            <p:cNvPr id="1191" name="Line Line" descr="Line Line"/>
            <p:cNvPicPr>
              <a:picLocks/>
            </p:cNvPicPr>
            <p:nvPr/>
          </p:nvPicPr>
          <p:blipFill>
            <a:blip r:embed="rId21" cstate="print">
              <a:extLst/>
            </a:blip>
            <a:stretch>
              <a:fillRect/>
            </a:stretch>
          </p:blipFill>
          <p:spPr>
            <a:xfrm>
              <a:off x="3678766" y="639138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93" name="Line Shape" descr="Line Shape"/>
            <p:cNvPicPr>
              <a:picLocks/>
            </p:cNvPicPr>
            <p:nvPr/>
          </p:nvPicPr>
          <p:blipFill>
            <a:blip r:embed="rId22" cstate="print">
              <a:extLst/>
            </a:blip>
            <a:stretch>
              <a:fillRect/>
            </a:stretch>
          </p:blipFill>
          <p:spPr>
            <a:xfrm>
              <a:off x="3860239" y="6232631"/>
              <a:ext cx="47128" cy="285751"/>
            </a:xfrm>
            <a:prstGeom prst="rect">
              <a:avLst/>
            </a:prstGeom>
            <a:effectLst/>
          </p:spPr>
        </p:pic>
        <p:pic>
          <p:nvPicPr>
            <p:cNvPr id="1195" name="Line Shape" descr="Line Shape"/>
            <p:cNvPicPr>
              <a:picLocks/>
            </p:cNvPicPr>
            <p:nvPr/>
          </p:nvPicPr>
          <p:blipFill>
            <a:blip r:embed="rId23" cstate="print">
              <a:extLst/>
            </a:blip>
            <a:stretch>
              <a:fillRect/>
            </a:stretch>
          </p:blipFill>
          <p:spPr>
            <a:xfrm>
              <a:off x="4346002" y="6365981"/>
              <a:ext cx="336065" cy="44451"/>
            </a:xfrm>
            <a:prstGeom prst="rect">
              <a:avLst/>
            </a:prstGeom>
            <a:effectLst/>
          </p:spPr>
        </p:pic>
        <p:pic>
          <p:nvPicPr>
            <p:cNvPr id="1197" name="Line Shape" descr="Line Shape"/>
            <p:cNvPicPr>
              <a:picLocks/>
            </p:cNvPicPr>
            <p:nvPr/>
          </p:nvPicPr>
          <p:blipFill>
            <a:blip r:embed="rId24" cstate="print">
              <a:extLst/>
            </a:blip>
            <a:stretch>
              <a:fillRect/>
            </a:stretch>
          </p:blipFill>
          <p:spPr>
            <a:xfrm>
              <a:off x="4548716" y="6232631"/>
              <a:ext cx="38101" cy="330201"/>
            </a:xfrm>
            <a:prstGeom prst="rect">
              <a:avLst/>
            </a:prstGeom>
            <a:effectLst/>
          </p:spPr>
        </p:pic>
        <p:pic>
          <p:nvPicPr>
            <p:cNvPr id="1199" name="Line Shape" descr="Line Shape"/>
            <p:cNvPicPr>
              <a:picLocks/>
            </p:cNvPicPr>
            <p:nvPr/>
          </p:nvPicPr>
          <p:blipFill>
            <a:blip r:embed="rId25" cstate="print">
              <a:extLst/>
            </a:blip>
            <a:stretch>
              <a:fillRect/>
            </a:stretch>
          </p:blipFill>
          <p:spPr>
            <a:xfrm>
              <a:off x="4980516" y="6181831"/>
              <a:ext cx="114301" cy="323851"/>
            </a:xfrm>
            <a:prstGeom prst="rect">
              <a:avLst/>
            </a:prstGeom>
            <a:effectLst/>
          </p:spPr>
        </p:pic>
        <p:pic>
          <p:nvPicPr>
            <p:cNvPr id="1201" name="Line Shape" descr="Line Shape"/>
            <p:cNvPicPr>
              <a:picLocks/>
            </p:cNvPicPr>
            <p:nvPr/>
          </p:nvPicPr>
          <p:blipFill>
            <a:blip r:embed="rId26" cstate="print">
              <a:extLst/>
            </a:blip>
            <a:stretch>
              <a:fillRect/>
            </a:stretch>
          </p:blipFill>
          <p:spPr>
            <a:xfrm>
              <a:off x="5113866" y="6169131"/>
              <a:ext cx="69851" cy="317501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/>
            </p:cNvPicPr>
            <p:nvPr/>
          </p:nvPicPr>
          <p:blipFill>
            <a:blip r:embed="rId27" cstate="print">
              <a:extLst/>
            </a:blip>
            <a:stretch>
              <a:fillRect/>
            </a:stretch>
          </p:blipFill>
          <p:spPr>
            <a:xfrm>
              <a:off x="4856601" y="6166684"/>
              <a:ext cx="435066" cy="104048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/>
            </p:cNvPicPr>
            <p:nvPr/>
          </p:nvPicPr>
          <p:blipFill>
            <a:blip r:embed="rId28" cstate="print">
              <a:extLst/>
            </a:blip>
            <a:stretch>
              <a:fillRect/>
            </a:stretch>
          </p:blipFill>
          <p:spPr>
            <a:xfrm>
              <a:off x="5234516" y="6384486"/>
              <a:ext cx="171451" cy="190103"/>
            </a:xfrm>
            <a:prstGeom prst="rect">
              <a:avLst/>
            </a:prstGeom>
            <a:effectLst/>
          </p:spPr>
        </p:pic>
        <p:pic>
          <p:nvPicPr>
            <p:cNvPr id="1207" name="Line Shape" descr="Line Shape"/>
            <p:cNvPicPr>
              <a:picLocks/>
            </p:cNvPicPr>
            <p:nvPr/>
          </p:nvPicPr>
          <p:blipFill>
            <a:blip r:embed="rId29" cstate="print">
              <a:extLst/>
            </a:blip>
            <a:stretch>
              <a:fillRect/>
            </a:stretch>
          </p:blipFill>
          <p:spPr>
            <a:xfrm>
              <a:off x="5628216" y="6238981"/>
              <a:ext cx="165101" cy="241301"/>
            </a:xfrm>
            <a:prstGeom prst="rect">
              <a:avLst/>
            </a:prstGeom>
            <a:effectLst/>
          </p:spPr>
        </p:pic>
        <p:pic>
          <p:nvPicPr>
            <p:cNvPr id="1209" name="Line Shape" descr="Line Shape"/>
            <p:cNvPicPr>
              <a:picLocks/>
            </p:cNvPicPr>
            <p:nvPr/>
          </p:nvPicPr>
          <p:blipFill>
            <a:blip r:embed="rId30" cstate="print">
              <a:extLst/>
            </a:blip>
            <a:stretch>
              <a:fillRect/>
            </a:stretch>
          </p:blipFill>
          <p:spPr>
            <a:xfrm>
              <a:off x="5616761" y="6277081"/>
              <a:ext cx="189256" cy="247651"/>
            </a:xfrm>
            <a:prstGeom prst="rect">
              <a:avLst/>
            </a:prstGeom>
            <a:effectLst/>
          </p:spPr>
        </p:pic>
        <p:pic>
          <p:nvPicPr>
            <p:cNvPr id="1211" name="Line Shape" descr="Line Shape"/>
            <p:cNvPicPr>
              <a:picLocks/>
            </p:cNvPicPr>
            <p:nvPr/>
          </p:nvPicPr>
          <p:blipFill>
            <a:blip r:embed="rId31" cstate="print">
              <a:extLst/>
            </a:blip>
            <a:stretch>
              <a:fillRect/>
            </a:stretch>
          </p:blipFill>
          <p:spPr>
            <a:xfrm>
              <a:off x="5858698" y="6271678"/>
              <a:ext cx="194969" cy="173968"/>
            </a:xfrm>
            <a:prstGeom prst="rect">
              <a:avLst/>
            </a:prstGeom>
            <a:effectLst/>
          </p:spPr>
        </p:pic>
        <p:pic>
          <p:nvPicPr>
            <p:cNvPr id="1213" name="Line Line" descr="Line Line"/>
            <p:cNvPicPr>
              <a:picLocks/>
            </p:cNvPicPr>
            <p:nvPr/>
          </p:nvPicPr>
          <p:blipFill>
            <a:blip r:embed="rId21" cstate="print">
              <a:extLst/>
            </a:blip>
            <a:stretch>
              <a:fillRect/>
            </a:stretch>
          </p:blipFill>
          <p:spPr>
            <a:xfrm>
              <a:off x="6091766" y="635328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215" name="Line Shape" descr="Line Shape"/>
            <p:cNvPicPr>
              <a:picLocks/>
            </p:cNvPicPr>
            <p:nvPr/>
          </p:nvPicPr>
          <p:blipFill>
            <a:blip r:embed="rId32" cstate="print">
              <a:extLst/>
            </a:blip>
            <a:stretch>
              <a:fillRect/>
            </a:stretch>
          </p:blipFill>
          <p:spPr>
            <a:xfrm>
              <a:off x="6206066" y="6192085"/>
              <a:ext cx="241301" cy="315859"/>
            </a:xfrm>
            <a:prstGeom prst="rect">
              <a:avLst/>
            </a:prstGeom>
            <a:effectLst/>
          </p:spPr>
        </p:pic>
        <p:pic>
          <p:nvPicPr>
            <p:cNvPr id="1217" name="Line Shape" descr="Line Shape"/>
            <p:cNvPicPr>
              <a:picLocks/>
            </p:cNvPicPr>
            <p:nvPr/>
          </p:nvPicPr>
          <p:blipFill>
            <a:blip r:embed="rId33" cstate="print">
              <a:extLst/>
            </a:blip>
            <a:stretch>
              <a:fillRect/>
            </a:stretch>
          </p:blipFill>
          <p:spPr>
            <a:xfrm>
              <a:off x="6263216" y="6160518"/>
              <a:ext cx="285751" cy="59414"/>
            </a:xfrm>
            <a:prstGeom prst="rect">
              <a:avLst/>
            </a:prstGeom>
            <a:effectLst/>
          </p:spPr>
        </p:pic>
        <p:sp>
          <p:nvSpPr>
            <p:cNvPr id="1219" name="Line"/>
            <p:cNvSpPr/>
            <p:nvPr/>
          </p:nvSpPr>
          <p:spPr>
            <a:xfrm>
              <a:off x="6739466" y="5228768"/>
              <a:ext cx="431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7055"/>
                  </a:moveTo>
                  <a:cubicBezTo>
                    <a:pt x="3812" y="2735"/>
                    <a:pt x="7624" y="-1585"/>
                    <a:pt x="11224" y="575"/>
                  </a:cubicBezTo>
                  <a:cubicBezTo>
                    <a:pt x="14824" y="2735"/>
                    <a:pt x="18212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0" name="Line"/>
            <p:cNvSpPr/>
            <p:nvPr/>
          </p:nvSpPr>
          <p:spPr>
            <a:xfrm>
              <a:off x="6800850" y="5337281"/>
              <a:ext cx="389467" cy="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extrusionOk="0">
                  <a:moveTo>
                    <a:pt x="4343" y="16200"/>
                  </a:moveTo>
                  <a:cubicBezTo>
                    <a:pt x="3287" y="16200"/>
                    <a:pt x="2230" y="16200"/>
                    <a:pt x="1409" y="17100"/>
                  </a:cubicBezTo>
                  <a:cubicBezTo>
                    <a:pt x="587" y="18000"/>
                    <a:pt x="0" y="19800"/>
                    <a:pt x="0" y="20700"/>
                  </a:cubicBezTo>
                  <a:cubicBezTo>
                    <a:pt x="0" y="21600"/>
                    <a:pt x="587" y="21600"/>
                    <a:pt x="2700" y="19800"/>
                  </a:cubicBezTo>
                  <a:cubicBezTo>
                    <a:pt x="4813" y="18000"/>
                    <a:pt x="8452" y="14400"/>
                    <a:pt x="11857" y="10800"/>
                  </a:cubicBezTo>
                  <a:cubicBezTo>
                    <a:pt x="15261" y="7200"/>
                    <a:pt x="1843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1" name="Line"/>
            <p:cNvSpPr/>
            <p:nvPr/>
          </p:nvSpPr>
          <p:spPr>
            <a:xfrm>
              <a:off x="7033897" y="5135527"/>
              <a:ext cx="234208" cy="3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05" extrusionOk="0">
                  <a:moveTo>
                    <a:pt x="928" y="1982"/>
                  </a:moveTo>
                  <a:cubicBezTo>
                    <a:pt x="359" y="1290"/>
                    <a:pt x="-209" y="597"/>
                    <a:pt x="75" y="251"/>
                  </a:cubicBezTo>
                  <a:cubicBezTo>
                    <a:pt x="359" y="-95"/>
                    <a:pt x="1496" y="-95"/>
                    <a:pt x="3770" y="320"/>
                  </a:cubicBezTo>
                  <a:cubicBezTo>
                    <a:pt x="6044" y="736"/>
                    <a:pt x="9454" y="1567"/>
                    <a:pt x="12580" y="3297"/>
                  </a:cubicBezTo>
                  <a:cubicBezTo>
                    <a:pt x="15707" y="5028"/>
                    <a:pt x="18549" y="7659"/>
                    <a:pt x="19970" y="9805"/>
                  </a:cubicBezTo>
                  <a:cubicBezTo>
                    <a:pt x="21391" y="11951"/>
                    <a:pt x="21391" y="13613"/>
                    <a:pt x="19307" y="15482"/>
                  </a:cubicBezTo>
                  <a:cubicBezTo>
                    <a:pt x="17223" y="17351"/>
                    <a:pt x="13054" y="19428"/>
                    <a:pt x="8886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2" name="Line"/>
            <p:cNvSpPr/>
            <p:nvPr/>
          </p:nvSpPr>
          <p:spPr>
            <a:xfrm>
              <a:off x="7838016" y="5166779"/>
              <a:ext cx="166564" cy="25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88" extrusionOk="0">
                  <a:moveTo>
                    <a:pt x="17010" y="1490"/>
                  </a:moveTo>
                  <a:cubicBezTo>
                    <a:pt x="15390" y="793"/>
                    <a:pt x="13770" y="96"/>
                    <a:pt x="12420" y="9"/>
                  </a:cubicBezTo>
                  <a:cubicBezTo>
                    <a:pt x="11070" y="-78"/>
                    <a:pt x="9990" y="445"/>
                    <a:pt x="8235" y="2448"/>
                  </a:cubicBezTo>
                  <a:cubicBezTo>
                    <a:pt x="6480" y="4451"/>
                    <a:pt x="4050" y="7935"/>
                    <a:pt x="2430" y="11070"/>
                  </a:cubicBezTo>
                  <a:cubicBezTo>
                    <a:pt x="810" y="14206"/>
                    <a:pt x="0" y="16993"/>
                    <a:pt x="0" y="18735"/>
                  </a:cubicBezTo>
                  <a:cubicBezTo>
                    <a:pt x="0" y="20477"/>
                    <a:pt x="810" y="21174"/>
                    <a:pt x="3240" y="21348"/>
                  </a:cubicBezTo>
                  <a:cubicBezTo>
                    <a:pt x="5670" y="21522"/>
                    <a:pt x="9720" y="21174"/>
                    <a:pt x="13095" y="19519"/>
                  </a:cubicBezTo>
                  <a:cubicBezTo>
                    <a:pt x="16470" y="17864"/>
                    <a:pt x="19170" y="14903"/>
                    <a:pt x="20385" y="11854"/>
                  </a:cubicBezTo>
                  <a:cubicBezTo>
                    <a:pt x="21600" y="8806"/>
                    <a:pt x="21330" y="5670"/>
                    <a:pt x="20790" y="3754"/>
                  </a:cubicBezTo>
                  <a:cubicBezTo>
                    <a:pt x="20250" y="1838"/>
                    <a:pt x="19440" y="1141"/>
                    <a:pt x="18360" y="793"/>
                  </a:cubicBezTo>
                  <a:cubicBezTo>
                    <a:pt x="17280" y="445"/>
                    <a:pt x="15930" y="445"/>
                    <a:pt x="14040" y="967"/>
                  </a:cubicBezTo>
                  <a:cubicBezTo>
                    <a:pt x="12150" y="1490"/>
                    <a:pt x="9720" y="2535"/>
                    <a:pt x="8775" y="3493"/>
                  </a:cubicBezTo>
                  <a:cubicBezTo>
                    <a:pt x="7830" y="4451"/>
                    <a:pt x="8370" y="5322"/>
                    <a:pt x="8910" y="6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3" name="Line"/>
            <p:cNvSpPr/>
            <p:nvPr/>
          </p:nvSpPr>
          <p:spPr>
            <a:xfrm>
              <a:off x="8136466" y="5311881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4" name="Line"/>
            <p:cNvSpPr/>
            <p:nvPr/>
          </p:nvSpPr>
          <p:spPr>
            <a:xfrm>
              <a:off x="8263466" y="5176263"/>
              <a:ext cx="38101" cy="24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extrusionOk="0">
                  <a:moveTo>
                    <a:pt x="0" y="1262"/>
                  </a:moveTo>
                  <a:cubicBezTo>
                    <a:pt x="0" y="370"/>
                    <a:pt x="0" y="-523"/>
                    <a:pt x="1200" y="370"/>
                  </a:cubicBezTo>
                  <a:cubicBezTo>
                    <a:pt x="2400" y="1262"/>
                    <a:pt x="4800" y="3940"/>
                    <a:pt x="7200" y="7064"/>
                  </a:cubicBezTo>
                  <a:cubicBezTo>
                    <a:pt x="9600" y="10188"/>
                    <a:pt x="12000" y="13758"/>
                    <a:pt x="14400" y="16168"/>
                  </a:cubicBezTo>
                  <a:cubicBezTo>
                    <a:pt x="16800" y="18578"/>
                    <a:pt x="19200" y="19827"/>
                    <a:pt x="21600" y="21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5" name="Line"/>
            <p:cNvSpPr/>
            <p:nvPr/>
          </p:nvSpPr>
          <p:spPr>
            <a:xfrm>
              <a:off x="8642575" y="5165831"/>
              <a:ext cx="97142" cy="27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8" extrusionOk="0">
                  <a:moveTo>
                    <a:pt x="21091" y="0"/>
                  </a:moveTo>
                  <a:cubicBezTo>
                    <a:pt x="15576" y="5359"/>
                    <a:pt x="10061" y="10719"/>
                    <a:pt x="6614" y="14048"/>
                  </a:cubicBezTo>
                  <a:cubicBezTo>
                    <a:pt x="3168" y="17377"/>
                    <a:pt x="1789" y="18677"/>
                    <a:pt x="870" y="19732"/>
                  </a:cubicBezTo>
                  <a:cubicBezTo>
                    <a:pt x="-49" y="20788"/>
                    <a:pt x="-509" y="21600"/>
                    <a:pt x="870" y="21438"/>
                  </a:cubicBezTo>
                  <a:cubicBezTo>
                    <a:pt x="2248" y="21275"/>
                    <a:pt x="5465" y="20138"/>
                    <a:pt x="8682" y="19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6" name="Line"/>
            <p:cNvSpPr/>
            <p:nvPr/>
          </p:nvSpPr>
          <p:spPr>
            <a:xfrm>
              <a:off x="8790942" y="5172181"/>
              <a:ext cx="2497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21238" y="0"/>
                  </a:moveTo>
                  <a:cubicBezTo>
                    <a:pt x="15838" y="5082"/>
                    <a:pt x="10438" y="10165"/>
                    <a:pt x="6838" y="13235"/>
                  </a:cubicBezTo>
                  <a:cubicBezTo>
                    <a:pt x="3238" y="16306"/>
                    <a:pt x="1438" y="17365"/>
                    <a:pt x="538" y="18424"/>
                  </a:cubicBezTo>
                  <a:cubicBezTo>
                    <a:pt x="-362" y="19482"/>
                    <a:pt x="-362" y="20541"/>
                    <a:pt x="2338" y="21071"/>
                  </a:cubicBezTo>
                  <a:cubicBezTo>
                    <a:pt x="5038" y="21600"/>
                    <a:pt x="10438" y="21600"/>
                    <a:pt x="158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7" name="Line"/>
            <p:cNvSpPr/>
            <p:nvPr/>
          </p:nvSpPr>
          <p:spPr>
            <a:xfrm>
              <a:off x="8581807" y="5124243"/>
              <a:ext cx="437310" cy="9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51" extrusionOk="0">
                  <a:moveTo>
                    <a:pt x="2140" y="20951"/>
                  </a:moveTo>
                  <a:cubicBezTo>
                    <a:pt x="1517" y="20471"/>
                    <a:pt x="893" y="19991"/>
                    <a:pt x="478" y="18551"/>
                  </a:cubicBezTo>
                  <a:cubicBezTo>
                    <a:pt x="63" y="17111"/>
                    <a:pt x="-145" y="14711"/>
                    <a:pt x="115" y="12791"/>
                  </a:cubicBezTo>
                  <a:cubicBezTo>
                    <a:pt x="374" y="10871"/>
                    <a:pt x="1101" y="9431"/>
                    <a:pt x="3282" y="7031"/>
                  </a:cubicBezTo>
                  <a:cubicBezTo>
                    <a:pt x="5463" y="4631"/>
                    <a:pt x="9097" y="1271"/>
                    <a:pt x="12368" y="311"/>
                  </a:cubicBezTo>
                  <a:cubicBezTo>
                    <a:pt x="15640" y="-649"/>
                    <a:pt x="18547" y="791"/>
                    <a:pt x="21455" y="2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8" name="Line"/>
            <p:cNvSpPr/>
            <p:nvPr/>
          </p:nvSpPr>
          <p:spPr>
            <a:xfrm>
              <a:off x="8994662" y="5326535"/>
              <a:ext cx="189555" cy="17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8" extrusionOk="0">
                  <a:moveTo>
                    <a:pt x="13573" y="3664"/>
                  </a:moveTo>
                  <a:cubicBezTo>
                    <a:pt x="14053" y="2362"/>
                    <a:pt x="14533" y="1061"/>
                    <a:pt x="14053" y="411"/>
                  </a:cubicBezTo>
                  <a:cubicBezTo>
                    <a:pt x="13573" y="-240"/>
                    <a:pt x="12133" y="-240"/>
                    <a:pt x="9853" y="1321"/>
                  </a:cubicBezTo>
                  <a:cubicBezTo>
                    <a:pt x="7573" y="2883"/>
                    <a:pt x="4453" y="6006"/>
                    <a:pt x="2533" y="9129"/>
                  </a:cubicBezTo>
                  <a:cubicBezTo>
                    <a:pt x="613" y="12252"/>
                    <a:pt x="-107" y="15374"/>
                    <a:pt x="13" y="17456"/>
                  </a:cubicBezTo>
                  <a:cubicBezTo>
                    <a:pt x="133" y="19538"/>
                    <a:pt x="1093" y="20579"/>
                    <a:pt x="4813" y="20970"/>
                  </a:cubicBezTo>
                  <a:cubicBezTo>
                    <a:pt x="8533" y="21360"/>
                    <a:pt x="15013" y="21100"/>
                    <a:pt x="21493" y="2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9" name="Line"/>
            <p:cNvSpPr/>
            <p:nvPr/>
          </p:nvSpPr>
          <p:spPr>
            <a:xfrm>
              <a:off x="9431866" y="5284364"/>
              <a:ext cx="2603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971" y="10800"/>
                    <a:pt x="11941" y="0"/>
                    <a:pt x="15541" y="0"/>
                  </a:cubicBezTo>
                  <a:cubicBezTo>
                    <a:pt x="19141" y="0"/>
                    <a:pt x="2037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0" name="Line"/>
            <p:cNvSpPr/>
            <p:nvPr/>
          </p:nvSpPr>
          <p:spPr>
            <a:xfrm>
              <a:off x="9533466" y="5381731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1" name="Line"/>
            <p:cNvSpPr/>
            <p:nvPr/>
          </p:nvSpPr>
          <p:spPr>
            <a:xfrm>
              <a:off x="9857316" y="5183670"/>
              <a:ext cx="163212" cy="21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20" extrusionOk="0">
                  <a:moveTo>
                    <a:pt x="14954" y="6289"/>
                  </a:moveTo>
                  <a:cubicBezTo>
                    <a:pt x="13569" y="4849"/>
                    <a:pt x="12185" y="3409"/>
                    <a:pt x="10246" y="2997"/>
                  </a:cubicBezTo>
                  <a:cubicBezTo>
                    <a:pt x="8308" y="2586"/>
                    <a:pt x="5815" y="3203"/>
                    <a:pt x="3738" y="5569"/>
                  </a:cubicBezTo>
                  <a:cubicBezTo>
                    <a:pt x="1662" y="7935"/>
                    <a:pt x="0" y="12049"/>
                    <a:pt x="0" y="15135"/>
                  </a:cubicBezTo>
                  <a:cubicBezTo>
                    <a:pt x="0" y="18220"/>
                    <a:pt x="1662" y="20277"/>
                    <a:pt x="4985" y="20792"/>
                  </a:cubicBezTo>
                  <a:cubicBezTo>
                    <a:pt x="8308" y="21306"/>
                    <a:pt x="13292" y="20277"/>
                    <a:pt x="16615" y="17500"/>
                  </a:cubicBezTo>
                  <a:cubicBezTo>
                    <a:pt x="19938" y="14723"/>
                    <a:pt x="21600" y="10197"/>
                    <a:pt x="21323" y="7009"/>
                  </a:cubicBezTo>
                  <a:cubicBezTo>
                    <a:pt x="21046" y="3820"/>
                    <a:pt x="18831" y="1969"/>
                    <a:pt x="16892" y="940"/>
                  </a:cubicBezTo>
                  <a:cubicBezTo>
                    <a:pt x="14954" y="-88"/>
                    <a:pt x="13292" y="-294"/>
                    <a:pt x="11908" y="426"/>
                  </a:cubicBezTo>
                  <a:cubicBezTo>
                    <a:pt x="10523" y="1146"/>
                    <a:pt x="9415" y="2792"/>
                    <a:pt x="8308" y="4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2" name="Line"/>
            <p:cNvSpPr/>
            <p:nvPr/>
          </p:nvSpPr>
          <p:spPr>
            <a:xfrm>
              <a:off x="10206566" y="524838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3" name="Line"/>
            <p:cNvSpPr/>
            <p:nvPr/>
          </p:nvSpPr>
          <p:spPr>
            <a:xfrm>
              <a:off x="10268349" y="5137536"/>
              <a:ext cx="116018" cy="30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04" extrusionOk="0">
                  <a:moveTo>
                    <a:pt x="21142" y="1112"/>
                  </a:moveTo>
                  <a:cubicBezTo>
                    <a:pt x="16128" y="659"/>
                    <a:pt x="11113" y="206"/>
                    <a:pt x="7642" y="55"/>
                  </a:cubicBezTo>
                  <a:cubicBezTo>
                    <a:pt x="4171" y="-96"/>
                    <a:pt x="2242" y="55"/>
                    <a:pt x="1085" y="584"/>
                  </a:cubicBezTo>
                  <a:cubicBezTo>
                    <a:pt x="-72" y="1112"/>
                    <a:pt x="-458" y="2019"/>
                    <a:pt x="699" y="3076"/>
                  </a:cubicBezTo>
                  <a:cubicBezTo>
                    <a:pt x="1856" y="4133"/>
                    <a:pt x="4556" y="5342"/>
                    <a:pt x="7835" y="7305"/>
                  </a:cubicBezTo>
                  <a:cubicBezTo>
                    <a:pt x="11113" y="9269"/>
                    <a:pt x="14971" y="11988"/>
                    <a:pt x="15549" y="14480"/>
                  </a:cubicBezTo>
                  <a:cubicBezTo>
                    <a:pt x="16128" y="16973"/>
                    <a:pt x="13428" y="19238"/>
                    <a:pt x="10728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4" name="Line"/>
            <p:cNvSpPr/>
            <p:nvPr/>
          </p:nvSpPr>
          <p:spPr>
            <a:xfrm>
              <a:off x="10225616" y="5126002"/>
              <a:ext cx="266701" cy="6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0" y="20801"/>
                  </a:moveTo>
                  <a:cubicBezTo>
                    <a:pt x="2743" y="13376"/>
                    <a:pt x="5486" y="5951"/>
                    <a:pt x="9086" y="2576"/>
                  </a:cubicBezTo>
                  <a:cubicBezTo>
                    <a:pt x="12686" y="-799"/>
                    <a:pt x="17143" y="-124"/>
                    <a:pt x="21600" y="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5" name="Line"/>
            <p:cNvSpPr/>
            <p:nvPr/>
          </p:nvSpPr>
          <p:spPr>
            <a:xfrm>
              <a:off x="10574866" y="5203931"/>
              <a:ext cx="952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40" y="2263"/>
                    <a:pt x="14880" y="4526"/>
                    <a:pt x="12000" y="7406"/>
                  </a:cubicBezTo>
                  <a:cubicBezTo>
                    <a:pt x="9120" y="10286"/>
                    <a:pt x="6720" y="13783"/>
                    <a:pt x="4800" y="16251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6" name="Line"/>
            <p:cNvSpPr/>
            <p:nvPr/>
          </p:nvSpPr>
          <p:spPr>
            <a:xfrm>
              <a:off x="10714566" y="5191231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5169"/>
                    <a:pt x="7200" y="10338"/>
                    <a:pt x="3600" y="13938"/>
                  </a:cubicBezTo>
                  <a:cubicBezTo>
                    <a:pt x="0" y="17538"/>
                    <a:pt x="0" y="195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7" name="Line"/>
            <p:cNvSpPr/>
            <p:nvPr/>
          </p:nvSpPr>
          <p:spPr>
            <a:xfrm>
              <a:off x="10547350" y="5203931"/>
              <a:ext cx="23706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9" y="21600"/>
                  </a:moveTo>
                  <a:cubicBezTo>
                    <a:pt x="964" y="17486"/>
                    <a:pt x="0" y="13371"/>
                    <a:pt x="0" y="10286"/>
                  </a:cubicBezTo>
                  <a:cubicBezTo>
                    <a:pt x="0" y="7200"/>
                    <a:pt x="964" y="5143"/>
                    <a:pt x="4725" y="3600"/>
                  </a:cubicBezTo>
                  <a:cubicBezTo>
                    <a:pt x="8486" y="2057"/>
                    <a:pt x="1504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8" name="Line"/>
            <p:cNvSpPr/>
            <p:nvPr/>
          </p:nvSpPr>
          <p:spPr>
            <a:xfrm>
              <a:off x="10701866" y="5381731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157" y="0"/>
                    <a:pt x="14713" y="0"/>
                    <a:pt x="11896" y="823"/>
                  </a:cubicBezTo>
                  <a:cubicBezTo>
                    <a:pt x="9078" y="1646"/>
                    <a:pt x="6887" y="3291"/>
                    <a:pt x="6730" y="5143"/>
                  </a:cubicBezTo>
                  <a:cubicBezTo>
                    <a:pt x="6574" y="6994"/>
                    <a:pt x="8452" y="9051"/>
                    <a:pt x="10487" y="10800"/>
                  </a:cubicBezTo>
                  <a:cubicBezTo>
                    <a:pt x="12522" y="12549"/>
                    <a:pt x="14713" y="13989"/>
                    <a:pt x="15965" y="15223"/>
                  </a:cubicBezTo>
                  <a:cubicBezTo>
                    <a:pt x="17217" y="16457"/>
                    <a:pt x="17530" y="17486"/>
                    <a:pt x="14713" y="18514"/>
                  </a:cubicBezTo>
                  <a:cubicBezTo>
                    <a:pt x="11896" y="19543"/>
                    <a:pt x="5948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9" name="Line"/>
            <p:cNvSpPr/>
            <p:nvPr/>
          </p:nvSpPr>
          <p:spPr>
            <a:xfrm>
              <a:off x="11013016" y="5341514"/>
              <a:ext cx="2603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500"/>
                  </a:moveTo>
                  <a:cubicBezTo>
                    <a:pt x="4039" y="6750"/>
                    <a:pt x="8078" y="0"/>
                    <a:pt x="11590" y="0"/>
                  </a:cubicBezTo>
                  <a:cubicBezTo>
                    <a:pt x="15102" y="0"/>
                    <a:pt x="18088" y="6750"/>
                    <a:pt x="19668" y="11475"/>
                  </a:cubicBezTo>
                  <a:cubicBezTo>
                    <a:pt x="21249" y="16200"/>
                    <a:pt x="21424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0" name="Line"/>
            <p:cNvSpPr/>
            <p:nvPr/>
          </p:nvSpPr>
          <p:spPr>
            <a:xfrm>
              <a:off x="11006666" y="5419831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82" y="16457"/>
                    <a:pt x="10165" y="11314"/>
                    <a:pt x="13765" y="7714"/>
                  </a:cubicBezTo>
                  <a:cubicBezTo>
                    <a:pt x="17365" y="4114"/>
                    <a:pt x="1948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1" name="Line"/>
            <p:cNvSpPr/>
            <p:nvPr/>
          </p:nvSpPr>
          <p:spPr>
            <a:xfrm>
              <a:off x="11197166" y="5292831"/>
              <a:ext cx="8519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extrusionOk="0">
                  <a:moveTo>
                    <a:pt x="0" y="0"/>
                  </a:moveTo>
                  <a:cubicBezTo>
                    <a:pt x="7200" y="1851"/>
                    <a:pt x="14400" y="3703"/>
                    <a:pt x="18000" y="6171"/>
                  </a:cubicBezTo>
                  <a:cubicBezTo>
                    <a:pt x="21600" y="8640"/>
                    <a:pt x="21600" y="11726"/>
                    <a:pt x="18000" y="14400"/>
                  </a:cubicBezTo>
                  <a:cubicBezTo>
                    <a:pt x="14400" y="17074"/>
                    <a:pt x="7200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2" name="Line"/>
            <p:cNvSpPr/>
            <p:nvPr/>
          </p:nvSpPr>
          <p:spPr>
            <a:xfrm>
              <a:off x="11529483" y="5222981"/>
              <a:ext cx="740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811" y="5800"/>
                    <a:pt x="8023" y="11600"/>
                    <a:pt x="4320" y="15000"/>
                  </a:cubicBezTo>
                  <a:cubicBezTo>
                    <a:pt x="617" y="18400"/>
                    <a:pt x="0" y="19400"/>
                    <a:pt x="0" y="20100"/>
                  </a:cubicBezTo>
                  <a:cubicBezTo>
                    <a:pt x="0" y="20800"/>
                    <a:pt x="617" y="21200"/>
                    <a:pt x="12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3" name="Line"/>
            <p:cNvSpPr/>
            <p:nvPr/>
          </p:nvSpPr>
          <p:spPr>
            <a:xfrm>
              <a:off x="11635316" y="5210281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6092"/>
                    <a:pt x="7200" y="12185"/>
                    <a:pt x="3600" y="15785"/>
                  </a:cubicBezTo>
                  <a:cubicBezTo>
                    <a:pt x="0" y="19385"/>
                    <a:pt x="0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4" name="Line"/>
            <p:cNvSpPr/>
            <p:nvPr/>
          </p:nvSpPr>
          <p:spPr>
            <a:xfrm>
              <a:off x="11471158" y="5208164"/>
              <a:ext cx="361009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702" y="21600"/>
                  </a:moveTo>
                  <a:cubicBezTo>
                    <a:pt x="323" y="18424"/>
                    <a:pt x="-56" y="15247"/>
                    <a:pt x="7" y="12706"/>
                  </a:cubicBezTo>
                  <a:cubicBezTo>
                    <a:pt x="70" y="10165"/>
                    <a:pt x="576" y="8259"/>
                    <a:pt x="2723" y="5718"/>
                  </a:cubicBezTo>
                  <a:cubicBezTo>
                    <a:pt x="4870" y="3176"/>
                    <a:pt x="8660" y="0"/>
                    <a:pt x="12070" y="0"/>
                  </a:cubicBezTo>
                  <a:cubicBezTo>
                    <a:pt x="15481" y="0"/>
                    <a:pt x="18512" y="3176"/>
                    <a:pt x="21544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5" name="Line"/>
            <p:cNvSpPr/>
            <p:nvPr/>
          </p:nvSpPr>
          <p:spPr>
            <a:xfrm>
              <a:off x="11718339" y="5443570"/>
              <a:ext cx="183678" cy="13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830" extrusionOk="0">
                  <a:moveTo>
                    <a:pt x="13779" y="261"/>
                  </a:moveTo>
                  <a:cubicBezTo>
                    <a:pt x="12323" y="-72"/>
                    <a:pt x="10867" y="-404"/>
                    <a:pt x="8561" y="1424"/>
                  </a:cubicBezTo>
                  <a:cubicBezTo>
                    <a:pt x="6256" y="3251"/>
                    <a:pt x="3100" y="7239"/>
                    <a:pt x="1402" y="10064"/>
                  </a:cubicBezTo>
                  <a:cubicBezTo>
                    <a:pt x="-297" y="12888"/>
                    <a:pt x="-540" y="14550"/>
                    <a:pt x="1159" y="16378"/>
                  </a:cubicBezTo>
                  <a:cubicBezTo>
                    <a:pt x="2858" y="18205"/>
                    <a:pt x="6498" y="20199"/>
                    <a:pt x="10139" y="20698"/>
                  </a:cubicBezTo>
                  <a:cubicBezTo>
                    <a:pt x="13779" y="21196"/>
                    <a:pt x="17420" y="20199"/>
                    <a:pt x="21060" y="19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6" name="Line"/>
            <p:cNvSpPr/>
            <p:nvPr/>
          </p:nvSpPr>
          <p:spPr>
            <a:xfrm>
              <a:off x="11952816" y="5363623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extrusionOk="0">
                  <a:moveTo>
                    <a:pt x="0" y="13332"/>
                  </a:moveTo>
                  <a:cubicBezTo>
                    <a:pt x="1516" y="6132"/>
                    <a:pt x="3032" y="-1068"/>
                    <a:pt x="6632" y="132"/>
                  </a:cubicBezTo>
                  <a:cubicBezTo>
                    <a:pt x="10232" y="1332"/>
                    <a:pt x="1591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7" name="Line"/>
            <p:cNvSpPr/>
            <p:nvPr/>
          </p:nvSpPr>
          <p:spPr>
            <a:xfrm>
              <a:off x="11990916" y="543888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8" name="Line"/>
            <p:cNvSpPr/>
            <p:nvPr/>
          </p:nvSpPr>
          <p:spPr>
            <a:xfrm>
              <a:off x="12196742" y="5261081"/>
              <a:ext cx="12437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extrusionOk="0">
                  <a:moveTo>
                    <a:pt x="21153" y="1137"/>
                  </a:moveTo>
                  <a:cubicBezTo>
                    <a:pt x="17193" y="568"/>
                    <a:pt x="13233" y="0"/>
                    <a:pt x="9633" y="0"/>
                  </a:cubicBezTo>
                  <a:cubicBezTo>
                    <a:pt x="6033" y="0"/>
                    <a:pt x="2793" y="568"/>
                    <a:pt x="1173" y="1895"/>
                  </a:cubicBezTo>
                  <a:cubicBezTo>
                    <a:pt x="-447" y="3221"/>
                    <a:pt x="-447" y="5305"/>
                    <a:pt x="1533" y="7768"/>
                  </a:cubicBezTo>
                  <a:cubicBezTo>
                    <a:pt x="3513" y="10232"/>
                    <a:pt x="7473" y="13074"/>
                    <a:pt x="9453" y="15253"/>
                  </a:cubicBezTo>
                  <a:cubicBezTo>
                    <a:pt x="11433" y="17432"/>
                    <a:pt x="11433" y="18947"/>
                    <a:pt x="10533" y="19989"/>
                  </a:cubicBezTo>
                  <a:cubicBezTo>
                    <a:pt x="9633" y="21032"/>
                    <a:pt x="7833" y="21600"/>
                    <a:pt x="6213" y="21600"/>
                  </a:cubicBezTo>
                  <a:cubicBezTo>
                    <a:pt x="4593" y="21600"/>
                    <a:pt x="3153" y="21032"/>
                    <a:pt x="1713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9" name="Line"/>
            <p:cNvSpPr/>
            <p:nvPr/>
          </p:nvSpPr>
          <p:spPr>
            <a:xfrm>
              <a:off x="12225866" y="5262325"/>
              <a:ext cx="1714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extrusionOk="0">
                  <a:moveTo>
                    <a:pt x="0" y="20228"/>
                  </a:moveTo>
                  <a:cubicBezTo>
                    <a:pt x="1867" y="12452"/>
                    <a:pt x="3733" y="4676"/>
                    <a:pt x="7333" y="1652"/>
                  </a:cubicBezTo>
                  <a:cubicBezTo>
                    <a:pt x="10933" y="-1372"/>
                    <a:pt x="16267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0" name="Line"/>
            <p:cNvSpPr/>
            <p:nvPr/>
          </p:nvSpPr>
          <p:spPr>
            <a:xfrm>
              <a:off x="12276666" y="5394431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4708"/>
                    <a:pt x="12000" y="9415"/>
                    <a:pt x="8400" y="13015"/>
                  </a:cubicBezTo>
                  <a:cubicBezTo>
                    <a:pt x="4800" y="16615"/>
                    <a:pt x="2400" y="191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1" name="Line"/>
            <p:cNvSpPr/>
            <p:nvPr/>
          </p:nvSpPr>
          <p:spPr>
            <a:xfrm>
              <a:off x="12384616" y="5419831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560" y="3046"/>
                    <a:pt x="11520" y="6092"/>
                    <a:pt x="7920" y="9692"/>
                  </a:cubicBezTo>
                  <a:cubicBezTo>
                    <a:pt x="4320" y="13292"/>
                    <a:pt x="2160" y="174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2" name="Line"/>
            <p:cNvSpPr/>
            <p:nvPr/>
          </p:nvSpPr>
          <p:spPr>
            <a:xfrm>
              <a:off x="12277949" y="5400772"/>
              <a:ext cx="271768" cy="8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62" extrusionOk="0">
                  <a:moveTo>
                    <a:pt x="1908" y="21062"/>
                  </a:moveTo>
                  <a:cubicBezTo>
                    <a:pt x="1239" y="17282"/>
                    <a:pt x="569" y="13502"/>
                    <a:pt x="234" y="10262"/>
                  </a:cubicBezTo>
                  <a:cubicBezTo>
                    <a:pt x="-101" y="7022"/>
                    <a:pt x="-101" y="4322"/>
                    <a:pt x="401" y="2432"/>
                  </a:cubicBezTo>
                  <a:cubicBezTo>
                    <a:pt x="904" y="542"/>
                    <a:pt x="1908" y="-538"/>
                    <a:pt x="4839" y="272"/>
                  </a:cubicBezTo>
                  <a:cubicBezTo>
                    <a:pt x="7769" y="1082"/>
                    <a:pt x="12625" y="3782"/>
                    <a:pt x="15722" y="5942"/>
                  </a:cubicBezTo>
                  <a:cubicBezTo>
                    <a:pt x="18820" y="8102"/>
                    <a:pt x="20159" y="9722"/>
                    <a:pt x="21499" y="1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3" name="Line"/>
            <p:cNvSpPr/>
            <p:nvPr/>
          </p:nvSpPr>
          <p:spPr>
            <a:xfrm>
              <a:off x="12371916" y="5584931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900" y="0"/>
                    <a:pt x="16200" y="0"/>
                    <a:pt x="13950" y="470"/>
                  </a:cubicBezTo>
                  <a:cubicBezTo>
                    <a:pt x="11700" y="939"/>
                    <a:pt x="9900" y="1878"/>
                    <a:pt x="9000" y="3130"/>
                  </a:cubicBezTo>
                  <a:cubicBezTo>
                    <a:pt x="8100" y="4383"/>
                    <a:pt x="8100" y="5948"/>
                    <a:pt x="10350" y="7983"/>
                  </a:cubicBezTo>
                  <a:cubicBezTo>
                    <a:pt x="12600" y="10017"/>
                    <a:pt x="17100" y="12522"/>
                    <a:pt x="19350" y="14557"/>
                  </a:cubicBezTo>
                  <a:cubicBezTo>
                    <a:pt x="21600" y="16591"/>
                    <a:pt x="21600" y="18157"/>
                    <a:pt x="18000" y="19252"/>
                  </a:cubicBezTo>
                  <a:cubicBezTo>
                    <a:pt x="14400" y="20348"/>
                    <a:pt x="7200" y="20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4" name="Line"/>
            <p:cNvSpPr/>
            <p:nvPr/>
          </p:nvSpPr>
          <p:spPr>
            <a:xfrm>
              <a:off x="6879166" y="6416781"/>
              <a:ext cx="368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214" y="0"/>
                    <a:pt x="10428" y="0"/>
                    <a:pt x="14028" y="3600"/>
                  </a:cubicBezTo>
                  <a:cubicBezTo>
                    <a:pt x="17628" y="7200"/>
                    <a:pt x="1961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5" name="Line"/>
            <p:cNvSpPr/>
            <p:nvPr/>
          </p:nvSpPr>
          <p:spPr>
            <a:xfrm>
              <a:off x="6930983" y="6480281"/>
              <a:ext cx="418084" cy="6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54" extrusionOk="0">
                  <a:moveTo>
                    <a:pt x="2239" y="17673"/>
                  </a:moveTo>
                  <a:cubicBezTo>
                    <a:pt x="1148" y="18982"/>
                    <a:pt x="57" y="20291"/>
                    <a:pt x="3" y="20945"/>
                  </a:cubicBezTo>
                  <a:cubicBezTo>
                    <a:pt x="-52" y="21600"/>
                    <a:pt x="930" y="21600"/>
                    <a:pt x="3166" y="19964"/>
                  </a:cubicBezTo>
                  <a:cubicBezTo>
                    <a:pt x="5403" y="18327"/>
                    <a:pt x="8893" y="15055"/>
                    <a:pt x="12166" y="11455"/>
                  </a:cubicBezTo>
                  <a:cubicBezTo>
                    <a:pt x="15439" y="7855"/>
                    <a:pt x="18493" y="3927"/>
                    <a:pt x="215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6" name="Line"/>
            <p:cNvSpPr/>
            <p:nvPr/>
          </p:nvSpPr>
          <p:spPr>
            <a:xfrm>
              <a:off x="7190316" y="6289781"/>
              <a:ext cx="14368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600" extrusionOk="0">
                  <a:moveTo>
                    <a:pt x="0" y="0"/>
                  </a:moveTo>
                  <a:cubicBezTo>
                    <a:pt x="6600" y="1586"/>
                    <a:pt x="13200" y="3173"/>
                    <a:pt x="16950" y="5003"/>
                  </a:cubicBezTo>
                  <a:cubicBezTo>
                    <a:pt x="20700" y="6834"/>
                    <a:pt x="21600" y="8908"/>
                    <a:pt x="18450" y="11715"/>
                  </a:cubicBezTo>
                  <a:cubicBezTo>
                    <a:pt x="15300" y="14522"/>
                    <a:pt x="8100" y="18061"/>
                    <a:pt x="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7" name="Line"/>
            <p:cNvSpPr/>
            <p:nvPr/>
          </p:nvSpPr>
          <p:spPr>
            <a:xfrm>
              <a:off x="7859262" y="6387385"/>
              <a:ext cx="150205" cy="25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83" extrusionOk="0">
                  <a:moveTo>
                    <a:pt x="21289" y="2941"/>
                  </a:moveTo>
                  <a:cubicBezTo>
                    <a:pt x="19789" y="2593"/>
                    <a:pt x="18289" y="2245"/>
                    <a:pt x="16189" y="2506"/>
                  </a:cubicBezTo>
                  <a:cubicBezTo>
                    <a:pt x="14089" y="2767"/>
                    <a:pt x="11389" y="3638"/>
                    <a:pt x="8539" y="5990"/>
                  </a:cubicBezTo>
                  <a:cubicBezTo>
                    <a:pt x="5689" y="8341"/>
                    <a:pt x="2689" y="12174"/>
                    <a:pt x="1189" y="14874"/>
                  </a:cubicBezTo>
                  <a:cubicBezTo>
                    <a:pt x="-311" y="17574"/>
                    <a:pt x="-311" y="19141"/>
                    <a:pt x="739" y="20100"/>
                  </a:cubicBezTo>
                  <a:cubicBezTo>
                    <a:pt x="1789" y="21058"/>
                    <a:pt x="3889" y="21406"/>
                    <a:pt x="6589" y="20274"/>
                  </a:cubicBezTo>
                  <a:cubicBezTo>
                    <a:pt x="9289" y="19141"/>
                    <a:pt x="12589" y="16529"/>
                    <a:pt x="14389" y="13654"/>
                  </a:cubicBezTo>
                  <a:cubicBezTo>
                    <a:pt x="16189" y="10780"/>
                    <a:pt x="16489" y="7645"/>
                    <a:pt x="16489" y="5467"/>
                  </a:cubicBezTo>
                  <a:cubicBezTo>
                    <a:pt x="16489" y="3290"/>
                    <a:pt x="16189" y="2071"/>
                    <a:pt x="15439" y="1200"/>
                  </a:cubicBezTo>
                  <a:cubicBezTo>
                    <a:pt x="14689" y="329"/>
                    <a:pt x="13489" y="-194"/>
                    <a:pt x="12889" y="67"/>
                  </a:cubicBezTo>
                  <a:cubicBezTo>
                    <a:pt x="12289" y="329"/>
                    <a:pt x="12289" y="1374"/>
                    <a:pt x="12289" y="2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8" name="Line"/>
            <p:cNvSpPr/>
            <p:nvPr/>
          </p:nvSpPr>
          <p:spPr>
            <a:xfrm>
              <a:off x="8117416" y="6512031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9" name="Line"/>
            <p:cNvSpPr/>
            <p:nvPr/>
          </p:nvSpPr>
          <p:spPr>
            <a:xfrm>
              <a:off x="8142816" y="6365981"/>
              <a:ext cx="222251" cy="3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extrusionOk="0">
                  <a:moveTo>
                    <a:pt x="21600" y="0"/>
                  </a:moveTo>
                  <a:cubicBezTo>
                    <a:pt x="16663" y="272"/>
                    <a:pt x="11726" y="543"/>
                    <a:pt x="8229" y="1562"/>
                  </a:cubicBezTo>
                  <a:cubicBezTo>
                    <a:pt x="4731" y="2581"/>
                    <a:pt x="2674" y="4347"/>
                    <a:pt x="1954" y="5842"/>
                  </a:cubicBezTo>
                  <a:cubicBezTo>
                    <a:pt x="1234" y="7336"/>
                    <a:pt x="1851" y="8558"/>
                    <a:pt x="4011" y="9985"/>
                  </a:cubicBezTo>
                  <a:cubicBezTo>
                    <a:pt x="6171" y="11411"/>
                    <a:pt x="9874" y="13042"/>
                    <a:pt x="11931" y="14536"/>
                  </a:cubicBezTo>
                  <a:cubicBezTo>
                    <a:pt x="13989" y="16030"/>
                    <a:pt x="14400" y="17389"/>
                    <a:pt x="13371" y="18679"/>
                  </a:cubicBezTo>
                  <a:cubicBezTo>
                    <a:pt x="12343" y="19970"/>
                    <a:pt x="9874" y="21192"/>
                    <a:pt x="7406" y="21396"/>
                  </a:cubicBezTo>
                  <a:cubicBezTo>
                    <a:pt x="4937" y="21600"/>
                    <a:pt x="2469" y="20785"/>
                    <a:pt x="0" y="1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0" name="Line"/>
            <p:cNvSpPr/>
            <p:nvPr/>
          </p:nvSpPr>
          <p:spPr>
            <a:xfrm>
              <a:off x="8130116" y="6340581"/>
              <a:ext cx="342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733" y="15709"/>
                    <a:pt x="7467" y="9818"/>
                    <a:pt x="11067" y="6218"/>
                  </a:cubicBezTo>
                  <a:cubicBezTo>
                    <a:pt x="14667" y="2618"/>
                    <a:pt x="1813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1" name="Line"/>
            <p:cNvSpPr/>
            <p:nvPr/>
          </p:nvSpPr>
          <p:spPr>
            <a:xfrm>
              <a:off x="8524179" y="6429481"/>
              <a:ext cx="9488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21518" y="0"/>
                  </a:moveTo>
                  <a:cubicBezTo>
                    <a:pt x="15278" y="5059"/>
                    <a:pt x="9038" y="10119"/>
                    <a:pt x="5438" y="13232"/>
                  </a:cubicBezTo>
                  <a:cubicBezTo>
                    <a:pt x="1838" y="16346"/>
                    <a:pt x="878" y="17514"/>
                    <a:pt x="398" y="18584"/>
                  </a:cubicBezTo>
                  <a:cubicBezTo>
                    <a:pt x="-82" y="19654"/>
                    <a:pt x="-82" y="20627"/>
                    <a:pt x="158" y="21114"/>
                  </a:cubicBezTo>
                  <a:cubicBezTo>
                    <a:pt x="398" y="21600"/>
                    <a:pt x="878" y="216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2" name="Line"/>
            <p:cNvSpPr/>
            <p:nvPr/>
          </p:nvSpPr>
          <p:spPr>
            <a:xfrm>
              <a:off x="8701616" y="6410431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200" y="3757"/>
                    <a:pt x="10800" y="7513"/>
                    <a:pt x="7200" y="11113"/>
                  </a:cubicBezTo>
                  <a:cubicBezTo>
                    <a:pt x="3600" y="14713"/>
                    <a:pt x="1800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3" name="Line"/>
            <p:cNvSpPr/>
            <p:nvPr/>
          </p:nvSpPr>
          <p:spPr>
            <a:xfrm>
              <a:off x="8520556" y="6368097"/>
              <a:ext cx="346161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extrusionOk="0">
                  <a:moveTo>
                    <a:pt x="1388" y="21600"/>
                  </a:moveTo>
                  <a:cubicBezTo>
                    <a:pt x="729" y="18621"/>
                    <a:pt x="71" y="15641"/>
                    <a:pt x="5" y="13034"/>
                  </a:cubicBezTo>
                  <a:cubicBezTo>
                    <a:pt x="-61" y="10428"/>
                    <a:pt x="466" y="8193"/>
                    <a:pt x="2639" y="5586"/>
                  </a:cubicBezTo>
                  <a:cubicBezTo>
                    <a:pt x="4812" y="2979"/>
                    <a:pt x="8632" y="0"/>
                    <a:pt x="12056" y="0"/>
                  </a:cubicBezTo>
                  <a:cubicBezTo>
                    <a:pt x="15480" y="0"/>
                    <a:pt x="18510" y="2979"/>
                    <a:pt x="21539" y="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4" name="Line"/>
            <p:cNvSpPr/>
            <p:nvPr/>
          </p:nvSpPr>
          <p:spPr>
            <a:xfrm>
              <a:off x="8828616" y="6579940"/>
              <a:ext cx="139701" cy="22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extrusionOk="0">
                  <a:moveTo>
                    <a:pt x="21600" y="3213"/>
                  </a:moveTo>
                  <a:cubicBezTo>
                    <a:pt x="21273" y="2203"/>
                    <a:pt x="20945" y="1194"/>
                    <a:pt x="19964" y="588"/>
                  </a:cubicBezTo>
                  <a:cubicBezTo>
                    <a:pt x="18982" y="-17"/>
                    <a:pt x="17345" y="-219"/>
                    <a:pt x="14891" y="286"/>
                  </a:cubicBezTo>
                  <a:cubicBezTo>
                    <a:pt x="12436" y="790"/>
                    <a:pt x="9164" y="2002"/>
                    <a:pt x="7200" y="3112"/>
                  </a:cubicBezTo>
                  <a:cubicBezTo>
                    <a:pt x="5236" y="4222"/>
                    <a:pt x="4582" y="5231"/>
                    <a:pt x="5891" y="7048"/>
                  </a:cubicBezTo>
                  <a:cubicBezTo>
                    <a:pt x="7200" y="8865"/>
                    <a:pt x="10473" y="11489"/>
                    <a:pt x="12600" y="13205"/>
                  </a:cubicBezTo>
                  <a:cubicBezTo>
                    <a:pt x="14727" y="14921"/>
                    <a:pt x="15709" y="15729"/>
                    <a:pt x="16364" y="16637"/>
                  </a:cubicBezTo>
                  <a:cubicBezTo>
                    <a:pt x="17018" y="17545"/>
                    <a:pt x="17345" y="18555"/>
                    <a:pt x="15873" y="19463"/>
                  </a:cubicBezTo>
                  <a:cubicBezTo>
                    <a:pt x="14400" y="20372"/>
                    <a:pt x="11127" y="21179"/>
                    <a:pt x="8182" y="21280"/>
                  </a:cubicBezTo>
                  <a:cubicBezTo>
                    <a:pt x="5236" y="21381"/>
                    <a:pt x="2618" y="20775"/>
                    <a:pt x="0" y="2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5" name="Line"/>
            <p:cNvSpPr/>
            <p:nvPr/>
          </p:nvSpPr>
          <p:spPr>
            <a:xfrm>
              <a:off x="9209616" y="6487573"/>
              <a:ext cx="254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extrusionOk="0">
                  <a:moveTo>
                    <a:pt x="0" y="20532"/>
                  </a:moveTo>
                  <a:cubicBezTo>
                    <a:pt x="5040" y="10932"/>
                    <a:pt x="10080" y="1332"/>
                    <a:pt x="13680" y="132"/>
                  </a:cubicBezTo>
                  <a:cubicBezTo>
                    <a:pt x="17280" y="-1068"/>
                    <a:pt x="1944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6" name="Line"/>
            <p:cNvSpPr/>
            <p:nvPr/>
          </p:nvSpPr>
          <p:spPr>
            <a:xfrm>
              <a:off x="9273116" y="6594581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7" name="Line"/>
            <p:cNvSpPr/>
            <p:nvPr/>
          </p:nvSpPr>
          <p:spPr>
            <a:xfrm>
              <a:off x="9679516" y="6423131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850" y="6000"/>
                    <a:pt x="8100" y="12000"/>
                    <a:pt x="4500" y="15600"/>
                  </a:cubicBezTo>
                  <a:cubicBezTo>
                    <a:pt x="900" y="19200"/>
                    <a:pt x="45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8" name="Line"/>
            <p:cNvSpPr/>
            <p:nvPr/>
          </p:nvSpPr>
          <p:spPr>
            <a:xfrm>
              <a:off x="9800166" y="6412132"/>
              <a:ext cx="74613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65" extrusionOk="0">
                  <a:moveTo>
                    <a:pt x="14400" y="870"/>
                  </a:moveTo>
                  <a:cubicBezTo>
                    <a:pt x="16800" y="367"/>
                    <a:pt x="19200" y="-135"/>
                    <a:pt x="20400" y="32"/>
                  </a:cubicBezTo>
                  <a:cubicBezTo>
                    <a:pt x="21600" y="200"/>
                    <a:pt x="21600" y="1037"/>
                    <a:pt x="18600" y="4302"/>
                  </a:cubicBezTo>
                  <a:cubicBezTo>
                    <a:pt x="15600" y="7567"/>
                    <a:pt x="9600" y="13260"/>
                    <a:pt x="6000" y="16525"/>
                  </a:cubicBezTo>
                  <a:cubicBezTo>
                    <a:pt x="2400" y="19791"/>
                    <a:pt x="1200" y="20628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9" name="Line"/>
            <p:cNvSpPr/>
            <p:nvPr/>
          </p:nvSpPr>
          <p:spPr>
            <a:xfrm>
              <a:off x="9643167" y="6404030"/>
              <a:ext cx="322100" cy="8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73" extrusionOk="0">
                  <a:moveTo>
                    <a:pt x="1577" y="21073"/>
                  </a:moveTo>
                  <a:cubicBezTo>
                    <a:pt x="871" y="18373"/>
                    <a:pt x="165" y="15673"/>
                    <a:pt x="24" y="13243"/>
                  </a:cubicBezTo>
                  <a:cubicBezTo>
                    <a:pt x="-117" y="10813"/>
                    <a:pt x="307" y="8653"/>
                    <a:pt x="2565" y="6223"/>
                  </a:cubicBezTo>
                  <a:cubicBezTo>
                    <a:pt x="4824" y="3793"/>
                    <a:pt x="8918" y="1093"/>
                    <a:pt x="12377" y="283"/>
                  </a:cubicBezTo>
                  <a:cubicBezTo>
                    <a:pt x="15836" y="-527"/>
                    <a:pt x="18659" y="553"/>
                    <a:pt x="21483" y="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0" name="Line"/>
            <p:cNvSpPr/>
            <p:nvPr/>
          </p:nvSpPr>
          <p:spPr>
            <a:xfrm>
              <a:off x="9894711" y="6607281"/>
              <a:ext cx="12135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extrusionOk="0">
                  <a:moveTo>
                    <a:pt x="19892" y="0"/>
                  </a:moveTo>
                  <a:cubicBezTo>
                    <a:pt x="15865" y="0"/>
                    <a:pt x="11837" y="0"/>
                    <a:pt x="8359" y="2229"/>
                  </a:cubicBezTo>
                  <a:cubicBezTo>
                    <a:pt x="4882" y="4457"/>
                    <a:pt x="1953" y="8914"/>
                    <a:pt x="671" y="12171"/>
                  </a:cubicBezTo>
                  <a:cubicBezTo>
                    <a:pt x="-610" y="15429"/>
                    <a:pt x="-244" y="17486"/>
                    <a:pt x="3417" y="18857"/>
                  </a:cubicBezTo>
                  <a:cubicBezTo>
                    <a:pt x="7078" y="20229"/>
                    <a:pt x="14034" y="20914"/>
                    <a:pt x="209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1" name="Line"/>
            <p:cNvSpPr/>
            <p:nvPr/>
          </p:nvSpPr>
          <p:spPr>
            <a:xfrm>
              <a:off x="10092266" y="6512031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2" name="Line"/>
            <p:cNvSpPr/>
            <p:nvPr/>
          </p:nvSpPr>
          <p:spPr>
            <a:xfrm>
              <a:off x="10079566" y="6512031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1626"/>
                    <a:pt x="14400" y="3252"/>
                    <a:pt x="10800" y="6852"/>
                  </a:cubicBezTo>
                  <a:cubicBezTo>
                    <a:pt x="7200" y="10452"/>
                    <a:pt x="3600" y="160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3" name="Line"/>
            <p:cNvSpPr/>
            <p:nvPr/>
          </p:nvSpPr>
          <p:spPr>
            <a:xfrm>
              <a:off x="10287859" y="6506623"/>
              <a:ext cx="113466" cy="12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040" extrusionOk="0">
                  <a:moveTo>
                    <a:pt x="13867" y="2000"/>
                  </a:moveTo>
                  <a:cubicBezTo>
                    <a:pt x="11972" y="920"/>
                    <a:pt x="10077" y="-160"/>
                    <a:pt x="7993" y="20"/>
                  </a:cubicBezTo>
                  <a:cubicBezTo>
                    <a:pt x="5909" y="200"/>
                    <a:pt x="3635" y="1640"/>
                    <a:pt x="1930" y="4520"/>
                  </a:cubicBezTo>
                  <a:cubicBezTo>
                    <a:pt x="225" y="7400"/>
                    <a:pt x="-912" y="11720"/>
                    <a:pt x="983" y="14960"/>
                  </a:cubicBezTo>
                  <a:cubicBezTo>
                    <a:pt x="2877" y="18200"/>
                    <a:pt x="7804" y="20360"/>
                    <a:pt x="11593" y="20900"/>
                  </a:cubicBezTo>
                  <a:cubicBezTo>
                    <a:pt x="15383" y="21440"/>
                    <a:pt x="18035" y="20360"/>
                    <a:pt x="19362" y="18740"/>
                  </a:cubicBezTo>
                  <a:cubicBezTo>
                    <a:pt x="20688" y="17120"/>
                    <a:pt x="20688" y="14960"/>
                    <a:pt x="18983" y="11900"/>
                  </a:cubicBezTo>
                  <a:cubicBezTo>
                    <a:pt x="17277" y="8840"/>
                    <a:pt x="13867" y="4880"/>
                    <a:pt x="10456" y="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4" name="Line"/>
            <p:cNvSpPr/>
            <p:nvPr/>
          </p:nvSpPr>
          <p:spPr>
            <a:xfrm>
              <a:off x="10478981" y="6556481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5" name="Line"/>
            <p:cNvSpPr/>
            <p:nvPr/>
          </p:nvSpPr>
          <p:spPr>
            <a:xfrm>
              <a:off x="10581216" y="6461231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3503"/>
                    <a:pt x="16800" y="7005"/>
                    <a:pt x="13200" y="10605"/>
                  </a:cubicBezTo>
                  <a:cubicBezTo>
                    <a:pt x="9600" y="14205"/>
                    <a:pt x="4800" y="17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6" name="Line"/>
            <p:cNvSpPr/>
            <p:nvPr/>
          </p:nvSpPr>
          <p:spPr>
            <a:xfrm>
              <a:off x="10803466" y="6574968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2274" y="20015"/>
                  </a:moveTo>
                  <a:cubicBezTo>
                    <a:pt x="1137" y="20015"/>
                    <a:pt x="0" y="20015"/>
                    <a:pt x="0" y="17855"/>
                  </a:cubicBezTo>
                  <a:cubicBezTo>
                    <a:pt x="0" y="15695"/>
                    <a:pt x="1137" y="11375"/>
                    <a:pt x="4168" y="7055"/>
                  </a:cubicBezTo>
                  <a:cubicBezTo>
                    <a:pt x="7200" y="2735"/>
                    <a:pt x="12126" y="-1585"/>
                    <a:pt x="15347" y="575"/>
                  </a:cubicBezTo>
                  <a:cubicBezTo>
                    <a:pt x="18568" y="2735"/>
                    <a:pt x="20084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7" name="Line"/>
            <p:cNvSpPr/>
            <p:nvPr/>
          </p:nvSpPr>
          <p:spPr>
            <a:xfrm>
              <a:off x="10841566" y="6658081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39" y="16457"/>
                    <a:pt x="12077" y="11314"/>
                    <a:pt x="15677" y="7714"/>
                  </a:cubicBezTo>
                  <a:cubicBezTo>
                    <a:pt x="19277" y="4114"/>
                    <a:pt x="2043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8" name="Line"/>
            <p:cNvSpPr/>
            <p:nvPr/>
          </p:nvSpPr>
          <p:spPr>
            <a:xfrm>
              <a:off x="10966450" y="6519470"/>
              <a:ext cx="113113" cy="21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91" extrusionOk="0">
                  <a:moveTo>
                    <a:pt x="3857" y="1797"/>
                  </a:moveTo>
                  <a:cubicBezTo>
                    <a:pt x="1929" y="1162"/>
                    <a:pt x="0" y="526"/>
                    <a:pt x="0" y="209"/>
                  </a:cubicBezTo>
                  <a:cubicBezTo>
                    <a:pt x="0" y="-109"/>
                    <a:pt x="1929" y="-109"/>
                    <a:pt x="5979" y="526"/>
                  </a:cubicBezTo>
                  <a:cubicBezTo>
                    <a:pt x="10029" y="1162"/>
                    <a:pt x="16200" y="2432"/>
                    <a:pt x="18900" y="4550"/>
                  </a:cubicBezTo>
                  <a:cubicBezTo>
                    <a:pt x="21600" y="6667"/>
                    <a:pt x="20829" y="9632"/>
                    <a:pt x="18514" y="12067"/>
                  </a:cubicBezTo>
                  <a:cubicBezTo>
                    <a:pt x="16200" y="14503"/>
                    <a:pt x="12343" y="16409"/>
                    <a:pt x="10029" y="17891"/>
                  </a:cubicBezTo>
                  <a:cubicBezTo>
                    <a:pt x="7714" y="19373"/>
                    <a:pt x="6943" y="20432"/>
                    <a:pt x="6171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9" name="Line"/>
            <p:cNvSpPr/>
            <p:nvPr/>
          </p:nvSpPr>
          <p:spPr>
            <a:xfrm>
              <a:off x="11166356" y="6415063"/>
              <a:ext cx="208611" cy="35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93" extrusionOk="0">
                  <a:moveTo>
                    <a:pt x="21503" y="2033"/>
                  </a:moveTo>
                  <a:cubicBezTo>
                    <a:pt x="21503" y="1390"/>
                    <a:pt x="21503" y="747"/>
                    <a:pt x="20848" y="361"/>
                  </a:cubicBezTo>
                  <a:cubicBezTo>
                    <a:pt x="20194" y="-24"/>
                    <a:pt x="18885" y="-153"/>
                    <a:pt x="15612" y="233"/>
                  </a:cubicBezTo>
                  <a:cubicBezTo>
                    <a:pt x="12339" y="618"/>
                    <a:pt x="7103" y="1518"/>
                    <a:pt x="4158" y="2226"/>
                  </a:cubicBezTo>
                  <a:cubicBezTo>
                    <a:pt x="1212" y="2933"/>
                    <a:pt x="558" y="3447"/>
                    <a:pt x="339" y="4476"/>
                  </a:cubicBezTo>
                  <a:cubicBezTo>
                    <a:pt x="121" y="5504"/>
                    <a:pt x="339" y="7047"/>
                    <a:pt x="558" y="8140"/>
                  </a:cubicBezTo>
                  <a:cubicBezTo>
                    <a:pt x="776" y="9233"/>
                    <a:pt x="994" y="9876"/>
                    <a:pt x="776" y="10711"/>
                  </a:cubicBezTo>
                  <a:cubicBezTo>
                    <a:pt x="558" y="11547"/>
                    <a:pt x="-97" y="12576"/>
                    <a:pt x="12" y="12897"/>
                  </a:cubicBezTo>
                  <a:cubicBezTo>
                    <a:pt x="121" y="13218"/>
                    <a:pt x="994" y="12833"/>
                    <a:pt x="1976" y="12704"/>
                  </a:cubicBezTo>
                  <a:cubicBezTo>
                    <a:pt x="2958" y="12576"/>
                    <a:pt x="4048" y="12704"/>
                    <a:pt x="5685" y="13218"/>
                  </a:cubicBezTo>
                  <a:cubicBezTo>
                    <a:pt x="7321" y="13733"/>
                    <a:pt x="9503" y="14633"/>
                    <a:pt x="10921" y="15726"/>
                  </a:cubicBezTo>
                  <a:cubicBezTo>
                    <a:pt x="12339" y="16818"/>
                    <a:pt x="12994" y="18104"/>
                    <a:pt x="12885" y="19004"/>
                  </a:cubicBezTo>
                  <a:cubicBezTo>
                    <a:pt x="12776" y="19904"/>
                    <a:pt x="11903" y="20418"/>
                    <a:pt x="10376" y="20804"/>
                  </a:cubicBezTo>
                  <a:cubicBezTo>
                    <a:pt x="8848" y="21190"/>
                    <a:pt x="6667" y="21447"/>
                    <a:pt x="5139" y="21383"/>
                  </a:cubicBezTo>
                  <a:cubicBezTo>
                    <a:pt x="3612" y="21318"/>
                    <a:pt x="2739" y="20933"/>
                    <a:pt x="2521" y="20676"/>
                  </a:cubicBezTo>
                  <a:cubicBezTo>
                    <a:pt x="2303" y="20418"/>
                    <a:pt x="2739" y="20290"/>
                    <a:pt x="3176" y="20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0" name="Line"/>
            <p:cNvSpPr/>
            <p:nvPr/>
          </p:nvSpPr>
          <p:spPr>
            <a:xfrm>
              <a:off x="11444816" y="6569181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760" y="2483"/>
                    <a:pt x="13920" y="4966"/>
                    <a:pt x="10320" y="8566"/>
                  </a:cubicBezTo>
                  <a:cubicBezTo>
                    <a:pt x="6720" y="12166"/>
                    <a:pt x="3360" y="168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1" name="Line"/>
            <p:cNvSpPr/>
            <p:nvPr/>
          </p:nvSpPr>
          <p:spPr>
            <a:xfrm>
              <a:off x="11552766" y="6537431"/>
              <a:ext cx="63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2" name="Line"/>
            <p:cNvSpPr/>
            <p:nvPr/>
          </p:nvSpPr>
          <p:spPr>
            <a:xfrm>
              <a:off x="11385464" y="6508011"/>
              <a:ext cx="319703" cy="10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34" extrusionOk="0">
                  <a:moveTo>
                    <a:pt x="2280" y="21134"/>
                  </a:moveTo>
                  <a:cubicBezTo>
                    <a:pt x="1569" y="19440"/>
                    <a:pt x="859" y="17746"/>
                    <a:pt x="432" y="15840"/>
                  </a:cubicBezTo>
                  <a:cubicBezTo>
                    <a:pt x="6" y="13934"/>
                    <a:pt x="-136" y="11816"/>
                    <a:pt x="148" y="10122"/>
                  </a:cubicBezTo>
                  <a:cubicBezTo>
                    <a:pt x="432" y="8428"/>
                    <a:pt x="1143" y="7158"/>
                    <a:pt x="3772" y="5252"/>
                  </a:cubicBezTo>
                  <a:cubicBezTo>
                    <a:pt x="6401" y="3346"/>
                    <a:pt x="10948" y="805"/>
                    <a:pt x="14217" y="169"/>
                  </a:cubicBezTo>
                  <a:cubicBezTo>
                    <a:pt x="17485" y="-466"/>
                    <a:pt x="19475" y="805"/>
                    <a:pt x="21464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3" name="Line"/>
            <p:cNvSpPr/>
            <p:nvPr/>
          </p:nvSpPr>
          <p:spPr>
            <a:xfrm>
              <a:off x="11660716" y="6658081"/>
              <a:ext cx="88901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extrusionOk="0">
                  <a:moveTo>
                    <a:pt x="21600" y="0"/>
                  </a:moveTo>
                  <a:cubicBezTo>
                    <a:pt x="16971" y="1005"/>
                    <a:pt x="12343" y="2009"/>
                    <a:pt x="8743" y="3140"/>
                  </a:cubicBezTo>
                  <a:cubicBezTo>
                    <a:pt x="5143" y="4270"/>
                    <a:pt x="2571" y="5526"/>
                    <a:pt x="2829" y="7284"/>
                  </a:cubicBezTo>
                  <a:cubicBezTo>
                    <a:pt x="3086" y="9042"/>
                    <a:pt x="6171" y="11302"/>
                    <a:pt x="8229" y="13060"/>
                  </a:cubicBezTo>
                  <a:cubicBezTo>
                    <a:pt x="10286" y="14819"/>
                    <a:pt x="11314" y="16074"/>
                    <a:pt x="11571" y="17330"/>
                  </a:cubicBezTo>
                  <a:cubicBezTo>
                    <a:pt x="11829" y="18586"/>
                    <a:pt x="11314" y="19842"/>
                    <a:pt x="9514" y="20595"/>
                  </a:cubicBezTo>
                  <a:cubicBezTo>
                    <a:pt x="7714" y="21349"/>
                    <a:pt x="4629" y="21600"/>
                    <a:pt x="2829" y="21098"/>
                  </a:cubicBezTo>
                  <a:cubicBezTo>
                    <a:pt x="1029" y="20595"/>
                    <a:pt x="514" y="19340"/>
                    <a:pt x="0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4" name="Line"/>
            <p:cNvSpPr/>
            <p:nvPr/>
          </p:nvSpPr>
          <p:spPr>
            <a:xfrm>
              <a:off x="11895666" y="661998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5" name="Line"/>
            <p:cNvSpPr/>
            <p:nvPr/>
          </p:nvSpPr>
          <p:spPr>
            <a:xfrm>
              <a:off x="11851702" y="6715231"/>
              <a:ext cx="139215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00" extrusionOk="0">
                  <a:moveTo>
                    <a:pt x="2828" y="0"/>
                  </a:moveTo>
                  <a:cubicBezTo>
                    <a:pt x="1216" y="7200"/>
                    <a:pt x="-396" y="14400"/>
                    <a:pt x="88" y="18000"/>
                  </a:cubicBezTo>
                  <a:cubicBezTo>
                    <a:pt x="571" y="21600"/>
                    <a:pt x="3150" y="21600"/>
                    <a:pt x="7019" y="18000"/>
                  </a:cubicBezTo>
                  <a:cubicBezTo>
                    <a:pt x="10888" y="14400"/>
                    <a:pt x="16046" y="7200"/>
                    <a:pt x="21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6" name="Line"/>
            <p:cNvSpPr/>
            <p:nvPr/>
          </p:nvSpPr>
          <p:spPr>
            <a:xfrm>
              <a:off x="12086166" y="6531081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100" y="4800"/>
                    <a:pt x="12600" y="9600"/>
                    <a:pt x="9000" y="13200"/>
                  </a:cubicBezTo>
                  <a:cubicBezTo>
                    <a:pt x="5400" y="16800"/>
                    <a:pt x="27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7" name="Line"/>
            <p:cNvSpPr/>
            <p:nvPr/>
          </p:nvSpPr>
          <p:spPr>
            <a:xfrm>
              <a:off x="12270316" y="6518381"/>
              <a:ext cx="114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600" y="3300"/>
                    <a:pt x="9600" y="6600"/>
                    <a:pt x="6000" y="10200"/>
                  </a:cubicBezTo>
                  <a:cubicBezTo>
                    <a:pt x="2400" y="13800"/>
                    <a:pt x="1200" y="17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8" name="Line"/>
            <p:cNvSpPr/>
            <p:nvPr/>
          </p:nvSpPr>
          <p:spPr>
            <a:xfrm>
              <a:off x="12074378" y="6566187"/>
              <a:ext cx="456289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31" extrusionOk="0">
                  <a:moveTo>
                    <a:pt x="857" y="21331"/>
                  </a:moveTo>
                  <a:cubicBezTo>
                    <a:pt x="557" y="19493"/>
                    <a:pt x="257" y="17654"/>
                    <a:pt x="107" y="15357"/>
                  </a:cubicBezTo>
                  <a:cubicBezTo>
                    <a:pt x="-43" y="13059"/>
                    <a:pt x="-43" y="10301"/>
                    <a:pt x="157" y="8233"/>
                  </a:cubicBezTo>
                  <a:cubicBezTo>
                    <a:pt x="357" y="6165"/>
                    <a:pt x="757" y="4786"/>
                    <a:pt x="2607" y="3408"/>
                  </a:cubicBezTo>
                  <a:cubicBezTo>
                    <a:pt x="4457" y="2029"/>
                    <a:pt x="7757" y="650"/>
                    <a:pt x="11157" y="191"/>
                  </a:cubicBezTo>
                  <a:cubicBezTo>
                    <a:pt x="14557" y="-269"/>
                    <a:pt x="18057" y="191"/>
                    <a:pt x="21557" y="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9" name="Line"/>
            <p:cNvSpPr/>
            <p:nvPr/>
          </p:nvSpPr>
          <p:spPr>
            <a:xfrm>
              <a:off x="12316587" y="6818153"/>
              <a:ext cx="169630" cy="13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86" extrusionOk="0">
                  <a:moveTo>
                    <a:pt x="12417" y="9043"/>
                  </a:moveTo>
                  <a:cubicBezTo>
                    <a:pt x="13208" y="7672"/>
                    <a:pt x="13998" y="6300"/>
                    <a:pt x="14788" y="4757"/>
                  </a:cubicBezTo>
                  <a:cubicBezTo>
                    <a:pt x="15578" y="3215"/>
                    <a:pt x="16369" y="1500"/>
                    <a:pt x="15973" y="643"/>
                  </a:cubicBezTo>
                  <a:cubicBezTo>
                    <a:pt x="15578" y="-214"/>
                    <a:pt x="13998" y="-214"/>
                    <a:pt x="11232" y="643"/>
                  </a:cubicBezTo>
                  <a:cubicBezTo>
                    <a:pt x="8466" y="1500"/>
                    <a:pt x="4515" y="3215"/>
                    <a:pt x="2276" y="5272"/>
                  </a:cubicBezTo>
                  <a:cubicBezTo>
                    <a:pt x="37" y="7329"/>
                    <a:pt x="-490" y="9729"/>
                    <a:pt x="432" y="12129"/>
                  </a:cubicBezTo>
                  <a:cubicBezTo>
                    <a:pt x="1354" y="14529"/>
                    <a:pt x="3725" y="16929"/>
                    <a:pt x="7412" y="18472"/>
                  </a:cubicBezTo>
                  <a:cubicBezTo>
                    <a:pt x="11100" y="20015"/>
                    <a:pt x="16105" y="20700"/>
                    <a:pt x="2111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0" name="Line"/>
            <p:cNvSpPr/>
            <p:nvPr/>
          </p:nvSpPr>
          <p:spPr>
            <a:xfrm>
              <a:off x="2865966" y="7140681"/>
              <a:ext cx="127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080" y="2492"/>
                    <a:pt x="16560" y="4985"/>
                    <a:pt x="12960" y="8585"/>
                  </a:cubicBezTo>
                  <a:cubicBezTo>
                    <a:pt x="9360" y="12185"/>
                    <a:pt x="4680" y="16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1" name="Line"/>
            <p:cNvSpPr/>
            <p:nvPr/>
          </p:nvSpPr>
          <p:spPr>
            <a:xfrm>
              <a:off x="3075516" y="7134331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4211"/>
                    <a:pt x="7200" y="8423"/>
                    <a:pt x="3600" y="12023"/>
                  </a:cubicBezTo>
                  <a:cubicBezTo>
                    <a:pt x="0" y="15623"/>
                    <a:pt x="0" y="186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2" name="Line"/>
            <p:cNvSpPr/>
            <p:nvPr/>
          </p:nvSpPr>
          <p:spPr>
            <a:xfrm>
              <a:off x="2742997" y="7140681"/>
              <a:ext cx="56112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extrusionOk="0">
                  <a:moveTo>
                    <a:pt x="1064" y="21600"/>
                  </a:moveTo>
                  <a:cubicBezTo>
                    <a:pt x="495" y="20571"/>
                    <a:pt x="-73" y="19543"/>
                    <a:pt x="8" y="18514"/>
                  </a:cubicBezTo>
                  <a:cubicBezTo>
                    <a:pt x="89" y="17486"/>
                    <a:pt x="820" y="16457"/>
                    <a:pt x="2769" y="14143"/>
                  </a:cubicBezTo>
                  <a:cubicBezTo>
                    <a:pt x="4718" y="11829"/>
                    <a:pt x="7885" y="8229"/>
                    <a:pt x="10849" y="5657"/>
                  </a:cubicBezTo>
                  <a:cubicBezTo>
                    <a:pt x="13813" y="3086"/>
                    <a:pt x="16574" y="1543"/>
                    <a:pt x="18319" y="771"/>
                  </a:cubicBezTo>
                  <a:cubicBezTo>
                    <a:pt x="20065" y="0"/>
                    <a:pt x="20796" y="0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3" name="Line"/>
            <p:cNvSpPr/>
            <p:nvPr/>
          </p:nvSpPr>
          <p:spPr>
            <a:xfrm>
              <a:off x="3153030" y="7422986"/>
              <a:ext cx="195537" cy="19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16" extrusionOk="0">
                  <a:moveTo>
                    <a:pt x="12819" y="5200"/>
                  </a:moveTo>
                  <a:cubicBezTo>
                    <a:pt x="12591" y="3362"/>
                    <a:pt x="12364" y="1523"/>
                    <a:pt x="11455" y="604"/>
                  </a:cubicBezTo>
                  <a:cubicBezTo>
                    <a:pt x="10545" y="-315"/>
                    <a:pt x="8953" y="-315"/>
                    <a:pt x="6907" y="1523"/>
                  </a:cubicBezTo>
                  <a:cubicBezTo>
                    <a:pt x="4861" y="3362"/>
                    <a:pt x="2360" y="7038"/>
                    <a:pt x="996" y="10255"/>
                  </a:cubicBezTo>
                  <a:cubicBezTo>
                    <a:pt x="-369" y="13472"/>
                    <a:pt x="-596" y="16230"/>
                    <a:pt x="2019" y="18068"/>
                  </a:cubicBezTo>
                  <a:cubicBezTo>
                    <a:pt x="4633" y="19906"/>
                    <a:pt x="10090" y="20825"/>
                    <a:pt x="13728" y="21055"/>
                  </a:cubicBezTo>
                  <a:cubicBezTo>
                    <a:pt x="17366" y="21285"/>
                    <a:pt x="19185" y="20825"/>
                    <a:pt x="21004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4" name="Line"/>
            <p:cNvSpPr/>
            <p:nvPr/>
          </p:nvSpPr>
          <p:spPr>
            <a:xfrm>
              <a:off x="3494616" y="7420081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5" name="Line"/>
            <p:cNvSpPr/>
            <p:nvPr/>
          </p:nvSpPr>
          <p:spPr>
            <a:xfrm>
              <a:off x="3630860" y="7331181"/>
              <a:ext cx="980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6" name="Line"/>
            <p:cNvSpPr/>
            <p:nvPr/>
          </p:nvSpPr>
          <p:spPr>
            <a:xfrm>
              <a:off x="3837516" y="7267681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200" y="5760"/>
                    <a:pt x="8800" y="11520"/>
                    <a:pt x="5200" y="15120"/>
                  </a:cubicBezTo>
                  <a:cubicBezTo>
                    <a:pt x="1600" y="18720"/>
                    <a:pt x="8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7" name="Line"/>
            <p:cNvSpPr/>
            <p:nvPr/>
          </p:nvSpPr>
          <p:spPr>
            <a:xfrm>
              <a:off x="3989916" y="7210531"/>
              <a:ext cx="57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3986"/>
                    <a:pt x="16800" y="7971"/>
                    <a:pt x="13200" y="11571"/>
                  </a:cubicBezTo>
                  <a:cubicBezTo>
                    <a:pt x="9600" y="15171"/>
                    <a:pt x="4800" y="183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8" name="Line"/>
            <p:cNvSpPr/>
            <p:nvPr/>
          </p:nvSpPr>
          <p:spPr>
            <a:xfrm>
              <a:off x="3726305" y="7239821"/>
              <a:ext cx="441412" cy="9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15" extrusionOk="0">
                  <a:moveTo>
                    <a:pt x="1090" y="21215"/>
                  </a:moveTo>
                  <a:cubicBezTo>
                    <a:pt x="573" y="18917"/>
                    <a:pt x="56" y="16619"/>
                    <a:pt x="5" y="14781"/>
                  </a:cubicBezTo>
                  <a:cubicBezTo>
                    <a:pt x="-47" y="12943"/>
                    <a:pt x="366" y="11564"/>
                    <a:pt x="1968" y="9266"/>
                  </a:cubicBezTo>
                  <a:cubicBezTo>
                    <a:pt x="3570" y="6968"/>
                    <a:pt x="6361" y="3751"/>
                    <a:pt x="9409" y="1913"/>
                  </a:cubicBezTo>
                  <a:cubicBezTo>
                    <a:pt x="12458" y="75"/>
                    <a:pt x="15765" y="-385"/>
                    <a:pt x="17832" y="304"/>
                  </a:cubicBezTo>
                  <a:cubicBezTo>
                    <a:pt x="19899" y="994"/>
                    <a:pt x="20726" y="2832"/>
                    <a:pt x="21553" y="4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9" name="Line"/>
            <p:cNvSpPr/>
            <p:nvPr/>
          </p:nvSpPr>
          <p:spPr>
            <a:xfrm>
              <a:off x="4040716" y="7443364"/>
              <a:ext cx="1714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extrusionOk="0">
                  <a:moveTo>
                    <a:pt x="21600" y="221"/>
                  </a:moveTo>
                  <a:cubicBezTo>
                    <a:pt x="18133" y="0"/>
                    <a:pt x="14667" y="-220"/>
                    <a:pt x="12000" y="441"/>
                  </a:cubicBezTo>
                  <a:cubicBezTo>
                    <a:pt x="9333" y="1102"/>
                    <a:pt x="7467" y="2645"/>
                    <a:pt x="7067" y="4519"/>
                  </a:cubicBezTo>
                  <a:cubicBezTo>
                    <a:pt x="6667" y="6392"/>
                    <a:pt x="7733" y="8596"/>
                    <a:pt x="8933" y="10249"/>
                  </a:cubicBezTo>
                  <a:cubicBezTo>
                    <a:pt x="10133" y="11902"/>
                    <a:pt x="11467" y="13004"/>
                    <a:pt x="12400" y="14107"/>
                  </a:cubicBezTo>
                  <a:cubicBezTo>
                    <a:pt x="13333" y="15209"/>
                    <a:pt x="13867" y="16311"/>
                    <a:pt x="13467" y="17192"/>
                  </a:cubicBezTo>
                  <a:cubicBezTo>
                    <a:pt x="13067" y="18074"/>
                    <a:pt x="11733" y="18735"/>
                    <a:pt x="9333" y="19396"/>
                  </a:cubicBezTo>
                  <a:cubicBezTo>
                    <a:pt x="6933" y="20058"/>
                    <a:pt x="3467" y="20719"/>
                    <a:pt x="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0" name="Line"/>
            <p:cNvSpPr/>
            <p:nvPr/>
          </p:nvSpPr>
          <p:spPr>
            <a:xfrm>
              <a:off x="4459816" y="7402027"/>
              <a:ext cx="27940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extrusionOk="0">
                  <a:moveTo>
                    <a:pt x="0" y="20922"/>
                  </a:moveTo>
                  <a:cubicBezTo>
                    <a:pt x="3273" y="10842"/>
                    <a:pt x="6545" y="762"/>
                    <a:pt x="10145" y="42"/>
                  </a:cubicBezTo>
                  <a:cubicBezTo>
                    <a:pt x="13745" y="-678"/>
                    <a:pt x="17673" y="7962"/>
                    <a:pt x="21600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1" name="Line"/>
            <p:cNvSpPr/>
            <p:nvPr/>
          </p:nvSpPr>
          <p:spPr>
            <a:xfrm>
              <a:off x="4525207" y="7496281"/>
              <a:ext cx="16321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extrusionOk="0">
                  <a:moveTo>
                    <a:pt x="4738" y="18144"/>
                  </a:moveTo>
                  <a:cubicBezTo>
                    <a:pt x="2522" y="19872"/>
                    <a:pt x="307" y="21600"/>
                    <a:pt x="30" y="21600"/>
                  </a:cubicBezTo>
                  <a:cubicBezTo>
                    <a:pt x="-247" y="21600"/>
                    <a:pt x="1415" y="19872"/>
                    <a:pt x="5291" y="15984"/>
                  </a:cubicBezTo>
                  <a:cubicBezTo>
                    <a:pt x="9168" y="12096"/>
                    <a:pt x="15261" y="6048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2" name="Line"/>
            <p:cNvSpPr/>
            <p:nvPr/>
          </p:nvSpPr>
          <p:spPr>
            <a:xfrm>
              <a:off x="4885266" y="7350231"/>
              <a:ext cx="44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514" y="1878"/>
                    <a:pt x="15429" y="3757"/>
                    <a:pt x="12343" y="6730"/>
                  </a:cubicBezTo>
                  <a:cubicBezTo>
                    <a:pt x="9257" y="9704"/>
                    <a:pt x="6171" y="13774"/>
                    <a:pt x="4114" y="16435"/>
                  </a:cubicBezTo>
                  <a:cubicBezTo>
                    <a:pt x="2057" y="19096"/>
                    <a:pt x="1029" y="20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3" name="Line"/>
            <p:cNvSpPr/>
            <p:nvPr/>
          </p:nvSpPr>
          <p:spPr>
            <a:xfrm>
              <a:off x="5425016" y="769948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4" name="Line"/>
            <p:cNvSpPr/>
            <p:nvPr/>
          </p:nvSpPr>
          <p:spPr>
            <a:xfrm>
              <a:off x="5609166" y="7540731"/>
              <a:ext cx="412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542" y="0"/>
                    <a:pt x="9083" y="0"/>
                    <a:pt x="12683" y="3600"/>
                  </a:cubicBezTo>
                  <a:cubicBezTo>
                    <a:pt x="16283" y="7200"/>
                    <a:pt x="18942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5" name="Line"/>
            <p:cNvSpPr/>
            <p:nvPr/>
          </p:nvSpPr>
          <p:spPr>
            <a:xfrm>
              <a:off x="5672666" y="7667731"/>
              <a:ext cx="393701" cy="4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extrusionOk="0">
                  <a:moveTo>
                    <a:pt x="0" y="12960"/>
                  </a:moveTo>
                  <a:cubicBezTo>
                    <a:pt x="1626" y="17280"/>
                    <a:pt x="3252" y="21600"/>
                    <a:pt x="6445" y="20520"/>
                  </a:cubicBezTo>
                  <a:cubicBezTo>
                    <a:pt x="9639" y="19440"/>
                    <a:pt x="14400" y="12960"/>
                    <a:pt x="17187" y="8640"/>
                  </a:cubicBezTo>
                  <a:cubicBezTo>
                    <a:pt x="19974" y="4320"/>
                    <a:pt x="20787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6" name="Line"/>
            <p:cNvSpPr/>
            <p:nvPr/>
          </p:nvSpPr>
          <p:spPr>
            <a:xfrm>
              <a:off x="5950935" y="7459735"/>
              <a:ext cx="148768" cy="3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02" extrusionOk="0">
                  <a:moveTo>
                    <a:pt x="2783" y="1902"/>
                  </a:moveTo>
                  <a:cubicBezTo>
                    <a:pt x="1323" y="1235"/>
                    <a:pt x="-136" y="569"/>
                    <a:pt x="10" y="235"/>
                  </a:cubicBezTo>
                  <a:cubicBezTo>
                    <a:pt x="156" y="-98"/>
                    <a:pt x="1907" y="-98"/>
                    <a:pt x="5264" y="369"/>
                  </a:cubicBezTo>
                  <a:cubicBezTo>
                    <a:pt x="8621" y="835"/>
                    <a:pt x="13583" y="1769"/>
                    <a:pt x="16794" y="3435"/>
                  </a:cubicBezTo>
                  <a:cubicBezTo>
                    <a:pt x="20005" y="5102"/>
                    <a:pt x="21464" y="7502"/>
                    <a:pt x="19859" y="10169"/>
                  </a:cubicBezTo>
                  <a:cubicBezTo>
                    <a:pt x="18253" y="12835"/>
                    <a:pt x="13583" y="15769"/>
                    <a:pt x="10372" y="17702"/>
                  </a:cubicBezTo>
                  <a:cubicBezTo>
                    <a:pt x="7161" y="19635"/>
                    <a:pt x="5410" y="20569"/>
                    <a:pt x="3659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7" name="Line"/>
            <p:cNvSpPr/>
            <p:nvPr/>
          </p:nvSpPr>
          <p:spPr>
            <a:xfrm>
              <a:off x="6528826" y="7347376"/>
              <a:ext cx="280491" cy="4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2" extrusionOk="0">
                  <a:moveTo>
                    <a:pt x="21361" y="712"/>
                  </a:moveTo>
                  <a:cubicBezTo>
                    <a:pt x="17170" y="421"/>
                    <a:pt x="12979" y="131"/>
                    <a:pt x="9997" y="34"/>
                  </a:cubicBezTo>
                  <a:cubicBezTo>
                    <a:pt x="7015" y="-63"/>
                    <a:pt x="5242" y="34"/>
                    <a:pt x="3952" y="518"/>
                  </a:cubicBezTo>
                  <a:cubicBezTo>
                    <a:pt x="2662" y="1002"/>
                    <a:pt x="1857" y="1874"/>
                    <a:pt x="1373" y="3569"/>
                  </a:cubicBezTo>
                  <a:cubicBezTo>
                    <a:pt x="889" y="5264"/>
                    <a:pt x="728" y="7783"/>
                    <a:pt x="648" y="9284"/>
                  </a:cubicBezTo>
                  <a:cubicBezTo>
                    <a:pt x="567" y="10785"/>
                    <a:pt x="567" y="11270"/>
                    <a:pt x="1051" y="11512"/>
                  </a:cubicBezTo>
                  <a:cubicBezTo>
                    <a:pt x="1534" y="11754"/>
                    <a:pt x="2501" y="11754"/>
                    <a:pt x="4677" y="11899"/>
                  </a:cubicBezTo>
                  <a:cubicBezTo>
                    <a:pt x="6854" y="12045"/>
                    <a:pt x="10239" y="12335"/>
                    <a:pt x="12576" y="12965"/>
                  </a:cubicBezTo>
                  <a:cubicBezTo>
                    <a:pt x="14913" y="13594"/>
                    <a:pt x="16203" y="14563"/>
                    <a:pt x="16686" y="15677"/>
                  </a:cubicBezTo>
                  <a:cubicBezTo>
                    <a:pt x="17170" y="16791"/>
                    <a:pt x="16848" y="18050"/>
                    <a:pt x="14913" y="19067"/>
                  </a:cubicBezTo>
                  <a:cubicBezTo>
                    <a:pt x="12979" y="20084"/>
                    <a:pt x="9433" y="20859"/>
                    <a:pt x="6854" y="21198"/>
                  </a:cubicBezTo>
                  <a:cubicBezTo>
                    <a:pt x="4274" y="21537"/>
                    <a:pt x="2662" y="21440"/>
                    <a:pt x="1534" y="21246"/>
                  </a:cubicBezTo>
                  <a:cubicBezTo>
                    <a:pt x="406" y="21053"/>
                    <a:pt x="-239" y="20762"/>
                    <a:pt x="83" y="20278"/>
                  </a:cubicBezTo>
                  <a:cubicBezTo>
                    <a:pt x="406" y="19794"/>
                    <a:pt x="1695" y="19115"/>
                    <a:pt x="2985" y="18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8" name="Line"/>
            <p:cNvSpPr/>
            <p:nvPr/>
          </p:nvSpPr>
          <p:spPr>
            <a:xfrm>
              <a:off x="7012516" y="7521681"/>
              <a:ext cx="133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886" y="141"/>
                    <a:pt x="18171" y="282"/>
                    <a:pt x="16457" y="1129"/>
                  </a:cubicBezTo>
                  <a:cubicBezTo>
                    <a:pt x="14743" y="1976"/>
                    <a:pt x="13029" y="3529"/>
                    <a:pt x="10800" y="6565"/>
                  </a:cubicBezTo>
                  <a:cubicBezTo>
                    <a:pt x="8571" y="9600"/>
                    <a:pt x="5829" y="14118"/>
                    <a:pt x="3943" y="16871"/>
                  </a:cubicBezTo>
                  <a:cubicBezTo>
                    <a:pt x="2057" y="19624"/>
                    <a:pt x="1029" y="20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9" name="Line"/>
            <p:cNvSpPr/>
            <p:nvPr/>
          </p:nvSpPr>
          <p:spPr>
            <a:xfrm>
              <a:off x="7171266" y="7508981"/>
              <a:ext cx="846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800" y="3516"/>
                    <a:pt x="21600" y="7033"/>
                    <a:pt x="21600" y="10633"/>
                  </a:cubicBezTo>
                  <a:cubicBezTo>
                    <a:pt x="21600" y="14233"/>
                    <a:pt x="10800" y="17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0" name="Line"/>
            <p:cNvSpPr/>
            <p:nvPr/>
          </p:nvSpPr>
          <p:spPr>
            <a:xfrm>
              <a:off x="6924777" y="7541673"/>
              <a:ext cx="417940" cy="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33" extrusionOk="0">
                  <a:moveTo>
                    <a:pt x="2546" y="21333"/>
                  </a:moveTo>
                  <a:cubicBezTo>
                    <a:pt x="2003" y="19533"/>
                    <a:pt x="1460" y="17733"/>
                    <a:pt x="917" y="15933"/>
                  </a:cubicBezTo>
                  <a:cubicBezTo>
                    <a:pt x="375" y="14133"/>
                    <a:pt x="-168" y="12333"/>
                    <a:pt x="49" y="10533"/>
                  </a:cubicBezTo>
                  <a:cubicBezTo>
                    <a:pt x="266" y="8733"/>
                    <a:pt x="1243" y="6933"/>
                    <a:pt x="3631" y="4833"/>
                  </a:cubicBezTo>
                  <a:cubicBezTo>
                    <a:pt x="6019" y="2733"/>
                    <a:pt x="9818" y="333"/>
                    <a:pt x="13020" y="33"/>
                  </a:cubicBezTo>
                  <a:cubicBezTo>
                    <a:pt x="16222" y="-267"/>
                    <a:pt x="18827" y="1533"/>
                    <a:pt x="21432" y="3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1" name="Line"/>
            <p:cNvSpPr/>
            <p:nvPr/>
          </p:nvSpPr>
          <p:spPr>
            <a:xfrm>
              <a:off x="7291916" y="7721887"/>
              <a:ext cx="127001" cy="19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extrusionOk="0">
                  <a:moveTo>
                    <a:pt x="21600" y="332"/>
                  </a:moveTo>
                  <a:cubicBezTo>
                    <a:pt x="18000" y="97"/>
                    <a:pt x="14400" y="-138"/>
                    <a:pt x="11880" y="97"/>
                  </a:cubicBezTo>
                  <a:cubicBezTo>
                    <a:pt x="9360" y="332"/>
                    <a:pt x="7920" y="1036"/>
                    <a:pt x="7740" y="2797"/>
                  </a:cubicBezTo>
                  <a:cubicBezTo>
                    <a:pt x="7560" y="4558"/>
                    <a:pt x="8640" y="7375"/>
                    <a:pt x="10800" y="9723"/>
                  </a:cubicBezTo>
                  <a:cubicBezTo>
                    <a:pt x="12960" y="12071"/>
                    <a:pt x="16200" y="13949"/>
                    <a:pt x="17820" y="15475"/>
                  </a:cubicBezTo>
                  <a:cubicBezTo>
                    <a:pt x="19440" y="17001"/>
                    <a:pt x="19440" y="18175"/>
                    <a:pt x="17100" y="19232"/>
                  </a:cubicBezTo>
                  <a:cubicBezTo>
                    <a:pt x="14760" y="20288"/>
                    <a:pt x="10080" y="21227"/>
                    <a:pt x="6840" y="21345"/>
                  </a:cubicBezTo>
                  <a:cubicBezTo>
                    <a:pt x="3600" y="21462"/>
                    <a:pt x="1800" y="20758"/>
                    <a:pt x="0" y="20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2" name="Line"/>
            <p:cNvSpPr/>
            <p:nvPr/>
          </p:nvSpPr>
          <p:spPr>
            <a:xfrm>
              <a:off x="7563837" y="7655031"/>
              <a:ext cx="29323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extrusionOk="0">
                  <a:moveTo>
                    <a:pt x="1947" y="21600"/>
                  </a:moveTo>
                  <a:cubicBezTo>
                    <a:pt x="1015" y="20160"/>
                    <a:pt x="82" y="18720"/>
                    <a:pt x="5" y="17640"/>
                  </a:cubicBezTo>
                  <a:cubicBezTo>
                    <a:pt x="-73" y="16560"/>
                    <a:pt x="704" y="15840"/>
                    <a:pt x="3812" y="13320"/>
                  </a:cubicBezTo>
                  <a:cubicBezTo>
                    <a:pt x="6920" y="10800"/>
                    <a:pt x="12359" y="6480"/>
                    <a:pt x="15700" y="3960"/>
                  </a:cubicBezTo>
                  <a:cubicBezTo>
                    <a:pt x="19041" y="1440"/>
                    <a:pt x="20284" y="720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3" name="Line"/>
            <p:cNvSpPr/>
            <p:nvPr/>
          </p:nvSpPr>
          <p:spPr>
            <a:xfrm>
              <a:off x="7672916" y="7585181"/>
              <a:ext cx="69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327" y="0"/>
                    <a:pt x="15055" y="0"/>
                    <a:pt x="13091" y="439"/>
                  </a:cubicBezTo>
                  <a:cubicBezTo>
                    <a:pt x="11127" y="878"/>
                    <a:pt x="10473" y="1756"/>
                    <a:pt x="8836" y="4566"/>
                  </a:cubicBezTo>
                  <a:cubicBezTo>
                    <a:pt x="7200" y="7376"/>
                    <a:pt x="4582" y="12117"/>
                    <a:pt x="2945" y="15278"/>
                  </a:cubicBezTo>
                  <a:cubicBezTo>
                    <a:pt x="1309" y="18439"/>
                    <a:pt x="655" y="200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4" name="Line"/>
            <p:cNvSpPr/>
            <p:nvPr/>
          </p:nvSpPr>
          <p:spPr>
            <a:xfrm>
              <a:off x="7905750" y="7521681"/>
              <a:ext cx="973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extrusionOk="0">
                  <a:moveTo>
                    <a:pt x="21140" y="0"/>
                  </a:moveTo>
                  <a:cubicBezTo>
                    <a:pt x="17004" y="3130"/>
                    <a:pt x="12868" y="6261"/>
                    <a:pt x="9191" y="9704"/>
                  </a:cubicBezTo>
                  <a:cubicBezTo>
                    <a:pt x="5514" y="13148"/>
                    <a:pt x="2297" y="16904"/>
                    <a:pt x="919" y="18939"/>
                  </a:cubicBezTo>
                  <a:cubicBezTo>
                    <a:pt x="-460" y="20974"/>
                    <a:pt x="0" y="21287"/>
                    <a:pt x="4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5" name="Line"/>
            <p:cNvSpPr/>
            <p:nvPr/>
          </p:nvSpPr>
          <p:spPr>
            <a:xfrm>
              <a:off x="8066616" y="7515331"/>
              <a:ext cx="44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486" y="3529"/>
                    <a:pt x="13371" y="7059"/>
                    <a:pt x="9771" y="10659"/>
                  </a:cubicBezTo>
                  <a:cubicBezTo>
                    <a:pt x="6171" y="14259"/>
                    <a:pt x="3086" y="179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6" name="Line"/>
            <p:cNvSpPr/>
            <p:nvPr/>
          </p:nvSpPr>
          <p:spPr>
            <a:xfrm>
              <a:off x="7877067" y="7522623"/>
              <a:ext cx="392750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53" extrusionOk="0">
                  <a:moveTo>
                    <a:pt x="993" y="21353"/>
                  </a:moveTo>
                  <a:cubicBezTo>
                    <a:pt x="529" y="18030"/>
                    <a:pt x="64" y="14707"/>
                    <a:pt x="6" y="11938"/>
                  </a:cubicBezTo>
                  <a:cubicBezTo>
                    <a:pt x="-52" y="9168"/>
                    <a:pt x="296" y="6953"/>
                    <a:pt x="2038" y="4738"/>
                  </a:cubicBezTo>
                  <a:cubicBezTo>
                    <a:pt x="3780" y="2522"/>
                    <a:pt x="6916" y="307"/>
                    <a:pt x="10400" y="30"/>
                  </a:cubicBezTo>
                  <a:cubicBezTo>
                    <a:pt x="13883" y="-247"/>
                    <a:pt x="17716" y="1415"/>
                    <a:pt x="21548" y="3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7" name="Line"/>
            <p:cNvSpPr/>
            <p:nvPr/>
          </p:nvSpPr>
          <p:spPr>
            <a:xfrm>
              <a:off x="8142816" y="7733347"/>
              <a:ext cx="190501" cy="18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21600" y="1986"/>
                  </a:moveTo>
                  <a:cubicBezTo>
                    <a:pt x="19200" y="993"/>
                    <a:pt x="16800" y="0"/>
                    <a:pt x="14520" y="0"/>
                  </a:cubicBezTo>
                  <a:cubicBezTo>
                    <a:pt x="12240" y="0"/>
                    <a:pt x="10080" y="993"/>
                    <a:pt x="8880" y="2234"/>
                  </a:cubicBezTo>
                  <a:cubicBezTo>
                    <a:pt x="7680" y="3476"/>
                    <a:pt x="7440" y="4966"/>
                    <a:pt x="7920" y="6207"/>
                  </a:cubicBezTo>
                  <a:cubicBezTo>
                    <a:pt x="8400" y="7448"/>
                    <a:pt x="9600" y="8441"/>
                    <a:pt x="11160" y="10055"/>
                  </a:cubicBezTo>
                  <a:cubicBezTo>
                    <a:pt x="12720" y="11669"/>
                    <a:pt x="14640" y="13903"/>
                    <a:pt x="15600" y="15641"/>
                  </a:cubicBezTo>
                  <a:cubicBezTo>
                    <a:pt x="16560" y="17379"/>
                    <a:pt x="16560" y="18621"/>
                    <a:pt x="15960" y="19614"/>
                  </a:cubicBezTo>
                  <a:cubicBezTo>
                    <a:pt x="15360" y="20607"/>
                    <a:pt x="14160" y="21352"/>
                    <a:pt x="11520" y="21476"/>
                  </a:cubicBezTo>
                  <a:cubicBezTo>
                    <a:pt x="8880" y="21600"/>
                    <a:pt x="4800" y="21103"/>
                    <a:pt x="2640" y="20607"/>
                  </a:cubicBezTo>
                  <a:cubicBezTo>
                    <a:pt x="480" y="20110"/>
                    <a:pt x="240" y="19614"/>
                    <a:pt x="0" y="19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8" name="Line"/>
            <p:cNvSpPr/>
            <p:nvPr/>
          </p:nvSpPr>
          <p:spPr>
            <a:xfrm>
              <a:off x="8479852" y="7686781"/>
              <a:ext cx="20271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extrusionOk="0">
                  <a:moveTo>
                    <a:pt x="1953" y="21600"/>
                  </a:moveTo>
                  <a:cubicBezTo>
                    <a:pt x="839" y="14400"/>
                    <a:pt x="-274" y="7200"/>
                    <a:pt x="60" y="3600"/>
                  </a:cubicBezTo>
                  <a:cubicBezTo>
                    <a:pt x="394" y="0"/>
                    <a:pt x="2175" y="0"/>
                    <a:pt x="5961" y="0"/>
                  </a:cubicBezTo>
                  <a:cubicBezTo>
                    <a:pt x="9747" y="0"/>
                    <a:pt x="15536" y="0"/>
                    <a:pt x="213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9" name="Line"/>
            <p:cNvSpPr/>
            <p:nvPr/>
          </p:nvSpPr>
          <p:spPr>
            <a:xfrm>
              <a:off x="8494748" y="7580947"/>
              <a:ext cx="465103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049" y="14779"/>
                  </a:moveTo>
                  <a:cubicBezTo>
                    <a:pt x="462" y="15063"/>
                    <a:pt x="-124" y="15347"/>
                    <a:pt x="23" y="15489"/>
                  </a:cubicBezTo>
                  <a:cubicBezTo>
                    <a:pt x="169" y="15632"/>
                    <a:pt x="1049" y="15632"/>
                    <a:pt x="3052" y="14921"/>
                  </a:cubicBezTo>
                  <a:cubicBezTo>
                    <a:pt x="5056" y="14211"/>
                    <a:pt x="8184" y="12789"/>
                    <a:pt x="11311" y="10374"/>
                  </a:cubicBezTo>
                  <a:cubicBezTo>
                    <a:pt x="14439" y="7958"/>
                    <a:pt x="17566" y="4547"/>
                    <a:pt x="19326" y="2558"/>
                  </a:cubicBezTo>
                  <a:cubicBezTo>
                    <a:pt x="21085" y="568"/>
                    <a:pt x="21476" y="0"/>
                    <a:pt x="21476" y="0"/>
                  </a:cubicBezTo>
                  <a:cubicBezTo>
                    <a:pt x="21476" y="0"/>
                    <a:pt x="21085" y="568"/>
                    <a:pt x="20450" y="2984"/>
                  </a:cubicBezTo>
                  <a:cubicBezTo>
                    <a:pt x="19814" y="5400"/>
                    <a:pt x="18935" y="9663"/>
                    <a:pt x="18251" y="13074"/>
                  </a:cubicBezTo>
                  <a:cubicBezTo>
                    <a:pt x="17566" y="16484"/>
                    <a:pt x="17078" y="19042"/>
                    <a:pt x="165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0" name="Line"/>
            <p:cNvSpPr/>
            <p:nvPr/>
          </p:nvSpPr>
          <p:spPr>
            <a:xfrm>
              <a:off x="9438216" y="7608135"/>
              <a:ext cx="3810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3720" y="11040"/>
                    <a:pt x="7440" y="1783"/>
                    <a:pt x="11040" y="240"/>
                  </a:cubicBezTo>
                  <a:cubicBezTo>
                    <a:pt x="14640" y="-1303"/>
                    <a:pt x="1812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1" name="Line"/>
            <p:cNvSpPr/>
            <p:nvPr/>
          </p:nvSpPr>
          <p:spPr>
            <a:xfrm>
              <a:off x="9445099" y="7655031"/>
              <a:ext cx="4820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extrusionOk="0">
                  <a:moveTo>
                    <a:pt x="1674" y="21600"/>
                  </a:moveTo>
                  <a:cubicBezTo>
                    <a:pt x="920" y="21600"/>
                    <a:pt x="165" y="21600"/>
                    <a:pt x="23" y="21400"/>
                  </a:cubicBezTo>
                  <a:cubicBezTo>
                    <a:pt x="-118" y="21200"/>
                    <a:pt x="354" y="20800"/>
                    <a:pt x="2193" y="19000"/>
                  </a:cubicBezTo>
                  <a:cubicBezTo>
                    <a:pt x="4032" y="17200"/>
                    <a:pt x="7239" y="14000"/>
                    <a:pt x="10541" y="11000"/>
                  </a:cubicBezTo>
                  <a:cubicBezTo>
                    <a:pt x="13842" y="8000"/>
                    <a:pt x="17237" y="5200"/>
                    <a:pt x="19077" y="3400"/>
                  </a:cubicBezTo>
                  <a:cubicBezTo>
                    <a:pt x="20916" y="1600"/>
                    <a:pt x="21199" y="800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2" name="Line"/>
            <p:cNvSpPr/>
            <p:nvPr/>
          </p:nvSpPr>
          <p:spPr>
            <a:xfrm>
              <a:off x="9800166" y="7515331"/>
              <a:ext cx="15676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extrusionOk="0">
                  <a:moveTo>
                    <a:pt x="3366" y="0"/>
                  </a:moveTo>
                  <a:cubicBezTo>
                    <a:pt x="1683" y="0"/>
                    <a:pt x="0" y="0"/>
                    <a:pt x="0" y="204"/>
                  </a:cubicBezTo>
                  <a:cubicBezTo>
                    <a:pt x="0" y="408"/>
                    <a:pt x="1683" y="815"/>
                    <a:pt x="5610" y="2038"/>
                  </a:cubicBezTo>
                  <a:cubicBezTo>
                    <a:pt x="9538" y="3260"/>
                    <a:pt x="15709" y="5298"/>
                    <a:pt x="18655" y="7540"/>
                  </a:cubicBezTo>
                  <a:cubicBezTo>
                    <a:pt x="21600" y="9781"/>
                    <a:pt x="21319" y="12226"/>
                    <a:pt x="18795" y="14332"/>
                  </a:cubicBezTo>
                  <a:cubicBezTo>
                    <a:pt x="16270" y="16438"/>
                    <a:pt x="11501" y="18204"/>
                    <a:pt x="8556" y="19358"/>
                  </a:cubicBezTo>
                  <a:cubicBezTo>
                    <a:pt x="5610" y="20513"/>
                    <a:pt x="4488" y="21057"/>
                    <a:pt x="3927" y="21328"/>
                  </a:cubicBezTo>
                  <a:cubicBezTo>
                    <a:pt x="3366" y="21600"/>
                    <a:pt x="3366" y="21600"/>
                    <a:pt x="3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3" name="Line"/>
            <p:cNvSpPr/>
            <p:nvPr/>
          </p:nvSpPr>
          <p:spPr>
            <a:xfrm>
              <a:off x="10301816" y="7489931"/>
              <a:ext cx="57151" cy="2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extrusionOk="0">
                  <a:moveTo>
                    <a:pt x="21600" y="0"/>
                  </a:moveTo>
                  <a:cubicBezTo>
                    <a:pt x="16000" y="6442"/>
                    <a:pt x="10400" y="12884"/>
                    <a:pt x="6800" y="16674"/>
                  </a:cubicBezTo>
                  <a:cubicBezTo>
                    <a:pt x="3200" y="20463"/>
                    <a:pt x="1600" y="21600"/>
                    <a:pt x="800" y="21505"/>
                  </a:cubicBezTo>
                  <a:cubicBezTo>
                    <a:pt x="0" y="21411"/>
                    <a:pt x="0" y="20084"/>
                    <a:pt x="0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4" name="Line"/>
            <p:cNvSpPr/>
            <p:nvPr/>
          </p:nvSpPr>
          <p:spPr>
            <a:xfrm>
              <a:off x="10409766" y="7461043"/>
              <a:ext cx="30957" cy="25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63" extrusionOk="0">
                  <a:moveTo>
                    <a:pt x="0" y="817"/>
                  </a:moveTo>
                  <a:cubicBezTo>
                    <a:pt x="7200" y="290"/>
                    <a:pt x="14400" y="-237"/>
                    <a:pt x="18000" y="114"/>
                  </a:cubicBezTo>
                  <a:cubicBezTo>
                    <a:pt x="21600" y="465"/>
                    <a:pt x="21600" y="1695"/>
                    <a:pt x="20160" y="5383"/>
                  </a:cubicBezTo>
                  <a:cubicBezTo>
                    <a:pt x="18720" y="9070"/>
                    <a:pt x="15840" y="15217"/>
                    <a:pt x="1296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5" name="Line"/>
            <p:cNvSpPr/>
            <p:nvPr/>
          </p:nvSpPr>
          <p:spPr>
            <a:xfrm>
              <a:off x="10203301" y="7445481"/>
              <a:ext cx="46046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748" y="21600"/>
                  </a:moveTo>
                  <a:cubicBezTo>
                    <a:pt x="351" y="17600"/>
                    <a:pt x="-45" y="13600"/>
                    <a:pt x="5" y="10800"/>
                  </a:cubicBezTo>
                  <a:cubicBezTo>
                    <a:pt x="54" y="8000"/>
                    <a:pt x="549" y="6400"/>
                    <a:pt x="2085" y="4400"/>
                  </a:cubicBezTo>
                  <a:cubicBezTo>
                    <a:pt x="3621" y="2400"/>
                    <a:pt x="6197" y="0"/>
                    <a:pt x="9616" y="0"/>
                  </a:cubicBezTo>
                  <a:cubicBezTo>
                    <a:pt x="13034" y="0"/>
                    <a:pt x="17294" y="2400"/>
                    <a:pt x="21555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6" name="Line"/>
            <p:cNvSpPr/>
            <p:nvPr/>
          </p:nvSpPr>
          <p:spPr>
            <a:xfrm>
              <a:off x="10543066" y="7665053"/>
              <a:ext cx="108001" cy="20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46" extrusionOk="0">
                  <a:moveTo>
                    <a:pt x="21194" y="276"/>
                  </a:moveTo>
                  <a:cubicBezTo>
                    <a:pt x="15794" y="58"/>
                    <a:pt x="10394" y="-160"/>
                    <a:pt x="6863" y="167"/>
                  </a:cubicBezTo>
                  <a:cubicBezTo>
                    <a:pt x="3332" y="495"/>
                    <a:pt x="1671" y="1367"/>
                    <a:pt x="2709" y="3222"/>
                  </a:cubicBezTo>
                  <a:cubicBezTo>
                    <a:pt x="3748" y="5076"/>
                    <a:pt x="7486" y="7913"/>
                    <a:pt x="11017" y="10313"/>
                  </a:cubicBezTo>
                  <a:cubicBezTo>
                    <a:pt x="14548" y="12713"/>
                    <a:pt x="17871" y="14676"/>
                    <a:pt x="19532" y="16204"/>
                  </a:cubicBezTo>
                  <a:cubicBezTo>
                    <a:pt x="21194" y="17731"/>
                    <a:pt x="21194" y="18822"/>
                    <a:pt x="18494" y="19695"/>
                  </a:cubicBezTo>
                  <a:cubicBezTo>
                    <a:pt x="15794" y="20567"/>
                    <a:pt x="10394" y="21222"/>
                    <a:pt x="6656" y="21331"/>
                  </a:cubicBezTo>
                  <a:cubicBezTo>
                    <a:pt x="2917" y="21440"/>
                    <a:pt x="840" y="21004"/>
                    <a:pt x="217" y="19476"/>
                  </a:cubicBezTo>
                  <a:cubicBezTo>
                    <a:pt x="-406" y="17949"/>
                    <a:pt x="425" y="15331"/>
                    <a:pt x="1256" y="12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7" name="Line"/>
            <p:cNvSpPr/>
            <p:nvPr/>
          </p:nvSpPr>
          <p:spPr>
            <a:xfrm>
              <a:off x="10797116" y="7594616"/>
              <a:ext cx="1587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extrusionOk="0">
                  <a:moveTo>
                    <a:pt x="0" y="20702"/>
                  </a:moveTo>
                  <a:cubicBezTo>
                    <a:pt x="576" y="10884"/>
                    <a:pt x="1152" y="1066"/>
                    <a:pt x="4752" y="84"/>
                  </a:cubicBezTo>
                  <a:cubicBezTo>
                    <a:pt x="8352" y="-898"/>
                    <a:pt x="14976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8" name="Line"/>
            <p:cNvSpPr/>
            <p:nvPr/>
          </p:nvSpPr>
          <p:spPr>
            <a:xfrm>
              <a:off x="10813510" y="7712181"/>
              <a:ext cx="17410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extrusionOk="0">
                  <a:moveTo>
                    <a:pt x="1843" y="21600"/>
                  </a:moveTo>
                  <a:cubicBezTo>
                    <a:pt x="573" y="21600"/>
                    <a:pt x="-698" y="21600"/>
                    <a:pt x="446" y="19200"/>
                  </a:cubicBezTo>
                  <a:cubicBezTo>
                    <a:pt x="1589" y="16800"/>
                    <a:pt x="5147" y="12000"/>
                    <a:pt x="8958" y="8400"/>
                  </a:cubicBezTo>
                  <a:cubicBezTo>
                    <a:pt x="12770" y="4800"/>
                    <a:pt x="16836" y="2400"/>
                    <a:pt x="209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9" name="Line"/>
            <p:cNvSpPr/>
            <p:nvPr/>
          </p:nvSpPr>
          <p:spPr>
            <a:xfrm>
              <a:off x="11101916" y="7401031"/>
              <a:ext cx="2942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0" y="0"/>
                  </a:moveTo>
                  <a:cubicBezTo>
                    <a:pt x="8640" y="2141"/>
                    <a:pt x="17280" y="4281"/>
                    <a:pt x="19440" y="7881"/>
                  </a:cubicBezTo>
                  <a:cubicBezTo>
                    <a:pt x="21600" y="11481"/>
                    <a:pt x="17280" y="1654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0" name="Line"/>
            <p:cNvSpPr/>
            <p:nvPr/>
          </p:nvSpPr>
          <p:spPr>
            <a:xfrm>
              <a:off x="11051116" y="7451831"/>
              <a:ext cx="2413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758" y="2983"/>
                    <a:pt x="15916" y="5966"/>
                    <a:pt x="12695" y="9000"/>
                  </a:cubicBezTo>
                  <a:cubicBezTo>
                    <a:pt x="9474" y="12034"/>
                    <a:pt x="5874" y="15120"/>
                    <a:pt x="3695" y="17229"/>
                  </a:cubicBezTo>
                  <a:cubicBezTo>
                    <a:pt x="1516" y="19337"/>
                    <a:pt x="758" y="204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1" name="Line"/>
            <p:cNvSpPr/>
            <p:nvPr/>
          </p:nvSpPr>
          <p:spPr>
            <a:xfrm>
              <a:off x="11140016" y="7679329"/>
              <a:ext cx="215901" cy="30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extrusionOk="0">
                  <a:moveTo>
                    <a:pt x="21600" y="2759"/>
                  </a:moveTo>
                  <a:cubicBezTo>
                    <a:pt x="21388" y="1717"/>
                    <a:pt x="21176" y="674"/>
                    <a:pt x="20435" y="227"/>
                  </a:cubicBezTo>
                  <a:cubicBezTo>
                    <a:pt x="19694" y="-220"/>
                    <a:pt x="18424" y="-71"/>
                    <a:pt x="16518" y="1270"/>
                  </a:cubicBezTo>
                  <a:cubicBezTo>
                    <a:pt x="14612" y="2610"/>
                    <a:pt x="12071" y="5143"/>
                    <a:pt x="9847" y="7973"/>
                  </a:cubicBezTo>
                  <a:cubicBezTo>
                    <a:pt x="7624" y="10803"/>
                    <a:pt x="5718" y="13932"/>
                    <a:pt x="4765" y="16092"/>
                  </a:cubicBezTo>
                  <a:cubicBezTo>
                    <a:pt x="3812" y="18252"/>
                    <a:pt x="3812" y="19443"/>
                    <a:pt x="4341" y="20188"/>
                  </a:cubicBezTo>
                  <a:cubicBezTo>
                    <a:pt x="4871" y="20933"/>
                    <a:pt x="5929" y="21231"/>
                    <a:pt x="7094" y="21306"/>
                  </a:cubicBezTo>
                  <a:cubicBezTo>
                    <a:pt x="8259" y="21380"/>
                    <a:pt x="9529" y="21231"/>
                    <a:pt x="10694" y="20859"/>
                  </a:cubicBezTo>
                  <a:cubicBezTo>
                    <a:pt x="11859" y="20486"/>
                    <a:pt x="12918" y="19890"/>
                    <a:pt x="13129" y="18848"/>
                  </a:cubicBezTo>
                  <a:cubicBezTo>
                    <a:pt x="13341" y="17805"/>
                    <a:pt x="12706" y="16315"/>
                    <a:pt x="10376" y="15645"/>
                  </a:cubicBezTo>
                  <a:cubicBezTo>
                    <a:pt x="8047" y="14974"/>
                    <a:pt x="4024" y="15123"/>
                    <a:pt x="0" y="15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2" name="Line"/>
            <p:cNvSpPr/>
            <p:nvPr/>
          </p:nvSpPr>
          <p:spPr>
            <a:xfrm>
              <a:off x="11476566" y="7653899"/>
              <a:ext cx="2413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extrusionOk="0">
                  <a:moveTo>
                    <a:pt x="0" y="20827"/>
                  </a:moveTo>
                  <a:cubicBezTo>
                    <a:pt x="4737" y="10858"/>
                    <a:pt x="9474" y="889"/>
                    <a:pt x="13074" y="58"/>
                  </a:cubicBezTo>
                  <a:cubicBezTo>
                    <a:pt x="16674" y="-773"/>
                    <a:pt x="19137" y="7535"/>
                    <a:pt x="2160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3" name="Line"/>
            <p:cNvSpPr/>
            <p:nvPr/>
          </p:nvSpPr>
          <p:spPr>
            <a:xfrm>
              <a:off x="11503862" y="7782031"/>
              <a:ext cx="25845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extrusionOk="0">
                  <a:moveTo>
                    <a:pt x="3004" y="19059"/>
                  </a:moveTo>
                  <a:cubicBezTo>
                    <a:pt x="1599" y="20329"/>
                    <a:pt x="194" y="21600"/>
                    <a:pt x="19" y="21600"/>
                  </a:cubicBezTo>
                  <a:cubicBezTo>
                    <a:pt x="-157" y="21600"/>
                    <a:pt x="897" y="20329"/>
                    <a:pt x="4672" y="16518"/>
                  </a:cubicBezTo>
                  <a:cubicBezTo>
                    <a:pt x="8448" y="12706"/>
                    <a:pt x="14945" y="6353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4" name="Line"/>
            <p:cNvSpPr/>
            <p:nvPr/>
          </p:nvSpPr>
          <p:spPr>
            <a:xfrm>
              <a:off x="11648016" y="7597370"/>
              <a:ext cx="131967" cy="27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74" extrusionOk="0">
                  <a:moveTo>
                    <a:pt x="3988" y="1536"/>
                  </a:moveTo>
                  <a:cubicBezTo>
                    <a:pt x="1994" y="871"/>
                    <a:pt x="0" y="206"/>
                    <a:pt x="0" y="40"/>
                  </a:cubicBezTo>
                  <a:cubicBezTo>
                    <a:pt x="0" y="-126"/>
                    <a:pt x="1994" y="206"/>
                    <a:pt x="5815" y="1369"/>
                  </a:cubicBezTo>
                  <a:cubicBezTo>
                    <a:pt x="9637" y="2532"/>
                    <a:pt x="15286" y="4526"/>
                    <a:pt x="18277" y="6437"/>
                  </a:cubicBezTo>
                  <a:cubicBezTo>
                    <a:pt x="21268" y="8348"/>
                    <a:pt x="21600" y="10176"/>
                    <a:pt x="18775" y="12668"/>
                  </a:cubicBezTo>
                  <a:cubicBezTo>
                    <a:pt x="15951" y="15160"/>
                    <a:pt x="9969" y="18317"/>
                    <a:pt x="3988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5" name="Line"/>
            <p:cNvSpPr/>
            <p:nvPr/>
          </p:nvSpPr>
          <p:spPr>
            <a:xfrm>
              <a:off x="11857566" y="7616931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189"/>
                    <a:pt x="16800" y="379"/>
                    <a:pt x="14640" y="1516"/>
                  </a:cubicBezTo>
                  <a:cubicBezTo>
                    <a:pt x="12480" y="2653"/>
                    <a:pt x="10560" y="4737"/>
                    <a:pt x="8160" y="8242"/>
                  </a:cubicBezTo>
                  <a:cubicBezTo>
                    <a:pt x="5760" y="11747"/>
                    <a:pt x="2880" y="16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6" name="Line"/>
            <p:cNvSpPr/>
            <p:nvPr/>
          </p:nvSpPr>
          <p:spPr>
            <a:xfrm>
              <a:off x="11946466" y="7648681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4200"/>
                    <a:pt x="14400" y="8400"/>
                    <a:pt x="10800" y="12000"/>
                  </a:cubicBezTo>
                  <a:cubicBezTo>
                    <a:pt x="7200" y="15600"/>
                    <a:pt x="36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7" name="Line"/>
            <p:cNvSpPr/>
            <p:nvPr/>
          </p:nvSpPr>
          <p:spPr>
            <a:xfrm>
              <a:off x="11781094" y="7652103"/>
              <a:ext cx="286023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648" extrusionOk="0">
                  <a:moveTo>
                    <a:pt x="1450" y="20648"/>
                  </a:moveTo>
                  <a:cubicBezTo>
                    <a:pt x="656" y="14477"/>
                    <a:pt x="-138" y="8305"/>
                    <a:pt x="21" y="4448"/>
                  </a:cubicBezTo>
                  <a:cubicBezTo>
                    <a:pt x="180" y="591"/>
                    <a:pt x="1291" y="-952"/>
                    <a:pt x="5024" y="591"/>
                  </a:cubicBezTo>
                  <a:cubicBezTo>
                    <a:pt x="8756" y="2134"/>
                    <a:pt x="15109" y="6762"/>
                    <a:pt x="21462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8" name="Line"/>
            <p:cNvSpPr/>
            <p:nvPr/>
          </p:nvSpPr>
          <p:spPr>
            <a:xfrm>
              <a:off x="11975827" y="7860185"/>
              <a:ext cx="135740" cy="12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48" extrusionOk="0">
                  <a:moveTo>
                    <a:pt x="17323" y="5154"/>
                  </a:moveTo>
                  <a:cubicBezTo>
                    <a:pt x="16659" y="3323"/>
                    <a:pt x="15994" y="1493"/>
                    <a:pt x="14831" y="577"/>
                  </a:cubicBezTo>
                  <a:cubicBezTo>
                    <a:pt x="13668" y="-338"/>
                    <a:pt x="12006" y="-338"/>
                    <a:pt x="9514" y="1859"/>
                  </a:cubicBezTo>
                  <a:cubicBezTo>
                    <a:pt x="7022" y="4055"/>
                    <a:pt x="3699" y="8448"/>
                    <a:pt x="1871" y="11560"/>
                  </a:cubicBezTo>
                  <a:cubicBezTo>
                    <a:pt x="43" y="14672"/>
                    <a:pt x="-289" y="16503"/>
                    <a:pt x="209" y="17967"/>
                  </a:cubicBezTo>
                  <a:cubicBezTo>
                    <a:pt x="708" y="19431"/>
                    <a:pt x="2037" y="20530"/>
                    <a:pt x="5693" y="20896"/>
                  </a:cubicBezTo>
                  <a:cubicBezTo>
                    <a:pt x="9348" y="21262"/>
                    <a:pt x="15329" y="20896"/>
                    <a:pt x="21311" y="20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9" name="Line"/>
            <p:cNvSpPr/>
            <p:nvPr/>
          </p:nvSpPr>
          <p:spPr>
            <a:xfrm>
              <a:off x="12156016" y="779473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40" name="Line"/>
            <p:cNvSpPr/>
            <p:nvPr/>
          </p:nvSpPr>
          <p:spPr>
            <a:xfrm>
              <a:off x="12186635" y="7858231"/>
              <a:ext cx="9003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extrusionOk="0">
                  <a:moveTo>
                    <a:pt x="6296" y="0"/>
                  </a:moveTo>
                  <a:cubicBezTo>
                    <a:pt x="3282" y="4800"/>
                    <a:pt x="268" y="9600"/>
                    <a:pt x="17" y="13200"/>
                  </a:cubicBezTo>
                  <a:cubicBezTo>
                    <a:pt x="-234" y="16800"/>
                    <a:pt x="2278" y="19200"/>
                    <a:pt x="6296" y="20400"/>
                  </a:cubicBezTo>
                  <a:cubicBezTo>
                    <a:pt x="10315" y="21600"/>
                    <a:pt x="15840" y="21600"/>
                    <a:pt x="21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41" name="Line"/>
            <p:cNvSpPr/>
            <p:nvPr/>
          </p:nvSpPr>
          <p:spPr>
            <a:xfrm>
              <a:off x="12302066" y="7627368"/>
              <a:ext cx="152401" cy="22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extrusionOk="0">
                  <a:moveTo>
                    <a:pt x="21600" y="212"/>
                  </a:moveTo>
                  <a:cubicBezTo>
                    <a:pt x="20100" y="14"/>
                    <a:pt x="18600" y="-184"/>
                    <a:pt x="16650" y="311"/>
                  </a:cubicBezTo>
                  <a:cubicBezTo>
                    <a:pt x="14700" y="807"/>
                    <a:pt x="12300" y="1996"/>
                    <a:pt x="11700" y="4572"/>
                  </a:cubicBezTo>
                  <a:cubicBezTo>
                    <a:pt x="11100" y="7148"/>
                    <a:pt x="12300" y="11111"/>
                    <a:pt x="13050" y="13588"/>
                  </a:cubicBezTo>
                  <a:cubicBezTo>
                    <a:pt x="13800" y="16066"/>
                    <a:pt x="14100" y="17056"/>
                    <a:pt x="13050" y="18146"/>
                  </a:cubicBezTo>
                  <a:cubicBezTo>
                    <a:pt x="12000" y="19236"/>
                    <a:pt x="9600" y="20425"/>
                    <a:pt x="7650" y="20921"/>
                  </a:cubicBezTo>
                  <a:cubicBezTo>
                    <a:pt x="5700" y="21416"/>
                    <a:pt x="4200" y="21218"/>
                    <a:pt x="3000" y="20623"/>
                  </a:cubicBezTo>
                  <a:cubicBezTo>
                    <a:pt x="1800" y="20029"/>
                    <a:pt x="900" y="19038"/>
                    <a:pt x="0" y="18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42" name="Line"/>
            <p:cNvSpPr/>
            <p:nvPr/>
          </p:nvSpPr>
          <p:spPr>
            <a:xfrm>
              <a:off x="12384616" y="766773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43" name="Line"/>
            <p:cNvSpPr/>
            <p:nvPr/>
          </p:nvSpPr>
          <p:spPr>
            <a:xfrm>
              <a:off x="12371916" y="7699481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108" y="2905"/>
                    <a:pt x="16615" y="5811"/>
                    <a:pt x="13846" y="8400"/>
                  </a:cubicBezTo>
                  <a:cubicBezTo>
                    <a:pt x="11077" y="10989"/>
                    <a:pt x="8031" y="13263"/>
                    <a:pt x="5677" y="15411"/>
                  </a:cubicBezTo>
                  <a:cubicBezTo>
                    <a:pt x="3323" y="17558"/>
                    <a:pt x="1662" y="195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44" name="Line"/>
            <p:cNvSpPr/>
            <p:nvPr/>
          </p:nvSpPr>
          <p:spPr>
            <a:xfrm>
              <a:off x="12359216" y="7916330"/>
              <a:ext cx="234951" cy="25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extrusionOk="0">
                  <a:moveTo>
                    <a:pt x="21600" y="1501"/>
                  </a:moveTo>
                  <a:cubicBezTo>
                    <a:pt x="21016" y="799"/>
                    <a:pt x="20432" y="97"/>
                    <a:pt x="19654" y="9"/>
                  </a:cubicBezTo>
                  <a:cubicBezTo>
                    <a:pt x="18876" y="-79"/>
                    <a:pt x="17903" y="448"/>
                    <a:pt x="15859" y="2731"/>
                  </a:cubicBezTo>
                  <a:cubicBezTo>
                    <a:pt x="13816" y="5014"/>
                    <a:pt x="10703" y="9053"/>
                    <a:pt x="8659" y="12038"/>
                  </a:cubicBezTo>
                  <a:cubicBezTo>
                    <a:pt x="6616" y="15023"/>
                    <a:pt x="5643" y="16955"/>
                    <a:pt x="5157" y="18360"/>
                  </a:cubicBezTo>
                  <a:cubicBezTo>
                    <a:pt x="4670" y="19765"/>
                    <a:pt x="4670" y="20643"/>
                    <a:pt x="5254" y="21082"/>
                  </a:cubicBezTo>
                  <a:cubicBezTo>
                    <a:pt x="5838" y="21521"/>
                    <a:pt x="7005" y="21521"/>
                    <a:pt x="8854" y="21345"/>
                  </a:cubicBezTo>
                  <a:cubicBezTo>
                    <a:pt x="10703" y="21170"/>
                    <a:pt x="13232" y="20819"/>
                    <a:pt x="14984" y="20380"/>
                  </a:cubicBezTo>
                  <a:cubicBezTo>
                    <a:pt x="16735" y="19941"/>
                    <a:pt x="17708" y="19414"/>
                    <a:pt x="17611" y="18975"/>
                  </a:cubicBezTo>
                  <a:cubicBezTo>
                    <a:pt x="17514" y="18536"/>
                    <a:pt x="16346" y="18184"/>
                    <a:pt x="13232" y="18184"/>
                  </a:cubicBezTo>
                  <a:cubicBezTo>
                    <a:pt x="10119" y="18184"/>
                    <a:pt x="5059" y="18536"/>
                    <a:pt x="0" y="18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1345" name="Line Shape" descr="Line Shape"/>
            <p:cNvPicPr>
              <a:picLocks/>
            </p:cNvPicPr>
            <p:nvPr/>
          </p:nvPicPr>
          <p:blipFill>
            <a:blip r:embed="rId34" cstate="print">
              <a:extLst/>
            </a:blip>
            <a:stretch>
              <a:fillRect/>
            </a:stretch>
          </p:blipFill>
          <p:spPr>
            <a:xfrm>
              <a:off x="358389" y="3334995"/>
              <a:ext cx="653378" cy="3299593"/>
            </a:xfrm>
            <a:prstGeom prst="rect">
              <a:avLst/>
            </a:prstGeom>
            <a:effectLst/>
          </p:spPr>
        </p:pic>
        <p:pic>
          <p:nvPicPr>
            <p:cNvPr id="1347" name="Line Shape" descr="Line Shape"/>
            <p:cNvPicPr>
              <a:picLocks/>
            </p:cNvPicPr>
            <p:nvPr/>
          </p:nvPicPr>
          <p:blipFill>
            <a:blip r:embed="rId35" cstate="print">
              <a:extLst/>
            </a:blip>
            <a:stretch>
              <a:fillRect/>
            </a:stretch>
          </p:blipFill>
          <p:spPr>
            <a:xfrm>
              <a:off x="-38100" y="2401626"/>
              <a:ext cx="317088" cy="554221"/>
            </a:xfrm>
            <a:prstGeom prst="rect">
              <a:avLst/>
            </a:prstGeom>
            <a:effectLst/>
          </p:spPr>
        </p:pic>
        <p:pic>
          <p:nvPicPr>
            <p:cNvPr id="1349" name="Line Shape" descr="Line Shape"/>
            <p:cNvPicPr>
              <a:picLocks/>
            </p:cNvPicPr>
            <p:nvPr/>
          </p:nvPicPr>
          <p:blipFill>
            <a:blip r:embed="rId36" cstate="print">
              <a:extLst/>
            </a:blip>
            <a:stretch>
              <a:fillRect/>
            </a:stretch>
          </p:blipFill>
          <p:spPr>
            <a:xfrm>
              <a:off x="173566" y="2149581"/>
              <a:ext cx="184151" cy="444501"/>
            </a:xfrm>
            <a:prstGeom prst="rect">
              <a:avLst/>
            </a:prstGeom>
            <a:effectLst/>
          </p:spPr>
        </p:pic>
        <p:pic>
          <p:nvPicPr>
            <p:cNvPr id="1351" name="Line Shape" descr="Line Shape"/>
            <p:cNvPicPr>
              <a:picLocks/>
            </p:cNvPicPr>
            <p:nvPr/>
          </p:nvPicPr>
          <p:blipFill>
            <a:blip r:embed="rId37" cstate="print">
              <a:extLst/>
            </a:blip>
            <a:stretch>
              <a:fillRect/>
            </a:stretch>
          </p:blipFill>
          <p:spPr>
            <a:xfrm>
              <a:off x="339846" y="2327381"/>
              <a:ext cx="210495" cy="226861"/>
            </a:xfrm>
            <a:prstGeom prst="rect">
              <a:avLst/>
            </a:prstGeom>
            <a:effectLst/>
          </p:spPr>
        </p:pic>
        <p:pic>
          <p:nvPicPr>
            <p:cNvPr id="1353" name="Line Shape" descr="Line Shape"/>
            <p:cNvPicPr>
              <a:picLocks/>
            </p:cNvPicPr>
            <p:nvPr/>
          </p:nvPicPr>
          <p:blipFill>
            <a:blip r:embed="rId38" cstate="print">
              <a:extLst/>
            </a:blip>
            <a:stretch>
              <a:fillRect/>
            </a:stretch>
          </p:blipFill>
          <p:spPr>
            <a:xfrm>
              <a:off x="491133" y="2065899"/>
              <a:ext cx="295616" cy="445632"/>
            </a:xfrm>
            <a:prstGeom prst="rect">
              <a:avLst/>
            </a:prstGeom>
            <a:effectLst/>
          </p:spPr>
        </p:pic>
        <p:pic>
          <p:nvPicPr>
            <p:cNvPr id="1355" name="Line Shape" descr="Line Shape"/>
            <p:cNvPicPr>
              <a:picLocks/>
            </p:cNvPicPr>
            <p:nvPr/>
          </p:nvPicPr>
          <p:blipFill>
            <a:blip r:embed="rId39" cstate="print">
              <a:extLst/>
            </a:blip>
            <a:stretch>
              <a:fillRect/>
            </a:stretch>
          </p:blipFill>
          <p:spPr>
            <a:xfrm>
              <a:off x="829733" y="1857916"/>
              <a:ext cx="436034" cy="553997"/>
            </a:xfrm>
            <a:prstGeom prst="rect">
              <a:avLst/>
            </a:prstGeom>
            <a:effectLst/>
          </p:spPr>
        </p:pic>
        <p:pic>
          <p:nvPicPr>
            <p:cNvPr id="1357" name="Line Shape" descr="Line Shape"/>
            <p:cNvPicPr>
              <a:picLocks/>
            </p:cNvPicPr>
            <p:nvPr/>
          </p:nvPicPr>
          <p:blipFill>
            <a:blip r:embed="rId40" cstate="print">
              <a:extLst/>
            </a:blip>
            <a:stretch>
              <a:fillRect/>
            </a:stretch>
          </p:blipFill>
          <p:spPr>
            <a:xfrm>
              <a:off x="212720" y="2928186"/>
              <a:ext cx="312214" cy="453560"/>
            </a:xfrm>
            <a:prstGeom prst="rect">
              <a:avLst/>
            </a:prstGeom>
            <a:effectLst/>
          </p:spPr>
        </p:pic>
        <p:pic>
          <p:nvPicPr>
            <p:cNvPr id="1359" name="Line Shape" descr="Line Shape"/>
            <p:cNvPicPr>
              <a:picLocks/>
            </p:cNvPicPr>
            <p:nvPr/>
          </p:nvPicPr>
          <p:blipFill>
            <a:blip r:embed="rId41" cstate="print">
              <a:extLst/>
            </a:blip>
            <a:stretch>
              <a:fillRect/>
            </a:stretch>
          </p:blipFill>
          <p:spPr>
            <a:xfrm>
              <a:off x="504711" y="3067067"/>
              <a:ext cx="297506" cy="175265"/>
            </a:xfrm>
            <a:prstGeom prst="rect">
              <a:avLst/>
            </a:prstGeom>
            <a:effectLst/>
          </p:spPr>
        </p:pic>
        <p:pic>
          <p:nvPicPr>
            <p:cNvPr id="1361" name="Line Shape" descr="Line Shape"/>
            <p:cNvPicPr>
              <a:picLocks/>
            </p:cNvPicPr>
            <p:nvPr/>
          </p:nvPicPr>
          <p:blipFill>
            <a:blip r:embed="rId42" cstate="print">
              <a:extLst/>
            </a:blip>
            <a:stretch>
              <a:fillRect/>
            </a:stretch>
          </p:blipFill>
          <p:spPr>
            <a:xfrm>
              <a:off x="662516" y="2708381"/>
              <a:ext cx="247651" cy="488951"/>
            </a:xfrm>
            <a:prstGeom prst="rect">
              <a:avLst/>
            </a:prstGeom>
            <a:effectLst/>
          </p:spPr>
        </p:pic>
        <p:pic>
          <p:nvPicPr>
            <p:cNvPr id="1363" name="Line Shape" descr="Line Shape"/>
            <p:cNvPicPr>
              <a:picLocks/>
            </p:cNvPicPr>
            <p:nvPr/>
          </p:nvPicPr>
          <p:blipFill>
            <a:blip r:embed="rId43" cstate="print">
              <a:extLst/>
            </a:blip>
            <a:stretch>
              <a:fillRect/>
            </a:stretch>
          </p:blipFill>
          <p:spPr>
            <a:xfrm>
              <a:off x="854720" y="2900648"/>
              <a:ext cx="252297" cy="214134"/>
            </a:xfrm>
            <a:prstGeom prst="rect">
              <a:avLst/>
            </a:prstGeom>
            <a:effectLst/>
          </p:spPr>
        </p:pic>
        <p:pic>
          <p:nvPicPr>
            <p:cNvPr id="1365" name="Line Shape" descr="Line Shape"/>
            <p:cNvPicPr>
              <a:picLocks/>
            </p:cNvPicPr>
            <p:nvPr/>
          </p:nvPicPr>
          <p:blipFill>
            <a:blip r:embed="rId44" cstate="print">
              <a:extLst/>
            </a:blip>
            <a:stretch>
              <a:fillRect/>
            </a:stretch>
          </p:blipFill>
          <p:spPr>
            <a:xfrm>
              <a:off x="1025408" y="2812643"/>
              <a:ext cx="240359" cy="260005"/>
            </a:xfrm>
            <a:prstGeom prst="rect">
              <a:avLst/>
            </a:prstGeom>
            <a:effectLst/>
          </p:spPr>
        </p:pic>
        <p:pic>
          <p:nvPicPr>
            <p:cNvPr id="1367" name="Line Shape" descr="Line Shape"/>
            <p:cNvPicPr>
              <a:picLocks/>
            </p:cNvPicPr>
            <p:nvPr/>
          </p:nvPicPr>
          <p:blipFill>
            <a:blip r:embed="rId45" cstate="print">
              <a:extLst/>
            </a:blip>
            <a:stretch>
              <a:fillRect/>
            </a:stretch>
          </p:blipFill>
          <p:spPr>
            <a:xfrm>
              <a:off x="1212416" y="2695729"/>
              <a:ext cx="459751" cy="30353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1781121" y="978464"/>
            <a:ext cx="9136911" cy="4930613"/>
            <a:chOff x="0" y="0"/>
            <a:chExt cx="9746036" cy="7012426"/>
          </a:xfrm>
        </p:grpSpPr>
        <p:sp>
          <p:nvSpPr>
            <p:cNvPr id="1371" name="Line"/>
            <p:cNvSpPr/>
            <p:nvPr/>
          </p:nvSpPr>
          <p:spPr>
            <a:xfrm>
              <a:off x="247332" y="43507"/>
              <a:ext cx="107055" cy="37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42" extrusionOk="0">
                  <a:moveTo>
                    <a:pt x="21009" y="0"/>
                  </a:moveTo>
                  <a:cubicBezTo>
                    <a:pt x="17686" y="3682"/>
                    <a:pt x="14363" y="7364"/>
                    <a:pt x="11040" y="10677"/>
                  </a:cubicBezTo>
                  <a:cubicBezTo>
                    <a:pt x="7717" y="13991"/>
                    <a:pt x="4394" y="16936"/>
                    <a:pt x="2317" y="18839"/>
                  </a:cubicBezTo>
                  <a:cubicBezTo>
                    <a:pt x="240" y="20741"/>
                    <a:pt x="-591" y="21600"/>
                    <a:pt x="447" y="21539"/>
                  </a:cubicBezTo>
                  <a:cubicBezTo>
                    <a:pt x="1486" y="21477"/>
                    <a:pt x="4394" y="20495"/>
                    <a:pt x="7301" y="19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2" name="Line"/>
            <p:cNvSpPr/>
            <p:nvPr/>
          </p:nvSpPr>
          <p:spPr>
            <a:xfrm>
              <a:off x="500436" y="5407"/>
              <a:ext cx="571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600" y="3331"/>
                    <a:pt x="13600" y="6663"/>
                    <a:pt x="11200" y="10048"/>
                  </a:cubicBezTo>
                  <a:cubicBezTo>
                    <a:pt x="8800" y="13433"/>
                    <a:pt x="8000" y="16872"/>
                    <a:pt x="6400" y="18806"/>
                  </a:cubicBezTo>
                  <a:cubicBezTo>
                    <a:pt x="4800" y="20740"/>
                    <a:pt x="2400" y="211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3" name="Line"/>
            <p:cNvSpPr/>
            <p:nvPr/>
          </p:nvSpPr>
          <p:spPr>
            <a:xfrm>
              <a:off x="146008" y="-1"/>
              <a:ext cx="570329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0" extrusionOk="0">
                  <a:moveTo>
                    <a:pt x="2586" y="21440"/>
                  </a:moveTo>
                  <a:cubicBezTo>
                    <a:pt x="1948" y="21440"/>
                    <a:pt x="1311" y="21440"/>
                    <a:pt x="793" y="21440"/>
                  </a:cubicBezTo>
                  <a:cubicBezTo>
                    <a:pt x="275" y="21440"/>
                    <a:pt x="-124" y="21440"/>
                    <a:pt x="35" y="20540"/>
                  </a:cubicBezTo>
                  <a:cubicBezTo>
                    <a:pt x="195" y="19640"/>
                    <a:pt x="912" y="17840"/>
                    <a:pt x="2706" y="14780"/>
                  </a:cubicBezTo>
                  <a:cubicBezTo>
                    <a:pt x="4499" y="11720"/>
                    <a:pt x="7368" y="7400"/>
                    <a:pt x="10238" y="4520"/>
                  </a:cubicBezTo>
                  <a:cubicBezTo>
                    <a:pt x="13107" y="1640"/>
                    <a:pt x="15976" y="200"/>
                    <a:pt x="17849" y="20"/>
                  </a:cubicBezTo>
                  <a:cubicBezTo>
                    <a:pt x="19722" y="-160"/>
                    <a:pt x="20599" y="920"/>
                    <a:pt x="21476" y="2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4" name="Line"/>
            <p:cNvSpPr/>
            <p:nvPr/>
          </p:nvSpPr>
          <p:spPr>
            <a:xfrm>
              <a:off x="621187" y="306127"/>
              <a:ext cx="304700" cy="30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53" extrusionOk="0">
                  <a:moveTo>
                    <a:pt x="11165" y="2074"/>
                  </a:moveTo>
                  <a:cubicBezTo>
                    <a:pt x="10272" y="1330"/>
                    <a:pt x="9378" y="585"/>
                    <a:pt x="8558" y="212"/>
                  </a:cubicBezTo>
                  <a:cubicBezTo>
                    <a:pt x="7739" y="-160"/>
                    <a:pt x="6994" y="-160"/>
                    <a:pt x="5877" y="1181"/>
                  </a:cubicBezTo>
                  <a:cubicBezTo>
                    <a:pt x="4760" y="2521"/>
                    <a:pt x="3270" y="5203"/>
                    <a:pt x="2153" y="8257"/>
                  </a:cubicBezTo>
                  <a:cubicBezTo>
                    <a:pt x="1036" y="11310"/>
                    <a:pt x="291" y="14737"/>
                    <a:pt x="67" y="16897"/>
                  </a:cubicBezTo>
                  <a:cubicBezTo>
                    <a:pt x="-156" y="19057"/>
                    <a:pt x="142" y="19950"/>
                    <a:pt x="1483" y="20546"/>
                  </a:cubicBezTo>
                  <a:cubicBezTo>
                    <a:pt x="2823" y="21142"/>
                    <a:pt x="5207" y="21440"/>
                    <a:pt x="8707" y="20770"/>
                  </a:cubicBezTo>
                  <a:cubicBezTo>
                    <a:pt x="12208" y="20099"/>
                    <a:pt x="16826" y="18461"/>
                    <a:pt x="21444" y="16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5" name="Line"/>
            <p:cNvSpPr/>
            <p:nvPr/>
          </p:nvSpPr>
          <p:spPr>
            <a:xfrm>
              <a:off x="1192586" y="235454"/>
              <a:ext cx="177801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extrusionOk="0">
                  <a:moveTo>
                    <a:pt x="0" y="17180"/>
                  </a:moveTo>
                  <a:cubicBezTo>
                    <a:pt x="4371" y="11180"/>
                    <a:pt x="8743" y="5180"/>
                    <a:pt x="11829" y="2180"/>
                  </a:cubicBezTo>
                  <a:cubicBezTo>
                    <a:pt x="14914" y="-820"/>
                    <a:pt x="16714" y="-820"/>
                    <a:pt x="18129" y="2780"/>
                  </a:cubicBezTo>
                  <a:cubicBezTo>
                    <a:pt x="19543" y="6380"/>
                    <a:pt x="20571" y="13580"/>
                    <a:pt x="21600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6" name="Line"/>
            <p:cNvSpPr/>
            <p:nvPr/>
          </p:nvSpPr>
          <p:spPr>
            <a:xfrm>
              <a:off x="1202842" y="392757"/>
              <a:ext cx="231045" cy="6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49" extrusionOk="0">
                  <a:moveTo>
                    <a:pt x="4939" y="4320"/>
                  </a:moveTo>
                  <a:cubicBezTo>
                    <a:pt x="3761" y="7920"/>
                    <a:pt x="2583" y="11520"/>
                    <a:pt x="1601" y="14400"/>
                  </a:cubicBezTo>
                  <a:cubicBezTo>
                    <a:pt x="619" y="17280"/>
                    <a:pt x="-166" y="19440"/>
                    <a:pt x="30" y="20520"/>
                  </a:cubicBezTo>
                  <a:cubicBezTo>
                    <a:pt x="227" y="21600"/>
                    <a:pt x="1405" y="21600"/>
                    <a:pt x="5136" y="18000"/>
                  </a:cubicBezTo>
                  <a:cubicBezTo>
                    <a:pt x="8867" y="14400"/>
                    <a:pt x="15150" y="7200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7" name="Line"/>
            <p:cNvSpPr/>
            <p:nvPr/>
          </p:nvSpPr>
          <p:spPr>
            <a:xfrm>
              <a:off x="1738686" y="35041"/>
              <a:ext cx="177801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2"/>
                  </a:moveTo>
                  <a:cubicBezTo>
                    <a:pt x="20829" y="1475"/>
                    <a:pt x="20057" y="948"/>
                    <a:pt x="17614" y="580"/>
                  </a:cubicBezTo>
                  <a:cubicBezTo>
                    <a:pt x="15171" y="211"/>
                    <a:pt x="11057" y="0"/>
                    <a:pt x="8357" y="0"/>
                  </a:cubicBezTo>
                  <a:cubicBezTo>
                    <a:pt x="5657" y="0"/>
                    <a:pt x="4371" y="211"/>
                    <a:pt x="3471" y="1686"/>
                  </a:cubicBezTo>
                  <a:cubicBezTo>
                    <a:pt x="2571" y="3161"/>
                    <a:pt x="2057" y="5900"/>
                    <a:pt x="1800" y="7692"/>
                  </a:cubicBezTo>
                  <a:cubicBezTo>
                    <a:pt x="1543" y="9483"/>
                    <a:pt x="1543" y="10326"/>
                    <a:pt x="2057" y="10589"/>
                  </a:cubicBezTo>
                  <a:cubicBezTo>
                    <a:pt x="2571" y="10853"/>
                    <a:pt x="3600" y="10537"/>
                    <a:pt x="4757" y="10379"/>
                  </a:cubicBezTo>
                  <a:cubicBezTo>
                    <a:pt x="5914" y="10220"/>
                    <a:pt x="7200" y="10220"/>
                    <a:pt x="9129" y="10484"/>
                  </a:cubicBezTo>
                  <a:cubicBezTo>
                    <a:pt x="11057" y="10747"/>
                    <a:pt x="13629" y="11274"/>
                    <a:pt x="15557" y="12117"/>
                  </a:cubicBezTo>
                  <a:cubicBezTo>
                    <a:pt x="17486" y="12960"/>
                    <a:pt x="18771" y="14119"/>
                    <a:pt x="18643" y="15225"/>
                  </a:cubicBezTo>
                  <a:cubicBezTo>
                    <a:pt x="18514" y="16332"/>
                    <a:pt x="16971" y="17385"/>
                    <a:pt x="13629" y="18439"/>
                  </a:cubicBezTo>
                  <a:cubicBezTo>
                    <a:pt x="10286" y="19493"/>
                    <a:pt x="5143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8" name="Line"/>
            <p:cNvSpPr/>
            <p:nvPr/>
          </p:nvSpPr>
          <p:spPr>
            <a:xfrm>
              <a:off x="1637086" y="573643"/>
              <a:ext cx="444501" cy="2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234" y="14811"/>
                  </a:moveTo>
                  <a:cubicBezTo>
                    <a:pt x="617" y="16775"/>
                    <a:pt x="0" y="18738"/>
                    <a:pt x="0" y="19720"/>
                  </a:cubicBezTo>
                  <a:cubicBezTo>
                    <a:pt x="0" y="20702"/>
                    <a:pt x="617" y="20702"/>
                    <a:pt x="2777" y="15793"/>
                  </a:cubicBezTo>
                  <a:cubicBezTo>
                    <a:pt x="4937" y="10884"/>
                    <a:pt x="8640" y="1066"/>
                    <a:pt x="12034" y="84"/>
                  </a:cubicBezTo>
                  <a:cubicBezTo>
                    <a:pt x="15429" y="-898"/>
                    <a:pt x="18514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9" name="Line"/>
            <p:cNvSpPr/>
            <p:nvPr/>
          </p:nvSpPr>
          <p:spPr>
            <a:xfrm>
              <a:off x="1757736" y="755071"/>
              <a:ext cx="209551" cy="32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extrusionOk="0">
                  <a:moveTo>
                    <a:pt x="21600" y="400"/>
                  </a:moveTo>
                  <a:cubicBezTo>
                    <a:pt x="20509" y="117"/>
                    <a:pt x="19418" y="-165"/>
                    <a:pt x="17782" y="117"/>
                  </a:cubicBezTo>
                  <a:cubicBezTo>
                    <a:pt x="16145" y="400"/>
                    <a:pt x="13964" y="1247"/>
                    <a:pt x="11345" y="3364"/>
                  </a:cubicBezTo>
                  <a:cubicBezTo>
                    <a:pt x="8727" y="5482"/>
                    <a:pt x="5673" y="8870"/>
                    <a:pt x="3709" y="11906"/>
                  </a:cubicBezTo>
                  <a:cubicBezTo>
                    <a:pt x="1745" y="14941"/>
                    <a:pt x="873" y="17623"/>
                    <a:pt x="982" y="19247"/>
                  </a:cubicBezTo>
                  <a:cubicBezTo>
                    <a:pt x="1091" y="20870"/>
                    <a:pt x="2182" y="21435"/>
                    <a:pt x="4691" y="21435"/>
                  </a:cubicBezTo>
                  <a:cubicBezTo>
                    <a:pt x="7200" y="21435"/>
                    <a:pt x="11127" y="20870"/>
                    <a:pt x="13745" y="20447"/>
                  </a:cubicBezTo>
                  <a:cubicBezTo>
                    <a:pt x="16364" y="20023"/>
                    <a:pt x="17673" y="19741"/>
                    <a:pt x="17564" y="19529"/>
                  </a:cubicBezTo>
                  <a:cubicBezTo>
                    <a:pt x="17455" y="19317"/>
                    <a:pt x="15927" y="19176"/>
                    <a:pt x="12764" y="19106"/>
                  </a:cubicBezTo>
                  <a:cubicBezTo>
                    <a:pt x="9600" y="19035"/>
                    <a:pt x="4800" y="19035"/>
                    <a:pt x="0" y="1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0" name="Line"/>
            <p:cNvSpPr/>
            <p:nvPr/>
          </p:nvSpPr>
          <p:spPr>
            <a:xfrm>
              <a:off x="3078536" y="145640"/>
              <a:ext cx="31245" cy="3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28" extrusionOk="0">
                  <a:moveTo>
                    <a:pt x="17280" y="2442"/>
                  </a:moveTo>
                  <a:cubicBezTo>
                    <a:pt x="18720" y="1341"/>
                    <a:pt x="20160" y="241"/>
                    <a:pt x="20880" y="34"/>
                  </a:cubicBezTo>
                  <a:cubicBezTo>
                    <a:pt x="21600" y="-172"/>
                    <a:pt x="21600" y="516"/>
                    <a:pt x="18000" y="3199"/>
                  </a:cubicBezTo>
                  <a:cubicBezTo>
                    <a:pt x="14400" y="5882"/>
                    <a:pt x="7200" y="10559"/>
                    <a:pt x="3600" y="13930"/>
                  </a:cubicBezTo>
                  <a:cubicBezTo>
                    <a:pt x="0" y="17301"/>
                    <a:pt x="0" y="19364"/>
                    <a:pt x="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1" name="Line"/>
            <p:cNvSpPr/>
            <p:nvPr/>
          </p:nvSpPr>
          <p:spPr>
            <a:xfrm>
              <a:off x="3218236" y="142991"/>
              <a:ext cx="23284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54"/>
                  </a:moveTo>
                  <a:cubicBezTo>
                    <a:pt x="3927" y="777"/>
                    <a:pt x="7855" y="0"/>
                    <a:pt x="10800" y="0"/>
                  </a:cubicBezTo>
                  <a:cubicBezTo>
                    <a:pt x="13745" y="0"/>
                    <a:pt x="15709" y="777"/>
                    <a:pt x="17673" y="3652"/>
                  </a:cubicBezTo>
                  <a:cubicBezTo>
                    <a:pt x="19636" y="6527"/>
                    <a:pt x="21600" y="11499"/>
                    <a:pt x="21600" y="14840"/>
                  </a:cubicBezTo>
                  <a:cubicBezTo>
                    <a:pt x="21600" y="18181"/>
                    <a:pt x="19636" y="19891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2" name="Line"/>
            <p:cNvSpPr/>
            <p:nvPr/>
          </p:nvSpPr>
          <p:spPr>
            <a:xfrm>
              <a:off x="2911753" y="152399"/>
              <a:ext cx="446184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42" extrusionOk="0">
                  <a:moveTo>
                    <a:pt x="3122" y="21142"/>
                  </a:moveTo>
                  <a:cubicBezTo>
                    <a:pt x="2413" y="21142"/>
                    <a:pt x="1703" y="21142"/>
                    <a:pt x="1044" y="21142"/>
                  </a:cubicBezTo>
                  <a:cubicBezTo>
                    <a:pt x="384" y="21142"/>
                    <a:pt x="-224" y="21142"/>
                    <a:pt x="80" y="19085"/>
                  </a:cubicBezTo>
                  <a:cubicBezTo>
                    <a:pt x="384" y="17028"/>
                    <a:pt x="1601" y="12913"/>
                    <a:pt x="3883" y="8799"/>
                  </a:cubicBezTo>
                  <a:cubicBezTo>
                    <a:pt x="6165" y="4685"/>
                    <a:pt x="9511" y="571"/>
                    <a:pt x="12604" y="56"/>
                  </a:cubicBezTo>
                  <a:cubicBezTo>
                    <a:pt x="15697" y="-458"/>
                    <a:pt x="18537" y="2628"/>
                    <a:pt x="21376" y="5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3" name="Line"/>
            <p:cNvSpPr/>
            <p:nvPr/>
          </p:nvSpPr>
          <p:spPr>
            <a:xfrm>
              <a:off x="3307136" y="400352"/>
              <a:ext cx="114301" cy="28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extrusionOk="0">
                  <a:moveTo>
                    <a:pt x="21600" y="381"/>
                  </a:moveTo>
                  <a:cubicBezTo>
                    <a:pt x="19600" y="65"/>
                    <a:pt x="17600" y="-250"/>
                    <a:pt x="14800" y="302"/>
                  </a:cubicBezTo>
                  <a:cubicBezTo>
                    <a:pt x="12000" y="854"/>
                    <a:pt x="8400" y="2273"/>
                    <a:pt x="6200" y="3928"/>
                  </a:cubicBezTo>
                  <a:cubicBezTo>
                    <a:pt x="4000" y="5584"/>
                    <a:pt x="3200" y="7476"/>
                    <a:pt x="4400" y="9052"/>
                  </a:cubicBezTo>
                  <a:cubicBezTo>
                    <a:pt x="5600" y="10629"/>
                    <a:pt x="8800" y="11890"/>
                    <a:pt x="11800" y="13230"/>
                  </a:cubicBezTo>
                  <a:cubicBezTo>
                    <a:pt x="14800" y="14570"/>
                    <a:pt x="17600" y="15989"/>
                    <a:pt x="19000" y="17093"/>
                  </a:cubicBezTo>
                  <a:cubicBezTo>
                    <a:pt x="20400" y="18197"/>
                    <a:pt x="20400" y="18985"/>
                    <a:pt x="18400" y="19773"/>
                  </a:cubicBezTo>
                  <a:cubicBezTo>
                    <a:pt x="16400" y="20562"/>
                    <a:pt x="12400" y="21350"/>
                    <a:pt x="9000" y="20798"/>
                  </a:cubicBezTo>
                  <a:cubicBezTo>
                    <a:pt x="5600" y="20246"/>
                    <a:pt x="2800" y="18354"/>
                    <a:pt x="0" y="16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4" name="Line"/>
            <p:cNvSpPr/>
            <p:nvPr/>
          </p:nvSpPr>
          <p:spPr>
            <a:xfrm>
              <a:off x="3607702" y="319451"/>
              <a:ext cx="188385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extrusionOk="0">
                  <a:moveTo>
                    <a:pt x="3398" y="20879"/>
                  </a:moveTo>
                  <a:cubicBezTo>
                    <a:pt x="1699" y="16952"/>
                    <a:pt x="0" y="13024"/>
                    <a:pt x="0" y="10079"/>
                  </a:cubicBezTo>
                  <a:cubicBezTo>
                    <a:pt x="0" y="7134"/>
                    <a:pt x="1699" y="5170"/>
                    <a:pt x="5097" y="3206"/>
                  </a:cubicBezTo>
                  <a:cubicBezTo>
                    <a:pt x="8494" y="1243"/>
                    <a:pt x="13591" y="-721"/>
                    <a:pt x="16625" y="261"/>
                  </a:cubicBezTo>
                  <a:cubicBezTo>
                    <a:pt x="19658" y="1243"/>
                    <a:pt x="20629" y="5170"/>
                    <a:pt x="21600" y="9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5" name="Line"/>
            <p:cNvSpPr/>
            <p:nvPr/>
          </p:nvSpPr>
          <p:spPr>
            <a:xfrm>
              <a:off x="3662736" y="41180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6" name="Line"/>
            <p:cNvSpPr/>
            <p:nvPr/>
          </p:nvSpPr>
          <p:spPr>
            <a:xfrm>
              <a:off x="4079719" y="105876"/>
              <a:ext cx="46568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3927" y="1450"/>
                  </a:moveTo>
                  <a:cubicBezTo>
                    <a:pt x="1964" y="690"/>
                    <a:pt x="0" y="-71"/>
                    <a:pt x="0" y="5"/>
                  </a:cubicBezTo>
                  <a:cubicBezTo>
                    <a:pt x="0" y="81"/>
                    <a:pt x="1964" y="994"/>
                    <a:pt x="4909" y="3808"/>
                  </a:cubicBezTo>
                  <a:cubicBezTo>
                    <a:pt x="7855" y="6622"/>
                    <a:pt x="11782" y="11337"/>
                    <a:pt x="14727" y="14608"/>
                  </a:cubicBezTo>
                  <a:cubicBezTo>
                    <a:pt x="17673" y="17878"/>
                    <a:pt x="19636" y="19704"/>
                    <a:pt x="2160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7" name="Line"/>
            <p:cNvSpPr/>
            <p:nvPr/>
          </p:nvSpPr>
          <p:spPr>
            <a:xfrm>
              <a:off x="3961186" y="475307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500" y="15600"/>
                    <a:pt x="3000" y="9600"/>
                    <a:pt x="6600" y="6000"/>
                  </a:cubicBezTo>
                  <a:cubicBezTo>
                    <a:pt x="10200" y="2400"/>
                    <a:pt x="159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8" name="Line"/>
            <p:cNvSpPr/>
            <p:nvPr/>
          </p:nvSpPr>
          <p:spPr>
            <a:xfrm>
              <a:off x="3980236" y="658252"/>
              <a:ext cx="228601" cy="33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extrusionOk="0">
                  <a:moveTo>
                    <a:pt x="21600" y="893"/>
                  </a:moveTo>
                  <a:cubicBezTo>
                    <a:pt x="20800" y="485"/>
                    <a:pt x="20000" y="78"/>
                    <a:pt x="19100" y="10"/>
                  </a:cubicBezTo>
                  <a:cubicBezTo>
                    <a:pt x="18200" y="-58"/>
                    <a:pt x="17200" y="214"/>
                    <a:pt x="15200" y="1708"/>
                  </a:cubicBezTo>
                  <a:cubicBezTo>
                    <a:pt x="13200" y="3202"/>
                    <a:pt x="10200" y="5919"/>
                    <a:pt x="8200" y="8976"/>
                  </a:cubicBezTo>
                  <a:cubicBezTo>
                    <a:pt x="6200" y="12033"/>
                    <a:pt x="5200" y="15429"/>
                    <a:pt x="4900" y="17534"/>
                  </a:cubicBezTo>
                  <a:cubicBezTo>
                    <a:pt x="4600" y="19640"/>
                    <a:pt x="5000" y="20455"/>
                    <a:pt x="6300" y="20931"/>
                  </a:cubicBezTo>
                  <a:cubicBezTo>
                    <a:pt x="7600" y="21406"/>
                    <a:pt x="9800" y="21542"/>
                    <a:pt x="11900" y="21406"/>
                  </a:cubicBezTo>
                  <a:cubicBezTo>
                    <a:pt x="14000" y="21270"/>
                    <a:pt x="16000" y="20863"/>
                    <a:pt x="17500" y="20455"/>
                  </a:cubicBezTo>
                  <a:cubicBezTo>
                    <a:pt x="19000" y="20048"/>
                    <a:pt x="20000" y="19640"/>
                    <a:pt x="19800" y="19233"/>
                  </a:cubicBezTo>
                  <a:cubicBezTo>
                    <a:pt x="19600" y="18825"/>
                    <a:pt x="18200" y="18417"/>
                    <a:pt x="14700" y="18350"/>
                  </a:cubicBezTo>
                  <a:cubicBezTo>
                    <a:pt x="11200" y="18282"/>
                    <a:pt x="5600" y="18553"/>
                    <a:pt x="0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9" name="Line"/>
            <p:cNvSpPr/>
            <p:nvPr/>
          </p:nvSpPr>
          <p:spPr>
            <a:xfrm>
              <a:off x="411536" y="1237307"/>
              <a:ext cx="1428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44" y="21600"/>
                    <a:pt x="2688" y="21600"/>
                    <a:pt x="4016" y="21360"/>
                  </a:cubicBezTo>
                  <a:cubicBezTo>
                    <a:pt x="5344" y="21120"/>
                    <a:pt x="6656" y="20640"/>
                    <a:pt x="7856" y="19680"/>
                  </a:cubicBezTo>
                  <a:cubicBezTo>
                    <a:pt x="9056" y="18720"/>
                    <a:pt x="10144" y="17280"/>
                    <a:pt x="11264" y="15840"/>
                  </a:cubicBezTo>
                  <a:cubicBezTo>
                    <a:pt x="12384" y="14400"/>
                    <a:pt x="13536" y="12960"/>
                    <a:pt x="14752" y="11280"/>
                  </a:cubicBezTo>
                  <a:cubicBezTo>
                    <a:pt x="15968" y="9600"/>
                    <a:pt x="17248" y="7680"/>
                    <a:pt x="18400" y="5760"/>
                  </a:cubicBezTo>
                  <a:cubicBezTo>
                    <a:pt x="19552" y="3840"/>
                    <a:pt x="20576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0" name="Line"/>
            <p:cNvSpPr/>
            <p:nvPr/>
          </p:nvSpPr>
          <p:spPr>
            <a:xfrm>
              <a:off x="271836" y="1542107"/>
              <a:ext cx="1885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21" y="19872"/>
                    <a:pt x="1842" y="18144"/>
                    <a:pt x="2764" y="17568"/>
                  </a:cubicBezTo>
                  <a:cubicBezTo>
                    <a:pt x="3685" y="16992"/>
                    <a:pt x="4606" y="17568"/>
                    <a:pt x="5418" y="17856"/>
                  </a:cubicBezTo>
                  <a:cubicBezTo>
                    <a:pt x="6230" y="18144"/>
                    <a:pt x="6933" y="18144"/>
                    <a:pt x="7673" y="18000"/>
                  </a:cubicBezTo>
                  <a:cubicBezTo>
                    <a:pt x="8412" y="17856"/>
                    <a:pt x="9188" y="17568"/>
                    <a:pt x="9988" y="16848"/>
                  </a:cubicBezTo>
                  <a:cubicBezTo>
                    <a:pt x="10788" y="16128"/>
                    <a:pt x="11612" y="14976"/>
                    <a:pt x="12642" y="13680"/>
                  </a:cubicBezTo>
                  <a:cubicBezTo>
                    <a:pt x="13673" y="12384"/>
                    <a:pt x="14909" y="10944"/>
                    <a:pt x="16012" y="9504"/>
                  </a:cubicBezTo>
                  <a:cubicBezTo>
                    <a:pt x="17115" y="8064"/>
                    <a:pt x="18085" y="6624"/>
                    <a:pt x="18994" y="5040"/>
                  </a:cubicBezTo>
                  <a:cubicBezTo>
                    <a:pt x="19903" y="3456"/>
                    <a:pt x="20752" y="1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1" name="Line"/>
            <p:cNvSpPr/>
            <p:nvPr/>
          </p:nvSpPr>
          <p:spPr>
            <a:xfrm>
              <a:off x="3142036" y="1433581"/>
              <a:ext cx="965201" cy="1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extrusionOk="0">
                  <a:moveTo>
                    <a:pt x="0" y="20029"/>
                  </a:moveTo>
                  <a:cubicBezTo>
                    <a:pt x="1374" y="11389"/>
                    <a:pt x="2747" y="2749"/>
                    <a:pt x="4287" y="589"/>
                  </a:cubicBezTo>
                  <a:cubicBezTo>
                    <a:pt x="5826" y="-1571"/>
                    <a:pt x="7532" y="2749"/>
                    <a:pt x="9332" y="4909"/>
                  </a:cubicBezTo>
                  <a:cubicBezTo>
                    <a:pt x="11132" y="7069"/>
                    <a:pt x="13026" y="7069"/>
                    <a:pt x="15087" y="7069"/>
                  </a:cubicBezTo>
                  <a:cubicBezTo>
                    <a:pt x="17147" y="7069"/>
                    <a:pt x="19374" y="7069"/>
                    <a:pt x="21600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2" name="Line"/>
            <p:cNvSpPr/>
            <p:nvPr/>
          </p:nvSpPr>
          <p:spPr>
            <a:xfrm>
              <a:off x="3256336" y="1607432"/>
              <a:ext cx="552451" cy="6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extrusionOk="0">
                  <a:moveTo>
                    <a:pt x="0" y="20417"/>
                  </a:moveTo>
                  <a:cubicBezTo>
                    <a:pt x="2566" y="12793"/>
                    <a:pt x="5131" y="5170"/>
                    <a:pt x="8110" y="1993"/>
                  </a:cubicBezTo>
                  <a:cubicBezTo>
                    <a:pt x="11090" y="-1183"/>
                    <a:pt x="14483" y="88"/>
                    <a:pt x="16800" y="1358"/>
                  </a:cubicBezTo>
                  <a:cubicBezTo>
                    <a:pt x="19117" y="2629"/>
                    <a:pt x="20359" y="3899"/>
                    <a:pt x="21600" y="5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3" name="Line"/>
            <p:cNvSpPr/>
            <p:nvPr/>
          </p:nvSpPr>
          <p:spPr>
            <a:xfrm>
              <a:off x="0" y="2937978"/>
              <a:ext cx="190956" cy="65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567" extrusionOk="0">
                  <a:moveTo>
                    <a:pt x="3315" y="6559"/>
                  </a:moveTo>
                  <a:cubicBezTo>
                    <a:pt x="3774" y="8803"/>
                    <a:pt x="4234" y="11048"/>
                    <a:pt x="4808" y="13432"/>
                  </a:cubicBezTo>
                  <a:cubicBezTo>
                    <a:pt x="5383" y="15816"/>
                    <a:pt x="6072" y="18341"/>
                    <a:pt x="6417" y="19779"/>
                  </a:cubicBezTo>
                  <a:cubicBezTo>
                    <a:pt x="6761" y="21216"/>
                    <a:pt x="6761" y="21567"/>
                    <a:pt x="6532" y="21567"/>
                  </a:cubicBezTo>
                  <a:cubicBezTo>
                    <a:pt x="6302" y="21567"/>
                    <a:pt x="5842" y="21216"/>
                    <a:pt x="4808" y="19814"/>
                  </a:cubicBezTo>
                  <a:cubicBezTo>
                    <a:pt x="3774" y="18411"/>
                    <a:pt x="2166" y="15957"/>
                    <a:pt x="1132" y="13362"/>
                  </a:cubicBezTo>
                  <a:cubicBezTo>
                    <a:pt x="98" y="10767"/>
                    <a:pt x="-362" y="8032"/>
                    <a:pt x="327" y="5893"/>
                  </a:cubicBezTo>
                  <a:cubicBezTo>
                    <a:pt x="1017" y="3754"/>
                    <a:pt x="2855" y="2211"/>
                    <a:pt x="5038" y="1264"/>
                  </a:cubicBezTo>
                  <a:cubicBezTo>
                    <a:pt x="7221" y="318"/>
                    <a:pt x="9749" y="-33"/>
                    <a:pt x="12047" y="2"/>
                  </a:cubicBezTo>
                  <a:cubicBezTo>
                    <a:pt x="14344" y="37"/>
                    <a:pt x="16412" y="458"/>
                    <a:pt x="18136" y="1405"/>
                  </a:cubicBezTo>
                  <a:cubicBezTo>
                    <a:pt x="19859" y="2351"/>
                    <a:pt x="21238" y="3824"/>
                    <a:pt x="20549" y="5192"/>
                  </a:cubicBezTo>
                  <a:cubicBezTo>
                    <a:pt x="19859" y="6559"/>
                    <a:pt x="17102" y="7822"/>
                    <a:pt x="15149" y="8523"/>
                  </a:cubicBezTo>
                  <a:cubicBezTo>
                    <a:pt x="13195" y="9224"/>
                    <a:pt x="12047" y="9364"/>
                    <a:pt x="10553" y="9470"/>
                  </a:cubicBezTo>
                  <a:cubicBezTo>
                    <a:pt x="9059" y="9575"/>
                    <a:pt x="7221" y="9645"/>
                    <a:pt x="5957" y="9540"/>
                  </a:cubicBezTo>
                  <a:cubicBezTo>
                    <a:pt x="4693" y="9435"/>
                    <a:pt x="4004" y="9154"/>
                    <a:pt x="4349" y="9014"/>
                  </a:cubicBezTo>
                  <a:cubicBezTo>
                    <a:pt x="4693" y="8873"/>
                    <a:pt x="6072" y="8873"/>
                    <a:pt x="6991" y="8873"/>
                  </a:cubicBezTo>
                  <a:cubicBezTo>
                    <a:pt x="7910" y="8873"/>
                    <a:pt x="8370" y="8873"/>
                    <a:pt x="8829" y="8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4" name="Line"/>
            <p:cNvSpPr/>
            <p:nvPr/>
          </p:nvSpPr>
          <p:spPr>
            <a:xfrm>
              <a:off x="164249" y="3256607"/>
              <a:ext cx="202838" cy="24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01" extrusionOk="0">
                  <a:moveTo>
                    <a:pt x="630" y="8168"/>
                  </a:moveTo>
                  <a:cubicBezTo>
                    <a:pt x="184" y="7079"/>
                    <a:pt x="-261" y="5990"/>
                    <a:pt x="184" y="5264"/>
                  </a:cubicBezTo>
                  <a:cubicBezTo>
                    <a:pt x="630" y="4538"/>
                    <a:pt x="1966" y="4175"/>
                    <a:pt x="3636" y="4356"/>
                  </a:cubicBezTo>
                  <a:cubicBezTo>
                    <a:pt x="5306" y="4538"/>
                    <a:pt x="7310" y="5264"/>
                    <a:pt x="9092" y="7624"/>
                  </a:cubicBezTo>
                  <a:cubicBezTo>
                    <a:pt x="10873" y="9983"/>
                    <a:pt x="12432" y="13976"/>
                    <a:pt x="12766" y="16518"/>
                  </a:cubicBezTo>
                  <a:cubicBezTo>
                    <a:pt x="13100" y="19059"/>
                    <a:pt x="12209" y="20148"/>
                    <a:pt x="11207" y="20783"/>
                  </a:cubicBezTo>
                  <a:cubicBezTo>
                    <a:pt x="10205" y="21418"/>
                    <a:pt x="9092" y="21600"/>
                    <a:pt x="7978" y="19331"/>
                  </a:cubicBezTo>
                  <a:cubicBezTo>
                    <a:pt x="6865" y="17062"/>
                    <a:pt x="5751" y="12343"/>
                    <a:pt x="7978" y="8713"/>
                  </a:cubicBezTo>
                  <a:cubicBezTo>
                    <a:pt x="10205" y="5082"/>
                    <a:pt x="15772" y="2541"/>
                    <a:pt x="213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5" name="Line"/>
            <p:cNvSpPr/>
            <p:nvPr/>
          </p:nvSpPr>
          <p:spPr>
            <a:xfrm>
              <a:off x="449636" y="3092172"/>
              <a:ext cx="150284" cy="42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extrusionOk="0">
                  <a:moveTo>
                    <a:pt x="20992" y="3174"/>
                  </a:moveTo>
                  <a:cubicBezTo>
                    <a:pt x="21296" y="2639"/>
                    <a:pt x="21600" y="2105"/>
                    <a:pt x="21600" y="1516"/>
                  </a:cubicBezTo>
                  <a:cubicBezTo>
                    <a:pt x="21600" y="928"/>
                    <a:pt x="21296" y="287"/>
                    <a:pt x="20383" y="73"/>
                  </a:cubicBezTo>
                  <a:cubicBezTo>
                    <a:pt x="19470" y="-141"/>
                    <a:pt x="17949" y="73"/>
                    <a:pt x="15059" y="1249"/>
                  </a:cubicBezTo>
                  <a:cubicBezTo>
                    <a:pt x="12169" y="2425"/>
                    <a:pt x="7910" y="4564"/>
                    <a:pt x="4868" y="7237"/>
                  </a:cubicBezTo>
                  <a:cubicBezTo>
                    <a:pt x="1825" y="9910"/>
                    <a:pt x="0" y="13118"/>
                    <a:pt x="0" y="15471"/>
                  </a:cubicBezTo>
                  <a:cubicBezTo>
                    <a:pt x="0" y="17823"/>
                    <a:pt x="1825" y="19320"/>
                    <a:pt x="4411" y="20176"/>
                  </a:cubicBezTo>
                  <a:cubicBezTo>
                    <a:pt x="6997" y="21031"/>
                    <a:pt x="10344" y="21245"/>
                    <a:pt x="1369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6" name="Line"/>
            <p:cNvSpPr/>
            <p:nvPr/>
          </p:nvSpPr>
          <p:spPr>
            <a:xfrm>
              <a:off x="646486" y="3270831"/>
              <a:ext cx="120651" cy="22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extrusionOk="0">
                  <a:moveTo>
                    <a:pt x="21600" y="2256"/>
                  </a:moveTo>
                  <a:cubicBezTo>
                    <a:pt x="20084" y="1456"/>
                    <a:pt x="18568" y="656"/>
                    <a:pt x="15726" y="256"/>
                  </a:cubicBezTo>
                  <a:cubicBezTo>
                    <a:pt x="12884" y="-144"/>
                    <a:pt x="8716" y="-144"/>
                    <a:pt x="5495" y="756"/>
                  </a:cubicBezTo>
                  <a:cubicBezTo>
                    <a:pt x="2274" y="1656"/>
                    <a:pt x="0" y="3456"/>
                    <a:pt x="0" y="5156"/>
                  </a:cubicBezTo>
                  <a:cubicBezTo>
                    <a:pt x="0" y="6856"/>
                    <a:pt x="2274" y="8456"/>
                    <a:pt x="6063" y="10156"/>
                  </a:cubicBezTo>
                  <a:cubicBezTo>
                    <a:pt x="9853" y="11856"/>
                    <a:pt x="15158" y="13656"/>
                    <a:pt x="17621" y="15256"/>
                  </a:cubicBezTo>
                  <a:cubicBezTo>
                    <a:pt x="20084" y="16856"/>
                    <a:pt x="19705" y="18256"/>
                    <a:pt x="18568" y="19256"/>
                  </a:cubicBezTo>
                  <a:cubicBezTo>
                    <a:pt x="17432" y="20256"/>
                    <a:pt x="15537" y="20856"/>
                    <a:pt x="13642" y="21156"/>
                  </a:cubicBezTo>
                  <a:cubicBezTo>
                    <a:pt x="11747" y="21456"/>
                    <a:pt x="9853" y="21456"/>
                    <a:pt x="8716" y="20656"/>
                  </a:cubicBezTo>
                  <a:cubicBezTo>
                    <a:pt x="7579" y="19856"/>
                    <a:pt x="7200" y="18256"/>
                    <a:pt x="6821" y="16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7" name="Line"/>
            <p:cNvSpPr/>
            <p:nvPr/>
          </p:nvSpPr>
          <p:spPr>
            <a:xfrm>
              <a:off x="814485" y="3302789"/>
              <a:ext cx="111402" cy="15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99" extrusionOk="0">
                  <a:moveTo>
                    <a:pt x="664" y="646"/>
                  </a:moveTo>
                  <a:cubicBezTo>
                    <a:pt x="1479" y="6563"/>
                    <a:pt x="2294" y="12481"/>
                    <a:pt x="2294" y="16180"/>
                  </a:cubicBezTo>
                  <a:cubicBezTo>
                    <a:pt x="2294" y="19879"/>
                    <a:pt x="1479" y="21358"/>
                    <a:pt x="868" y="21062"/>
                  </a:cubicBezTo>
                  <a:cubicBezTo>
                    <a:pt x="257" y="20766"/>
                    <a:pt x="-151" y="18695"/>
                    <a:pt x="53" y="15144"/>
                  </a:cubicBezTo>
                  <a:cubicBezTo>
                    <a:pt x="257" y="11594"/>
                    <a:pt x="1072" y="6563"/>
                    <a:pt x="2498" y="3605"/>
                  </a:cubicBezTo>
                  <a:cubicBezTo>
                    <a:pt x="3924" y="646"/>
                    <a:pt x="5962" y="-242"/>
                    <a:pt x="7796" y="54"/>
                  </a:cubicBezTo>
                  <a:cubicBezTo>
                    <a:pt x="9630" y="350"/>
                    <a:pt x="11260" y="1829"/>
                    <a:pt x="13502" y="5528"/>
                  </a:cubicBezTo>
                  <a:cubicBezTo>
                    <a:pt x="15743" y="9226"/>
                    <a:pt x="18596" y="15144"/>
                    <a:pt x="21449" y="2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8" name="Line"/>
            <p:cNvSpPr/>
            <p:nvPr/>
          </p:nvSpPr>
          <p:spPr>
            <a:xfrm>
              <a:off x="1005489" y="3312017"/>
              <a:ext cx="80878" cy="13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060" extrusionOk="0">
                  <a:moveTo>
                    <a:pt x="8852" y="2267"/>
                  </a:moveTo>
                  <a:cubicBezTo>
                    <a:pt x="7232" y="938"/>
                    <a:pt x="5612" y="-391"/>
                    <a:pt x="3992" y="107"/>
                  </a:cubicBezTo>
                  <a:cubicBezTo>
                    <a:pt x="2372" y="606"/>
                    <a:pt x="752" y="2932"/>
                    <a:pt x="212" y="6255"/>
                  </a:cubicBezTo>
                  <a:cubicBezTo>
                    <a:pt x="-328" y="9578"/>
                    <a:pt x="212" y="13898"/>
                    <a:pt x="1292" y="16723"/>
                  </a:cubicBezTo>
                  <a:cubicBezTo>
                    <a:pt x="2372" y="19547"/>
                    <a:pt x="3992" y="20877"/>
                    <a:pt x="7232" y="21043"/>
                  </a:cubicBezTo>
                  <a:cubicBezTo>
                    <a:pt x="10472" y="21209"/>
                    <a:pt x="15332" y="20212"/>
                    <a:pt x="18032" y="17387"/>
                  </a:cubicBezTo>
                  <a:cubicBezTo>
                    <a:pt x="20732" y="14563"/>
                    <a:pt x="21272" y="9911"/>
                    <a:pt x="19922" y="6754"/>
                  </a:cubicBezTo>
                  <a:cubicBezTo>
                    <a:pt x="18572" y="3597"/>
                    <a:pt x="15332" y="1935"/>
                    <a:pt x="12362" y="1271"/>
                  </a:cubicBezTo>
                  <a:cubicBezTo>
                    <a:pt x="9392" y="606"/>
                    <a:pt x="6692" y="938"/>
                    <a:pt x="4802" y="1935"/>
                  </a:cubicBezTo>
                  <a:cubicBezTo>
                    <a:pt x="2912" y="2932"/>
                    <a:pt x="1832" y="4594"/>
                    <a:pt x="752" y="6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9" name="Line"/>
            <p:cNvSpPr/>
            <p:nvPr/>
          </p:nvSpPr>
          <p:spPr>
            <a:xfrm>
              <a:off x="1129619" y="3269307"/>
              <a:ext cx="201817" cy="14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18" extrusionOk="0">
                  <a:moveTo>
                    <a:pt x="618" y="8100"/>
                  </a:moveTo>
                  <a:cubicBezTo>
                    <a:pt x="393" y="9600"/>
                    <a:pt x="168" y="11100"/>
                    <a:pt x="56" y="12600"/>
                  </a:cubicBezTo>
                  <a:cubicBezTo>
                    <a:pt x="-57" y="14100"/>
                    <a:pt x="-57" y="15600"/>
                    <a:pt x="618" y="16800"/>
                  </a:cubicBezTo>
                  <a:cubicBezTo>
                    <a:pt x="1293" y="18000"/>
                    <a:pt x="2643" y="18900"/>
                    <a:pt x="3656" y="18750"/>
                  </a:cubicBezTo>
                  <a:cubicBezTo>
                    <a:pt x="4668" y="18600"/>
                    <a:pt x="5343" y="17400"/>
                    <a:pt x="6018" y="15750"/>
                  </a:cubicBezTo>
                  <a:cubicBezTo>
                    <a:pt x="6693" y="14100"/>
                    <a:pt x="7368" y="12000"/>
                    <a:pt x="7818" y="11700"/>
                  </a:cubicBezTo>
                  <a:cubicBezTo>
                    <a:pt x="8268" y="11400"/>
                    <a:pt x="8493" y="12900"/>
                    <a:pt x="8606" y="14550"/>
                  </a:cubicBezTo>
                  <a:cubicBezTo>
                    <a:pt x="8718" y="16200"/>
                    <a:pt x="8718" y="18000"/>
                    <a:pt x="9168" y="19350"/>
                  </a:cubicBezTo>
                  <a:cubicBezTo>
                    <a:pt x="9618" y="20700"/>
                    <a:pt x="10518" y="21600"/>
                    <a:pt x="12430" y="20250"/>
                  </a:cubicBezTo>
                  <a:cubicBezTo>
                    <a:pt x="14343" y="18900"/>
                    <a:pt x="17268" y="15300"/>
                    <a:pt x="18956" y="12750"/>
                  </a:cubicBezTo>
                  <a:cubicBezTo>
                    <a:pt x="20643" y="10200"/>
                    <a:pt x="21093" y="8700"/>
                    <a:pt x="21318" y="7050"/>
                  </a:cubicBezTo>
                  <a:cubicBezTo>
                    <a:pt x="21543" y="5400"/>
                    <a:pt x="21543" y="3600"/>
                    <a:pt x="20868" y="2400"/>
                  </a:cubicBezTo>
                  <a:cubicBezTo>
                    <a:pt x="20193" y="1200"/>
                    <a:pt x="18843" y="600"/>
                    <a:pt x="17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0" name="Line"/>
            <p:cNvSpPr/>
            <p:nvPr/>
          </p:nvSpPr>
          <p:spPr>
            <a:xfrm>
              <a:off x="1839154" y="3072457"/>
              <a:ext cx="191633" cy="43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3" extrusionOk="0">
                  <a:moveTo>
                    <a:pt x="6535" y="0"/>
                  </a:moveTo>
                  <a:cubicBezTo>
                    <a:pt x="6060" y="2817"/>
                    <a:pt x="5586" y="5635"/>
                    <a:pt x="5348" y="8661"/>
                  </a:cubicBezTo>
                  <a:cubicBezTo>
                    <a:pt x="5111" y="11687"/>
                    <a:pt x="5111" y="14922"/>
                    <a:pt x="5348" y="17009"/>
                  </a:cubicBezTo>
                  <a:cubicBezTo>
                    <a:pt x="5586" y="19096"/>
                    <a:pt x="6060" y="20035"/>
                    <a:pt x="6891" y="20661"/>
                  </a:cubicBezTo>
                  <a:cubicBezTo>
                    <a:pt x="7722" y="21287"/>
                    <a:pt x="8909" y="21600"/>
                    <a:pt x="9977" y="21443"/>
                  </a:cubicBezTo>
                  <a:cubicBezTo>
                    <a:pt x="11045" y="21287"/>
                    <a:pt x="11994" y="20661"/>
                    <a:pt x="11876" y="19409"/>
                  </a:cubicBezTo>
                  <a:cubicBezTo>
                    <a:pt x="11757" y="18157"/>
                    <a:pt x="10570" y="16278"/>
                    <a:pt x="8790" y="14974"/>
                  </a:cubicBezTo>
                  <a:cubicBezTo>
                    <a:pt x="7010" y="13670"/>
                    <a:pt x="4636" y="12939"/>
                    <a:pt x="2856" y="12522"/>
                  </a:cubicBezTo>
                  <a:cubicBezTo>
                    <a:pt x="1076" y="12104"/>
                    <a:pt x="-111" y="12000"/>
                    <a:pt x="8" y="11896"/>
                  </a:cubicBezTo>
                  <a:cubicBezTo>
                    <a:pt x="126" y="11791"/>
                    <a:pt x="1551" y="11687"/>
                    <a:pt x="5348" y="11687"/>
                  </a:cubicBezTo>
                  <a:cubicBezTo>
                    <a:pt x="9146" y="11687"/>
                    <a:pt x="15318" y="11791"/>
                    <a:pt x="21489" y="11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1" name="Line"/>
            <p:cNvSpPr/>
            <p:nvPr/>
          </p:nvSpPr>
          <p:spPr>
            <a:xfrm>
              <a:off x="1986829" y="3301057"/>
              <a:ext cx="132858" cy="13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77" extrusionOk="0">
                  <a:moveTo>
                    <a:pt x="21184" y="0"/>
                  </a:moveTo>
                  <a:cubicBezTo>
                    <a:pt x="16121" y="665"/>
                    <a:pt x="11059" y="1329"/>
                    <a:pt x="7178" y="3489"/>
                  </a:cubicBezTo>
                  <a:cubicBezTo>
                    <a:pt x="3296" y="5649"/>
                    <a:pt x="596" y="9305"/>
                    <a:pt x="90" y="12462"/>
                  </a:cubicBezTo>
                  <a:cubicBezTo>
                    <a:pt x="-416" y="15618"/>
                    <a:pt x="1271" y="18277"/>
                    <a:pt x="3634" y="19772"/>
                  </a:cubicBezTo>
                  <a:cubicBezTo>
                    <a:pt x="5996" y="21268"/>
                    <a:pt x="9034" y="21600"/>
                    <a:pt x="11228" y="19440"/>
                  </a:cubicBezTo>
                  <a:cubicBezTo>
                    <a:pt x="13422" y="17280"/>
                    <a:pt x="14771" y="12628"/>
                    <a:pt x="14096" y="9305"/>
                  </a:cubicBezTo>
                  <a:cubicBezTo>
                    <a:pt x="13422" y="5982"/>
                    <a:pt x="10721" y="3988"/>
                    <a:pt x="8021" y="1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2" name="Line"/>
            <p:cNvSpPr/>
            <p:nvPr/>
          </p:nvSpPr>
          <p:spPr>
            <a:xfrm>
              <a:off x="2164136" y="3264997"/>
              <a:ext cx="209551" cy="19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extrusionOk="0">
                  <a:moveTo>
                    <a:pt x="0" y="2510"/>
                  </a:moveTo>
                  <a:cubicBezTo>
                    <a:pt x="873" y="6148"/>
                    <a:pt x="1745" y="9786"/>
                    <a:pt x="2182" y="12514"/>
                  </a:cubicBezTo>
                  <a:cubicBezTo>
                    <a:pt x="2618" y="15242"/>
                    <a:pt x="2618" y="17061"/>
                    <a:pt x="2618" y="18539"/>
                  </a:cubicBezTo>
                  <a:cubicBezTo>
                    <a:pt x="2618" y="20017"/>
                    <a:pt x="2618" y="21154"/>
                    <a:pt x="2509" y="21040"/>
                  </a:cubicBezTo>
                  <a:cubicBezTo>
                    <a:pt x="2400" y="20927"/>
                    <a:pt x="2182" y="19562"/>
                    <a:pt x="2291" y="16720"/>
                  </a:cubicBezTo>
                  <a:cubicBezTo>
                    <a:pt x="2400" y="13878"/>
                    <a:pt x="2836" y="9558"/>
                    <a:pt x="3382" y="6602"/>
                  </a:cubicBezTo>
                  <a:cubicBezTo>
                    <a:pt x="3927" y="3647"/>
                    <a:pt x="4582" y="2055"/>
                    <a:pt x="5564" y="1032"/>
                  </a:cubicBezTo>
                  <a:cubicBezTo>
                    <a:pt x="6545" y="9"/>
                    <a:pt x="7855" y="-446"/>
                    <a:pt x="8836" y="577"/>
                  </a:cubicBezTo>
                  <a:cubicBezTo>
                    <a:pt x="9818" y="1600"/>
                    <a:pt x="10473" y="4101"/>
                    <a:pt x="10909" y="5920"/>
                  </a:cubicBezTo>
                  <a:cubicBezTo>
                    <a:pt x="11345" y="7739"/>
                    <a:pt x="11564" y="8876"/>
                    <a:pt x="11564" y="8649"/>
                  </a:cubicBezTo>
                  <a:cubicBezTo>
                    <a:pt x="11564" y="8421"/>
                    <a:pt x="11345" y="6830"/>
                    <a:pt x="11782" y="5352"/>
                  </a:cubicBezTo>
                  <a:cubicBezTo>
                    <a:pt x="12218" y="3874"/>
                    <a:pt x="13309" y="2510"/>
                    <a:pt x="15055" y="2282"/>
                  </a:cubicBezTo>
                  <a:cubicBezTo>
                    <a:pt x="16800" y="2055"/>
                    <a:pt x="19200" y="2965"/>
                    <a:pt x="20400" y="5693"/>
                  </a:cubicBezTo>
                  <a:cubicBezTo>
                    <a:pt x="21600" y="8421"/>
                    <a:pt x="21600" y="12969"/>
                    <a:pt x="21600" y="17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3" name="Line"/>
            <p:cNvSpPr/>
            <p:nvPr/>
          </p:nvSpPr>
          <p:spPr>
            <a:xfrm>
              <a:off x="2445652" y="3305396"/>
              <a:ext cx="61385" cy="13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extrusionOk="0">
                  <a:moveTo>
                    <a:pt x="21600" y="4175"/>
                  </a:moveTo>
                  <a:cubicBezTo>
                    <a:pt x="20110" y="2563"/>
                    <a:pt x="18621" y="952"/>
                    <a:pt x="16014" y="307"/>
                  </a:cubicBezTo>
                  <a:cubicBezTo>
                    <a:pt x="13407" y="-338"/>
                    <a:pt x="9683" y="-16"/>
                    <a:pt x="6331" y="1758"/>
                  </a:cubicBezTo>
                  <a:cubicBezTo>
                    <a:pt x="2979" y="3531"/>
                    <a:pt x="0" y="6755"/>
                    <a:pt x="0" y="10140"/>
                  </a:cubicBezTo>
                  <a:cubicBezTo>
                    <a:pt x="0" y="13525"/>
                    <a:pt x="2979" y="17071"/>
                    <a:pt x="6331" y="19005"/>
                  </a:cubicBezTo>
                  <a:cubicBezTo>
                    <a:pt x="9683" y="20940"/>
                    <a:pt x="13407" y="21262"/>
                    <a:pt x="16386" y="20778"/>
                  </a:cubicBezTo>
                  <a:cubicBezTo>
                    <a:pt x="19366" y="20295"/>
                    <a:pt x="21600" y="19005"/>
                    <a:pt x="19738" y="16426"/>
                  </a:cubicBezTo>
                  <a:cubicBezTo>
                    <a:pt x="17876" y="13847"/>
                    <a:pt x="11917" y="9978"/>
                    <a:pt x="5959" y="6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4" name="Line"/>
            <p:cNvSpPr/>
            <p:nvPr/>
          </p:nvSpPr>
          <p:spPr>
            <a:xfrm>
              <a:off x="2526086" y="3218507"/>
              <a:ext cx="368301" cy="20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extrusionOk="0">
                  <a:moveTo>
                    <a:pt x="0" y="8424"/>
                  </a:moveTo>
                  <a:cubicBezTo>
                    <a:pt x="124" y="7128"/>
                    <a:pt x="248" y="5832"/>
                    <a:pt x="621" y="5076"/>
                  </a:cubicBezTo>
                  <a:cubicBezTo>
                    <a:pt x="993" y="4320"/>
                    <a:pt x="1614" y="4104"/>
                    <a:pt x="2483" y="4968"/>
                  </a:cubicBezTo>
                  <a:cubicBezTo>
                    <a:pt x="3352" y="5832"/>
                    <a:pt x="4469" y="7776"/>
                    <a:pt x="5276" y="9936"/>
                  </a:cubicBezTo>
                  <a:cubicBezTo>
                    <a:pt x="6083" y="12096"/>
                    <a:pt x="6579" y="14472"/>
                    <a:pt x="6703" y="16308"/>
                  </a:cubicBezTo>
                  <a:cubicBezTo>
                    <a:pt x="6828" y="18144"/>
                    <a:pt x="6579" y="19440"/>
                    <a:pt x="6145" y="20304"/>
                  </a:cubicBezTo>
                  <a:cubicBezTo>
                    <a:pt x="5710" y="21168"/>
                    <a:pt x="5090" y="21600"/>
                    <a:pt x="4655" y="21276"/>
                  </a:cubicBezTo>
                  <a:cubicBezTo>
                    <a:pt x="4221" y="20952"/>
                    <a:pt x="3972" y="19872"/>
                    <a:pt x="4221" y="16740"/>
                  </a:cubicBezTo>
                  <a:cubicBezTo>
                    <a:pt x="4469" y="13608"/>
                    <a:pt x="5214" y="8424"/>
                    <a:pt x="6207" y="5400"/>
                  </a:cubicBezTo>
                  <a:cubicBezTo>
                    <a:pt x="7200" y="2376"/>
                    <a:pt x="8441" y="1512"/>
                    <a:pt x="9745" y="1728"/>
                  </a:cubicBezTo>
                  <a:cubicBezTo>
                    <a:pt x="11048" y="1944"/>
                    <a:pt x="12414" y="3240"/>
                    <a:pt x="13655" y="5940"/>
                  </a:cubicBezTo>
                  <a:cubicBezTo>
                    <a:pt x="14897" y="8640"/>
                    <a:pt x="16014" y="12744"/>
                    <a:pt x="16448" y="15444"/>
                  </a:cubicBezTo>
                  <a:cubicBezTo>
                    <a:pt x="16883" y="18144"/>
                    <a:pt x="16634" y="19440"/>
                    <a:pt x="16200" y="20088"/>
                  </a:cubicBezTo>
                  <a:cubicBezTo>
                    <a:pt x="15766" y="20736"/>
                    <a:pt x="15145" y="20736"/>
                    <a:pt x="14834" y="19656"/>
                  </a:cubicBezTo>
                  <a:cubicBezTo>
                    <a:pt x="14524" y="18576"/>
                    <a:pt x="14524" y="16416"/>
                    <a:pt x="14897" y="13284"/>
                  </a:cubicBezTo>
                  <a:cubicBezTo>
                    <a:pt x="15269" y="10152"/>
                    <a:pt x="16014" y="6048"/>
                    <a:pt x="17193" y="3672"/>
                  </a:cubicBezTo>
                  <a:cubicBezTo>
                    <a:pt x="18372" y="1296"/>
                    <a:pt x="19986" y="6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5" name="Line"/>
            <p:cNvSpPr/>
            <p:nvPr/>
          </p:nvSpPr>
          <p:spPr>
            <a:xfrm>
              <a:off x="2890152" y="3224857"/>
              <a:ext cx="118535" cy="15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extrusionOk="0">
                  <a:moveTo>
                    <a:pt x="15814" y="0"/>
                  </a:moveTo>
                  <a:cubicBezTo>
                    <a:pt x="11571" y="1421"/>
                    <a:pt x="7329" y="2842"/>
                    <a:pt x="4436" y="5400"/>
                  </a:cubicBezTo>
                  <a:cubicBezTo>
                    <a:pt x="1543" y="7958"/>
                    <a:pt x="0" y="11653"/>
                    <a:pt x="0" y="14637"/>
                  </a:cubicBezTo>
                  <a:cubicBezTo>
                    <a:pt x="0" y="17621"/>
                    <a:pt x="1543" y="19895"/>
                    <a:pt x="3471" y="20747"/>
                  </a:cubicBezTo>
                  <a:cubicBezTo>
                    <a:pt x="5400" y="21600"/>
                    <a:pt x="7714" y="21032"/>
                    <a:pt x="10800" y="18189"/>
                  </a:cubicBezTo>
                  <a:cubicBezTo>
                    <a:pt x="13886" y="15347"/>
                    <a:pt x="17743" y="10232"/>
                    <a:pt x="21600" y="5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6" name="Line"/>
            <p:cNvSpPr/>
            <p:nvPr/>
          </p:nvSpPr>
          <p:spPr>
            <a:xfrm>
              <a:off x="3055252" y="3167707"/>
              <a:ext cx="254096" cy="20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93" extrusionOk="0">
                  <a:moveTo>
                    <a:pt x="1416" y="4582"/>
                  </a:moveTo>
                  <a:cubicBezTo>
                    <a:pt x="708" y="6545"/>
                    <a:pt x="0" y="8509"/>
                    <a:pt x="0" y="11345"/>
                  </a:cubicBezTo>
                  <a:cubicBezTo>
                    <a:pt x="0" y="14182"/>
                    <a:pt x="708" y="17891"/>
                    <a:pt x="1505" y="19745"/>
                  </a:cubicBezTo>
                  <a:cubicBezTo>
                    <a:pt x="2302" y="21600"/>
                    <a:pt x="3187" y="21600"/>
                    <a:pt x="4338" y="20727"/>
                  </a:cubicBezTo>
                  <a:cubicBezTo>
                    <a:pt x="5489" y="19855"/>
                    <a:pt x="6905" y="18109"/>
                    <a:pt x="7790" y="16691"/>
                  </a:cubicBezTo>
                  <a:cubicBezTo>
                    <a:pt x="8675" y="15273"/>
                    <a:pt x="9030" y="14182"/>
                    <a:pt x="9118" y="14400"/>
                  </a:cubicBezTo>
                  <a:cubicBezTo>
                    <a:pt x="9207" y="14618"/>
                    <a:pt x="9030" y="16145"/>
                    <a:pt x="9384" y="17127"/>
                  </a:cubicBezTo>
                  <a:cubicBezTo>
                    <a:pt x="9738" y="18109"/>
                    <a:pt x="10623" y="18545"/>
                    <a:pt x="11951" y="18218"/>
                  </a:cubicBezTo>
                  <a:cubicBezTo>
                    <a:pt x="13279" y="17891"/>
                    <a:pt x="15049" y="16800"/>
                    <a:pt x="16820" y="15055"/>
                  </a:cubicBezTo>
                  <a:cubicBezTo>
                    <a:pt x="18590" y="13309"/>
                    <a:pt x="20361" y="10909"/>
                    <a:pt x="20980" y="8509"/>
                  </a:cubicBezTo>
                  <a:cubicBezTo>
                    <a:pt x="21600" y="6109"/>
                    <a:pt x="21069" y="3709"/>
                    <a:pt x="20361" y="2291"/>
                  </a:cubicBezTo>
                  <a:cubicBezTo>
                    <a:pt x="19652" y="873"/>
                    <a:pt x="18767" y="436"/>
                    <a:pt x="178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7" name="Line"/>
            <p:cNvSpPr/>
            <p:nvPr/>
          </p:nvSpPr>
          <p:spPr>
            <a:xfrm>
              <a:off x="3317391" y="3024113"/>
              <a:ext cx="100651" cy="53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1501" extrusionOk="0">
                  <a:moveTo>
                    <a:pt x="489" y="1187"/>
                  </a:moveTo>
                  <a:cubicBezTo>
                    <a:pt x="66" y="672"/>
                    <a:pt x="-358" y="158"/>
                    <a:pt x="489" y="30"/>
                  </a:cubicBezTo>
                  <a:cubicBezTo>
                    <a:pt x="1336" y="-99"/>
                    <a:pt x="3454" y="158"/>
                    <a:pt x="6842" y="1615"/>
                  </a:cubicBezTo>
                  <a:cubicBezTo>
                    <a:pt x="10230" y="3072"/>
                    <a:pt x="14889" y="5730"/>
                    <a:pt x="17642" y="8387"/>
                  </a:cubicBezTo>
                  <a:cubicBezTo>
                    <a:pt x="20395" y="11044"/>
                    <a:pt x="21242" y="13701"/>
                    <a:pt x="18277" y="15887"/>
                  </a:cubicBezTo>
                  <a:cubicBezTo>
                    <a:pt x="15313" y="18072"/>
                    <a:pt x="8536" y="19787"/>
                    <a:pt x="176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8" name="Line"/>
            <p:cNvSpPr/>
            <p:nvPr/>
          </p:nvSpPr>
          <p:spPr>
            <a:xfrm>
              <a:off x="3653121" y="3259518"/>
              <a:ext cx="168366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21" extrusionOk="0">
                  <a:moveTo>
                    <a:pt x="2036" y="21021"/>
                  </a:moveTo>
                  <a:cubicBezTo>
                    <a:pt x="956" y="14850"/>
                    <a:pt x="-124" y="8678"/>
                    <a:pt x="11" y="4821"/>
                  </a:cubicBezTo>
                  <a:cubicBezTo>
                    <a:pt x="146" y="964"/>
                    <a:pt x="1496" y="-579"/>
                    <a:pt x="5276" y="192"/>
                  </a:cubicBezTo>
                  <a:cubicBezTo>
                    <a:pt x="9056" y="964"/>
                    <a:pt x="15266" y="4050"/>
                    <a:pt x="21476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9" name="Line"/>
            <p:cNvSpPr/>
            <p:nvPr/>
          </p:nvSpPr>
          <p:spPr>
            <a:xfrm>
              <a:off x="3656386" y="3377257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0" name="Line"/>
            <p:cNvSpPr/>
            <p:nvPr/>
          </p:nvSpPr>
          <p:spPr>
            <a:xfrm>
              <a:off x="4322606" y="3148657"/>
              <a:ext cx="83081" cy="35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38" extrusionOk="0">
                  <a:moveTo>
                    <a:pt x="21195" y="0"/>
                  </a:moveTo>
                  <a:cubicBezTo>
                    <a:pt x="20115" y="2829"/>
                    <a:pt x="19035" y="5657"/>
                    <a:pt x="16335" y="8871"/>
                  </a:cubicBezTo>
                  <a:cubicBezTo>
                    <a:pt x="13635" y="12086"/>
                    <a:pt x="9315" y="15686"/>
                    <a:pt x="6075" y="18064"/>
                  </a:cubicBezTo>
                  <a:cubicBezTo>
                    <a:pt x="2835" y="20443"/>
                    <a:pt x="675" y="21600"/>
                    <a:pt x="135" y="21536"/>
                  </a:cubicBezTo>
                  <a:cubicBezTo>
                    <a:pt x="-405" y="21471"/>
                    <a:pt x="675" y="20186"/>
                    <a:pt x="3375" y="18193"/>
                  </a:cubicBezTo>
                  <a:cubicBezTo>
                    <a:pt x="6075" y="16200"/>
                    <a:pt x="10395" y="13500"/>
                    <a:pt x="14715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1" name="Line"/>
            <p:cNvSpPr/>
            <p:nvPr/>
          </p:nvSpPr>
          <p:spPr>
            <a:xfrm>
              <a:off x="4494586" y="3137659"/>
              <a:ext cx="50437" cy="40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2" extrusionOk="0">
                  <a:moveTo>
                    <a:pt x="0" y="582"/>
                  </a:moveTo>
                  <a:cubicBezTo>
                    <a:pt x="5400" y="246"/>
                    <a:pt x="10800" y="-90"/>
                    <a:pt x="13500" y="22"/>
                  </a:cubicBezTo>
                  <a:cubicBezTo>
                    <a:pt x="16200" y="134"/>
                    <a:pt x="16200" y="693"/>
                    <a:pt x="16650" y="3156"/>
                  </a:cubicBezTo>
                  <a:cubicBezTo>
                    <a:pt x="17100" y="5618"/>
                    <a:pt x="18000" y="9983"/>
                    <a:pt x="18900" y="13172"/>
                  </a:cubicBezTo>
                  <a:cubicBezTo>
                    <a:pt x="19800" y="16362"/>
                    <a:pt x="20700" y="18376"/>
                    <a:pt x="21150" y="19663"/>
                  </a:cubicBezTo>
                  <a:cubicBezTo>
                    <a:pt x="21600" y="20950"/>
                    <a:pt x="21600" y="21510"/>
                    <a:pt x="20700" y="21398"/>
                  </a:cubicBezTo>
                  <a:cubicBezTo>
                    <a:pt x="19800" y="21286"/>
                    <a:pt x="18000" y="20503"/>
                    <a:pt x="16650" y="19831"/>
                  </a:cubicBezTo>
                  <a:cubicBezTo>
                    <a:pt x="15300" y="19160"/>
                    <a:pt x="14400" y="18600"/>
                    <a:pt x="13500" y="1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2" name="Line"/>
            <p:cNvSpPr/>
            <p:nvPr/>
          </p:nvSpPr>
          <p:spPr>
            <a:xfrm>
              <a:off x="4246936" y="3165591"/>
              <a:ext cx="533401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9" y="21600"/>
                  </a:moveTo>
                  <a:cubicBezTo>
                    <a:pt x="514" y="21016"/>
                    <a:pt x="0" y="20432"/>
                    <a:pt x="0" y="19265"/>
                  </a:cubicBezTo>
                  <a:cubicBezTo>
                    <a:pt x="0" y="18097"/>
                    <a:pt x="514" y="16346"/>
                    <a:pt x="2314" y="13427"/>
                  </a:cubicBezTo>
                  <a:cubicBezTo>
                    <a:pt x="4114" y="10508"/>
                    <a:pt x="7200" y="6422"/>
                    <a:pt x="10329" y="3795"/>
                  </a:cubicBezTo>
                  <a:cubicBezTo>
                    <a:pt x="13457" y="1168"/>
                    <a:pt x="16629" y="0"/>
                    <a:pt x="18514" y="0"/>
                  </a:cubicBezTo>
                  <a:cubicBezTo>
                    <a:pt x="20400" y="0"/>
                    <a:pt x="21000" y="1168"/>
                    <a:pt x="21600" y="2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3" name="Line"/>
            <p:cNvSpPr/>
            <p:nvPr/>
          </p:nvSpPr>
          <p:spPr>
            <a:xfrm>
              <a:off x="4644837" y="3504366"/>
              <a:ext cx="199000" cy="19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50" extrusionOk="0">
                  <a:moveTo>
                    <a:pt x="11028" y="2836"/>
                  </a:moveTo>
                  <a:cubicBezTo>
                    <a:pt x="11028" y="1649"/>
                    <a:pt x="11028" y="462"/>
                    <a:pt x="10465" y="106"/>
                  </a:cubicBezTo>
                  <a:cubicBezTo>
                    <a:pt x="9903" y="-250"/>
                    <a:pt x="8778" y="225"/>
                    <a:pt x="6866" y="2480"/>
                  </a:cubicBezTo>
                  <a:cubicBezTo>
                    <a:pt x="4953" y="4735"/>
                    <a:pt x="2253" y="8770"/>
                    <a:pt x="903" y="11974"/>
                  </a:cubicBezTo>
                  <a:cubicBezTo>
                    <a:pt x="-447" y="15179"/>
                    <a:pt x="-447" y="17552"/>
                    <a:pt x="2028" y="19095"/>
                  </a:cubicBezTo>
                  <a:cubicBezTo>
                    <a:pt x="4503" y="20638"/>
                    <a:pt x="9453" y="21350"/>
                    <a:pt x="13053" y="21350"/>
                  </a:cubicBezTo>
                  <a:cubicBezTo>
                    <a:pt x="16653" y="21350"/>
                    <a:pt x="18903" y="20638"/>
                    <a:pt x="21153" y="19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4" name="Line"/>
            <p:cNvSpPr/>
            <p:nvPr/>
          </p:nvSpPr>
          <p:spPr>
            <a:xfrm>
              <a:off x="4958136" y="3315874"/>
              <a:ext cx="2095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extrusionOk="0">
                  <a:moveTo>
                    <a:pt x="0" y="459"/>
                  </a:moveTo>
                  <a:cubicBezTo>
                    <a:pt x="1091" y="0"/>
                    <a:pt x="2182" y="-460"/>
                    <a:pt x="4800" y="919"/>
                  </a:cubicBezTo>
                  <a:cubicBezTo>
                    <a:pt x="7418" y="2297"/>
                    <a:pt x="11564" y="5514"/>
                    <a:pt x="14618" y="9191"/>
                  </a:cubicBezTo>
                  <a:cubicBezTo>
                    <a:pt x="17673" y="12868"/>
                    <a:pt x="19636" y="17004"/>
                    <a:pt x="21600" y="2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5" name="Line"/>
            <p:cNvSpPr/>
            <p:nvPr/>
          </p:nvSpPr>
          <p:spPr>
            <a:xfrm>
              <a:off x="5023337" y="3275607"/>
              <a:ext cx="163400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26" extrusionOk="0">
                  <a:moveTo>
                    <a:pt x="21377" y="540"/>
                  </a:moveTo>
                  <a:cubicBezTo>
                    <a:pt x="19715" y="183"/>
                    <a:pt x="18054" y="-174"/>
                    <a:pt x="16808" y="94"/>
                  </a:cubicBezTo>
                  <a:cubicBezTo>
                    <a:pt x="15562" y="362"/>
                    <a:pt x="14731" y="1254"/>
                    <a:pt x="12515" y="3664"/>
                  </a:cubicBezTo>
                  <a:cubicBezTo>
                    <a:pt x="10300" y="6074"/>
                    <a:pt x="6700" y="10001"/>
                    <a:pt x="4208" y="12857"/>
                  </a:cubicBezTo>
                  <a:cubicBezTo>
                    <a:pt x="1715" y="15714"/>
                    <a:pt x="331" y="17499"/>
                    <a:pt x="54" y="18748"/>
                  </a:cubicBezTo>
                  <a:cubicBezTo>
                    <a:pt x="-223" y="19998"/>
                    <a:pt x="608" y="20712"/>
                    <a:pt x="1439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6" name="Line"/>
            <p:cNvSpPr/>
            <p:nvPr/>
          </p:nvSpPr>
          <p:spPr>
            <a:xfrm>
              <a:off x="5337920" y="3029797"/>
              <a:ext cx="187200" cy="53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40" extrusionOk="0">
                  <a:moveTo>
                    <a:pt x="3697" y="7998"/>
                  </a:moveTo>
                  <a:cubicBezTo>
                    <a:pt x="3459" y="10855"/>
                    <a:pt x="3222" y="13713"/>
                    <a:pt x="3103" y="15688"/>
                  </a:cubicBezTo>
                  <a:cubicBezTo>
                    <a:pt x="2985" y="17663"/>
                    <a:pt x="2985" y="18756"/>
                    <a:pt x="2866" y="19638"/>
                  </a:cubicBezTo>
                  <a:cubicBezTo>
                    <a:pt x="2747" y="20520"/>
                    <a:pt x="2510" y="21193"/>
                    <a:pt x="2273" y="21319"/>
                  </a:cubicBezTo>
                  <a:cubicBezTo>
                    <a:pt x="2035" y="21445"/>
                    <a:pt x="1798" y="21025"/>
                    <a:pt x="1323" y="19260"/>
                  </a:cubicBezTo>
                  <a:cubicBezTo>
                    <a:pt x="848" y="17495"/>
                    <a:pt x="136" y="14385"/>
                    <a:pt x="18" y="11570"/>
                  </a:cubicBezTo>
                  <a:cubicBezTo>
                    <a:pt x="-101" y="8754"/>
                    <a:pt x="374" y="6233"/>
                    <a:pt x="1561" y="4384"/>
                  </a:cubicBezTo>
                  <a:cubicBezTo>
                    <a:pt x="2747" y="2534"/>
                    <a:pt x="4646" y="1358"/>
                    <a:pt x="6783" y="685"/>
                  </a:cubicBezTo>
                  <a:cubicBezTo>
                    <a:pt x="8919" y="13"/>
                    <a:pt x="11292" y="-155"/>
                    <a:pt x="13785" y="139"/>
                  </a:cubicBezTo>
                  <a:cubicBezTo>
                    <a:pt x="16277" y="433"/>
                    <a:pt x="18888" y="1190"/>
                    <a:pt x="20194" y="2366"/>
                  </a:cubicBezTo>
                  <a:cubicBezTo>
                    <a:pt x="21499" y="3543"/>
                    <a:pt x="21499" y="5140"/>
                    <a:pt x="17939" y="6611"/>
                  </a:cubicBezTo>
                  <a:cubicBezTo>
                    <a:pt x="14378" y="8082"/>
                    <a:pt x="7257" y="9426"/>
                    <a:pt x="136" y="10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7" name="Line"/>
            <p:cNvSpPr/>
            <p:nvPr/>
          </p:nvSpPr>
          <p:spPr>
            <a:xfrm>
              <a:off x="5462789" y="3415829"/>
              <a:ext cx="162098" cy="20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12" extrusionOk="0">
                  <a:moveTo>
                    <a:pt x="17053" y="5902"/>
                  </a:moveTo>
                  <a:cubicBezTo>
                    <a:pt x="15392" y="3918"/>
                    <a:pt x="13730" y="1934"/>
                    <a:pt x="12207" y="832"/>
                  </a:cubicBezTo>
                  <a:cubicBezTo>
                    <a:pt x="10684" y="-270"/>
                    <a:pt x="9299" y="-490"/>
                    <a:pt x="7222" y="1494"/>
                  </a:cubicBezTo>
                  <a:cubicBezTo>
                    <a:pt x="5145" y="3477"/>
                    <a:pt x="2376" y="7665"/>
                    <a:pt x="992" y="11081"/>
                  </a:cubicBezTo>
                  <a:cubicBezTo>
                    <a:pt x="-393" y="14498"/>
                    <a:pt x="-393" y="17143"/>
                    <a:pt x="1407" y="18796"/>
                  </a:cubicBezTo>
                  <a:cubicBezTo>
                    <a:pt x="3207" y="20449"/>
                    <a:pt x="6807" y="21110"/>
                    <a:pt x="10407" y="21000"/>
                  </a:cubicBezTo>
                  <a:cubicBezTo>
                    <a:pt x="14007" y="20890"/>
                    <a:pt x="17607" y="20008"/>
                    <a:pt x="21207" y="19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8" name="Line"/>
            <p:cNvSpPr/>
            <p:nvPr/>
          </p:nvSpPr>
          <p:spPr>
            <a:xfrm>
              <a:off x="5650286" y="3423361"/>
              <a:ext cx="152401" cy="24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extrusionOk="0">
                  <a:moveTo>
                    <a:pt x="21600" y="409"/>
                  </a:moveTo>
                  <a:cubicBezTo>
                    <a:pt x="17700" y="40"/>
                    <a:pt x="13800" y="-329"/>
                    <a:pt x="10950" y="502"/>
                  </a:cubicBezTo>
                  <a:cubicBezTo>
                    <a:pt x="8100" y="1333"/>
                    <a:pt x="6300" y="3363"/>
                    <a:pt x="7050" y="5579"/>
                  </a:cubicBezTo>
                  <a:cubicBezTo>
                    <a:pt x="7800" y="7794"/>
                    <a:pt x="11100" y="10194"/>
                    <a:pt x="13350" y="11948"/>
                  </a:cubicBezTo>
                  <a:cubicBezTo>
                    <a:pt x="15600" y="13702"/>
                    <a:pt x="16800" y="14809"/>
                    <a:pt x="16950" y="16286"/>
                  </a:cubicBezTo>
                  <a:cubicBezTo>
                    <a:pt x="17100" y="17763"/>
                    <a:pt x="16200" y="19609"/>
                    <a:pt x="13200" y="20440"/>
                  </a:cubicBezTo>
                  <a:cubicBezTo>
                    <a:pt x="10200" y="21271"/>
                    <a:pt x="5100" y="21086"/>
                    <a:pt x="0" y="2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9" name="Line"/>
            <p:cNvSpPr/>
            <p:nvPr/>
          </p:nvSpPr>
          <p:spPr>
            <a:xfrm>
              <a:off x="6405936" y="3421707"/>
              <a:ext cx="323851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extrusionOk="0">
                  <a:moveTo>
                    <a:pt x="1694" y="8100"/>
                  </a:moveTo>
                  <a:cubicBezTo>
                    <a:pt x="847" y="10800"/>
                    <a:pt x="0" y="13500"/>
                    <a:pt x="0" y="16200"/>
                  </a:cubicBezTo>
                  <a:cubicBezTo>
                    <a:pt x="0" y="18900"/>
                    <a:pt x="847" y="21600"/>
                    <a:pt x="3882" y="20250"/>
                  </a:cubicBezTo>
                  <a:cubicBezTo>
                    <a:pt x="6918" y="18900"/>
                    <a:pt x="12141" y="13500"/>
                    <a:pt x="15459" y="9450"/>
                  </a:cubicBezTo>
                  <a:cubicBezTo>
                    <a:pt x="18776" y="5400"/>
                    <a:pt x="20188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0" name="Line"/>
            <p:cNvSpPr/>
            <p:nvPr/>
          </p:nvSpPr>
          <p:spPr>
            <a:xfrm>
              <a:off x="6545636" y="3345507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800" y="3217"/>
                    <a:pt x="18000" y="6434"/>
                    <a:pt x="14400" y="10034"/>
                  </a:cubicBezTo>
                  <a:cubicBezTo>
                    <a:pt x="10800" y="13634"/>
                    <a:pt x="5400" y="17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1" name="Line"/>
            <p:cNvSpPr/>
            <p:nvPr/>
          </p:nvSpPr>
          <p:spPr>
            <a:xfrm>
              <a:off x="6856786" y="3307407"/>
              <a:ext cx="139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964" y="157"/>
                    <a:pt x="18327" y="313"/>
                    <a:pt x="15709" y="1878"/>
                  </a:cubicBezTo>
                  <a:cubicBezTo>
                    <a:pt x="13091" y="3443"/>
                    <a:pt x="9491" y="6417"/>
                    <a:pt x="6709" y="9939"/>
                  </a:cubicBezTo>
                  <a:cubicBezTo>
                    <a:pt x="3927" y="13461"/>
                    <a:pt x="1964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2" name="Line"/>
            <p:cNvSpPr/>
            <p:nvPr/>
          </p:nvSpPr>
          <p:spPr>
            <a:xfrm>
              <a:off x="7021886" y="3269307"/>
              <a:ext cx="952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4042"/>
                    <a:pt x="12000" y="8084"/>
                    <a:pt x="8400" y="11684"/>
                  </a:cubicBezTo>
                  <a:cubicBezTo>
                    <a:pt x="4800" y="15284"/>
                    <a:pt x="2400" y="184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3" name="Line"/>
            <p:cNvSpPr/>
            <p:nvPr/>
          </p:nvSpPr>
          <p:spPr>
            <a:xfrm>
              <a:off x="6802726" y="3278978"/>
              <a:ext cx="422361" cy="9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894" extrusionOk="0">
                  <a:moveTo>
                    <a:pt x="1138" y="20894"/>
                  </a:moveTo>
                  <a:cubicBezTo>
                    <a:pt x="598" y="18644"/>
                    <a:pt x="58" y="16394"/>
                    <a:pt x="4" y="14369"/>
                  </a:cubicBezTo>
                  <a:cubicBezTo>
                    <a:pt x="-50" y="12344"/>
                    <a:pt x="382" y="10544"/>
                    <a:pt x="2434" y="7844"/>
                  </a:cubicBezTo>
                  <a:cubicBezTo>
                    <a:pt x="4486" y="5144"/>
                    <a:pt x="8158" y="1544"/>
                    <a:pt x="11614" y="419"/>
                  </a:cubicBezTo>
                  <a:cubicBezTo>
                    <a:pt x="15070" y="-706"/>
                    <a:pt x="18310" y="644"/>
                    <a:pt x="21550" y="1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4" name="Line"/>
            <p:cNvSpPr/>
            <p:nvPr/>
          </p:nvSpPr>
          <p:spPr>
            <a:xfrm>
              <a:off x="7143780" y="3491557"/>
              <a:ext cx="163857" cy="29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85" extrusionOk="0">
                  <a:moveTo>
                    <a:pt x="21166" y="0"/>
                  </a:moveTo>
                  <a:cubicBezTo>
                    <a:pt x="16244" y="761"/>
                    <a:pt x="11323" y="1521"/>
                    <a:pt x="8042" y="2510"/>
                  </a:cubicBezTo>
                  <a:cubicBezTo>
                    <a:pt x="4761" y="3499"/>
                    <a:pt x="3120" y="4715"/>
                    <a:pt x="2574" y="5704"/>
                  </a:cubicBezTo>
                  <a:cubicBezTo>
                    <a:pt x="2027" y="6693"/>
                    <a:pt x="2574" y="7454"/>
                    <a:pt x="4761" y="8670"/>
                  </a:cubicBezTo>
                  <a:cubicBezTo>
                    <a:pt x="6948" y="9887"/>
                    <a:pt x="10776" y="11561"/>
                    <a:pt x="13100" y="12701"/>
                  </a:cubicBezTo>
                  <a:cubicBezTo>
                    <a:pt x="15424" y="13842"/>
                    <a:pt x="16244" y="14451"/>
                    <a:pt x="16791" y="15211"/>
                  </a:cubicBezTo>
                  <a:cubicBezTo>
                    <a:pt x="17338" y="15972"/>
                    <a:pt x="17612" y="16885"/>
                    <a:pt x="16655" y="17873"/>
                  </a:cubicBezTo>
                  <a:cubicBezTo>
                    <a:pt x="15698" y="18862"/>
                    <a:pt x="13510" y="19927"/>
                    <a:pt x="11596" y="20611"/>
                  </a:cubicBezTo>
                  <a:cubicBezTo>
                    <a:pt x="9682" y="21296"/>
                    <a:pt x="8042" y="21600"/>
                    <a:pt x="5991" y="21220"/>
                  </a:cubicBezTo>
                  <a:cubicBezTo>
                    <a:pt x="3941" y="20839"/>
                    <a:pt x="1480" y="19775"/>
                    <a:pt x="523" y="18710"/>
                  </a:cubicBezTo>
                  <a:cubicBezTo>
                    <a:pt x="-434" y="17645"/>
                    <a:pt x="113" y="16580"/>
                    <a:pt x="660" y="1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5" name="Line"/>
            <p:cNvSpPr/>
            <p:nvPr/>
          </p:nvSpPr>
          <p:spPr>
            <a:xfrm>
              <a:off x="7409236" y="3510607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00" y="5333"/>
                    <a:pt x="12000" y="10667"/>
                    <a:pt x="15600" y="14267"/>
                  </a:cubicBezTo>
                  <a:cubicBezTo>
                    <a:pt x="19200" y="17867"/>
                    <a:pt x="20400" y="19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6" name="Line"/>
            <p:cNvSpPr/>
            <p:nvPr/>
          </p:nvSpPr>
          <p:spPr>
            <a:xfrm>
              <a:off x="7421936" y="3504257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432" y="2919"/>
                    <a:pt x="13263" y="5838"/>
                    <a:pt x="9663" y="8757"/>
                  </a:cubicBezTo>
                  <a:cubicBezTo>
                    <a:pt x="6063" y="11676"/>
                    <a:pt x="3032" y="14595"/>
                    <a:pt x="1516" y="16735"/>
                  </a:cubicBezTo>
                  <a:cubicBezTo>
                    <a:pt x="0" y="18876"/>
                    <a:pt x="0" y="20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7" name="Line"/>
            <p:cNvSpPr/>
            <p:nvPr/>
          </p:nvSpPr>
          <p:spPr>
            <a:xfrm>
              <a:off x="7739861" y="3247876"/>
              <a:ext cx="192504" cy="47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8" extrusionOk="0">
                  <a:moveTo>
                    <a:pt x="2066" y="6643"/>
                  </a:moveTo>
                  <a:cubicBezTo>
                    <a:pt x="1596" y="9864"/>
                    <a:pt x="1127" y="13085"/>
                    <a:pt x="892" y="15359"/>
                  </a:cubicBezTo>
                  <a:cubicBezTo>
                    <a:pt x="657" y="17633"/>
                    <a:pt x="657" y="18959"/>
                    <a:pt x="657" y="19906"/>
                  </a:cubicBezTo>
                  <a:cubicBezTo>
                    <a:pt x="657" y="20854"/>
                    <a:pt x="657" y="21422"/>
                    <a:pt x="540" y="21375"/>
                  </a:cubicBezTo>
                  <a:cubicBezTo>
                    <a:pt x="423" y="21327"/>
                    <a:pt x="188" y="20664"/>
                    <a:pt x="70" y="18485"/>
                  </a:cubicBezTo>
                  <a:cubicBezTo>
                    <a:pt x="-47" y="16306"/>
                    <a:pt x="-47" y="12611"/>
                    <a:pt x="305" y="9627"/>
                  </a:cubicBezTo>
                  <a:cubicBezTo>
                    <a:pt x="657" y="6643"/>
                    <a:pt x="1362" y="4369"/>
                    <a:pt x="2888" y="2806"/>
                  </a:cubicBezTo>
                  <a:cubicBezTo>
                    <a:pt x="4414" y="1243"/>
                    <a:pt x="6762" y="390"/>
                    <a:pt x="9462" y="106"/>
                  </a:cubicBezTo>
                  <a:cubicBezTo>
                    <a:pt x="12162" y="-178"/>
                    <a:pt x="15214" y="106"/>
                    <a:pt x="17444" y="959"/>
                  </a:cubicBezTo>
                  <a:cubicBezTo>
                    <a:pt x="19675" y="1811"/>
                    <a:pt x="21083" y="3233"/>
                    <a:pt x="21318" y="4417"/>
                  </a:cubicBezTo>
                  <a:cubicBezTo>
                    <a:pt x="21553" y="5601"/>
                    <a:pt x="20614" y="6548"/>
                    <a:pt x="17796" y="7354"/>
                  </a:cubicBezTo>
                  <a:cubicBezTo>
                    <a:pt x="14979" y="8159"/>
                    <a:pt x="10283" y="8822"/>
                    <a:pt x="5588" y="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8" name="Line"/>
            <p:cNvSpPr/>
            <p:nvPr/>
          </p:nvSpPr>
          <p:spPr>
            <a:xfrm>
              <a:off x="7872786" y="3585187"/>
              <a:ext cx="152401" cy="22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extrusionOk="0">
                  <a:moveTo>
                    <a:pt x="21600" y="2507"/>
                  </a:moveTo>
                  <a:cubicBezTo>
                    <a:pt x="20700" y="1722"/>
                    <a:pt x="19800" y="936"/>
                    <a:pt x="17850" y="445"/>
                  </a:cubicBezTo>
                  <a:cubicBezTo>
                    <a:pt x="15900" y="-46"/>
                    <a:pt x="12900" y="-242"/>
                    <a:pt x="10050" y="445"/>
                  </a:cubicBezTo>
                  <a:cubicBezTo>
                    <a:pt x="7200" y="1133"/>
                    <a:pt x="4500" y="2703"/>
                    <a:pt x="4200" y="4765"/>
                  </a:cubicBezTo>
                  <a:cubicBezTo>
                    <a:pt x="3900" y="6827"/>
                    <a:pt x="6000" y="9380"/>
                    <a:pt x="8250" y="11638"/>
                  </a:cubicBezTo>
                  <a:cubicBezTo>
                    <a:pt x="10500" y="13896"/>
                    <a:pt x="12900" y="15860"/>
                    <a:pt x="14100" y="17431"/>
                  </a:cubicBezTo>
                  <a:cubicBezTo>
                    <a:pt x="15300" y="19002"/>
                    <a:pt x="15300" y="20180"/>
                    <a:pt x="14550" y="20769"/>
                  </a:cubicBezTo>
                  <a:cubicBezTo>
                    <a:pt x="13800" y="21358"/>
                    <a:pt x="12300" y="21358"/>
                    <a:pt x="9750" y="20474"/>
                  </a:cubicBezTo>
                  <a:cubicBezTo>
                    <a:pt x="7200" y="19591"/>
                    <a:pt x="3600" y="17823"/>
                    <a:pt x="0" y="16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9" name="Line"/>
            <p:cNvSpPr/>
            <p:nvPr/>
          </p:nvSpPr>
          <p:spPr>
            <a:xfrm>
              <a:off x="7993436" y="3605041"/>
              <a:ext cx="203201" cy="24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21600" y="2865"/>
                  </a:moveTo>
                  <a:cubicBezTo>
                    <a:pt x="21375" y="1933"/>
                    <a:pt x="21150" y="1002"/>
                    <a:pt x="20138" y="444"/>
                  </a:cubicBezTo>
                  <a:cubicBezTo>
                    <a:pt x="19125" y="-115"/>
                    <a:pt x="17325" y="-301"/>
                    <a:pt x="15750" y="816"/>
                  </a:cubicBezTo>
                  <a:cubicBezTo>
                    <a:pt x="14175" y="1933"/>
                    <a:pt x="12825" y="4354"/>
                    <a:pt x="13275" y="6496"/>
                  </a:cubicBezTo>
                  <a:cubicBezTo>
                    <a:pt x="13725" y="8637"/>
                    <a:pt x="15975" y="10499"/>
                    <a:pt x="17438" y="11802"/>
                  </a:cubicBezTo>
                  <a:cubicBezTo>
                    <a:pt x="18900" y="13106"/>
                    <a:pt x="19575" y="13851"/>
                    <a:pt x="20138" y="14875"/>
                  </a:cubicBezTo>
                  <a:cubicBezTo>
                    <a:pt x="20700" y="15899"/>
                    <a:pt x="21150" y="17202"/>
                    <a:pt x="17775" y="18320"/>
                  </a:cubicBezTo>
                  <a:cubicBezTo>
                    <a:pt x="14400" y="19437"/>
                    <a:pt x="7200" y="20368"/>
                    <a:pt x="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0" name="Line"/>
            <p:cNvSpPr/>
            <p:nvPr/>
          </p:nvSpPr>
          <p:spPr>
            <a:xfrm>
              <a:off x="3688136" y="4563485"/>
              <a:ext cx="2159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5929" y="11040"/>
                    <a:pt x="11859" y="1783"/>
                    <a:pt x="15459" y="240"/>
                  </a:cubicBezTo>
                  <a:cubicBezTo>
                    <a:pt x="19059" y="-1303"/>
                    <a:pt x="20329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1" name="Line"/>
            <p:cNvSpPr/>
            <p:nvPr/>
          </p:nvSpPr>
          <p:spPr>
            <a:xfrm>
              <a:off x="3764336" y="4748857"/>
              <a:ext cx="1651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0"/>
                  </a:moveTo>
                  <a:cubicBezTo>
                    <a:pt x="831" y="7855"/>
                    <a:pt x="1662" y="15709"/>
                    <a:pt x="5262" y="18655"/>
                  </a:cubicBezTo>
                  <a:cubicBezTo>
                    <a:pt x="8862" y="21600"/>
                    <a:pt x="15231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2" name="Line"/>
            <p:cNvSpPr/>
            <p:nvPr/>
          </p:nvSpPr>
          <p:spPr>
            <a:xfrm>
              <a:off x="4450136" y="4466998"/>
              <a:ext cx="228601" cy="35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extrusionOk="0">
                  <a:moveTo>
                    <a:pt x="21600" y="1315"/>
                  </a:moveTo>
                  <a:cubicBezTo>
                    <a:pt x="21000" y="797"/>
                    <a:pt x="20400" y="280"/>
                    <a:pt x="18200" y="86"/>
                  </a:cubicBezTo>
                  <a:cubicBezTo>
                    <a:pt x="16000" y="-108"/>
                    <a:pt x="12200" y="21"/>
                    <a:pt x="9400" y="539"/>
                  </a:cubicBezTo>
                  <a:cubicBezTo>
                    <a:pt x="6600" y="1056"/>
                    <a:pt x="4800" y="1961"/>
                    <a:pt x="3900" y="3126"/>
                  </a:cubicBezTo>
                  <a:cubicBezTo>
                    <a:pt x="3000" y="4290"/>
                    <a:pt x="3000" y="5712"/>
                    <a:pt x="3100" y="7135"/>
                  </a:cubicBezTo>
                  <a:cubicBezTo>
                    <a:pt x="3200" y="8558"/>
                    <a:pt x="3400" y="9981"/>
                    <a:pt x="3800" y="10951"/>
                  </a:cubicBezTo>
                  <a:cubicBezTo>
                    <a:pt x="4200" y="11921"/>
                    <a:pt x="4800" y="12438"/>
                    <a:pt x="5700" y="12438"/>
                  </a:cubicBezTo>
                  <a:cubicBezTo>
                    <a:pt x="6600" y="12438"/>
                    <a:pt x="7800" y="11921"/>
                    <a:pt x="8900" y="11597"/>
                  </a:cubicBezTo>
                  <a:cubicBezTo>
                    <a:pt x="10000" y="11274"/>
                    <a:pt x="11000" y="11145"/>
                    <a:pt x="12000" y="11145"/>
                  </a:cubicBezTo>
                  <a:cubicBezTo>
                    <a:pt x="13000" y="11145"/>
                    <a:pt x="14000" y="11274"/>
                    <a:pt x="14900" y="11921"/>
                  </a:cubicBezTo>
                  <a:cubicBezTo>
                    <a:pt x="15800" y="12567"/>
                    <a:pt x="16600" y="13732"/>
                    <a:pt x="16700" y="15090"/>
                  </a:cubicBezTo>
                  <a:cubicBezTo>
                    <a:pt x="16800" y="16448"/>
                    <a:pt x="16200" y="18000"/>
                    <a:pt x="14800" y="19099"/>
                  </a:cubicBezTo>
                  <a:cubicBezTo>
                    <a:pt x="13400" y="20199"/>
                    <a:pt x="11200" y="20845"/>
                    <a:pt x="8600" y="21169"/>
                  </a:cubicBezTo>
                  <a:cubicBezTo>
                    <a:pt x="6000" y="21492"/>
                    <a:pt x="3000" y="21492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3" name="Line"/>
            <p:cNvSpPr/>
            <p:nvPr/>
          </p:nvSpPr>
          <p:spPr>
            <a:xfrm>
              <a:off x="4361236" y="4988935"/>
              <a:ext cx="361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11040"/>
                  </a:moveTo>
                  <a:cubicBezTo>
                    <a:pt x="4926" y="4868"/>
                    <a:pt x="9853" y="-1303"/>
                    <a:pt x="13453" y="240"/>
                  </a:cubicBezTo>
                  <a:cubicBezTo>
                    <a:pt x="17053" y="1783"/>
                    <a:pt x="1932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4" name="Line"/>
            <p:cNvSpPr/>
            <p:nvPr/>
          </p:nvSpPr>
          <p:spPr>
            <a:xfrm>
              <a:off x="4424736" y="5104457"/>
              <a:ext cx="228601" cy="31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extrusionOk="0">
                  <a:moveTo>
                    <a:pt x="21600" y="0"/>
                  </a:moveTo>
                  <a:cubicBezTo>
                    <a:pt x="18600" y="725"/>
                    <a:pt x="15600" y="1450"/>
                    <a:pt x="12600" y="3044"/>
                  </a:cubicBezTo>
                  <a:cubicBezTo>
                    <a:pt x="9600" y="4639"/>
                    <a:pt x="6600" y="7103"/>
                    <a:pt x="4600" y="10003"/>
                  </a:cubicBezTo>
                  <a:cubicBezTo>
                    <a:pt x="2600" y="12902"/>
                    <a:pt x="1600" y="16236"/>
                    <a:pt x="1500" y="18266"/>
                  </a:cubicBezTo>
                  <a:cubicBezTo>
                    <a:pt x="1400" y="20295"/>
                    <a:pt x="2200" y="21020"/>
                    <a:pt x="3900" y="21310"/>
                  </a:cubicBezTo>
                  <a:cubicBezTo>
                    <a:pt x="5600" y="21600"/>
                    <a:pt x="8200" y="21455"/>
                    <a:pt x="9900" y="21165"/>
                  </a:cubicBezTo>
                  <a:cubicBezTo>
                    <a:pt x="11600" y="20875"/>
                    <a:pt x="12400" y="20440"/>
                    <a:pt x="12900" y="19860"/>
                  </a:cubicBezTo>
                  <a:cubicBezTo>
                    <a:pt x="13400" y="19281"/>
                    <a:pt x="13600" y="18556"/>
                    <a:pt x="11400" y="17396"/>
                  </a:cubicBezTo>
                  <a:cubicBezTo>
                    <a:pt x="9200" y="16236"/>
                    <a:pt x="4600" y="14642"/>
                    <a:pt x="0" y="13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5" name="Line"/>
            <p:cNvSpPr/>
            <p:nvPr/>
          </p:nvSpPr>
          <p:spPr>
            <a:xfrm>
              <a:off x="4894636" y="4799657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000" y="3060"/>
                    <a:pt x="8000" y="6120"/>
                    <a:pt x="11600" y="9720"/>
                  </a:cubicBezTo>
                  <a:cubicBezTo>
                    <a:pt x="15200" y="13320"/>
                    <a:pt x="18400" y="174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6" name="Line"/>
            <p:cNvSpPr/>
            <p:nvPr/>
          </p:nvSpPr>
          <p:spPr>
            <a:xfrm>
              <a:off x="4894636" y="4825057"/>
              <a:ext cx="234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654" y="635"/>
                    <a:pt x="17708" y="1271"/>
                    <a:pt x="14497" y="4341"/>
                  </a:cubicBezTo>
                  <a:cubicBezTo>
                    <a:pt x="11286" y="7412"/>
                    <a:pt x="6811" y="12918"/>
                    <a:pt x="4184" y="16200"/>
                  </a:cubicBezTo>
                  <a:cubicBezTo>
                    <a:pt x="1557" y="19482"/>
                    <a:pt x="778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7" name="Line"/>
            <p:cNvSpPr/>
            <p:nvPr/>
          </p:nvSpPr>
          <p:spPr>
            <a:xfrm>
              <a:off x="5270840" y="4678298"/>
              <a:ext cx="176247" cy="24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98" extrusionOk="0">
                  <a:moveTo>
                    <a:pt x="21411" y="2807"/>
                  </a:moveTo>
                  <a:cubicBezTo>
                    <a:pt x="21154" y="1892"/>
                    <a:pt x="20897" y="976"/>
                    <a:pt x="19997" y="427"/>
                  </a:cubicBezTo>
                  <a:cubicBezTo>
                    <a:pt x="19097" y="-122"/>
                    <a:pt x="17554" y="-305"/>
                    <a:pt x="14982" y="885"/>
                  </a:cubicBezTo>
                  <a:cubicBezTo>
                    <a:pt x="12411" y="2075"/>
                    <a:pt x="8811" y="4637"/>
                    <a:pt x="6111" y="7658"/>
                  </a:cubicBezTo>
                  <a:cubicBezTo>
                    <a:pt x="3411" y="10678"/>
                    <a:pt x="1611" y="14156"/>
                    <a:pt x="711" y="16444"/>
                  </a:cubicBezTo>
                  <a:cubicBezTo>
                    <a:pt x="-189" y="18732"/>
                    <a:pt x="-189" y="19831"/>
                    <a:pt x="454" y="20471"/>
                  </a:cubicBezTo>
                  <a:cubicBezTo>
                    <a:pt x="1097" y="21112"/>
                    <a:pt x="2382" y="21295"/>
                    <a:pt x="5211" y="20288"/>
                  </a:cubicBezTo>
                  <a:cubicBezTo>
                    <a:pt x="8040" y="19281"/>
                    <a:pt x="12411" y="17085"/>
                    <a:pt x="15111" y="14339"/>
                  </a:cubicBezTo>
                  <a:cubicBezTo>
                    <a:pt x="17811" y="11593"/>
                    <a:pt x="18840" y="8298"/>
                    <a:pt x="18197" y="5827"/>
                  </a:cubicBezTo>
                  <a:cubicBezTo>
                    <a:pt x="17554" y="3356"/>
                    <a:pt x="15240" y="1709"/>
                    <a:pt x="13311" y="976"/>
                  </a:cubicBezTo>
                  <a:cubicBezTo>
                    <a:pt x="11382" y="244"/>
                    <a:pt x="9840" y="427"/>
                    <a:pt x="8940" y="1068"/>
                  </a:cubicBezTo>
                  <a:cubicBezTo>
                    <a:pt x="8040" y="1709"/>
                    <a:pt x="7782" y="2807"/>
                    <a:pt x="8168" y="3814"/>
                  </a:cubicBezTo>
                  <a:cubicBezTo>
                    <a:pt x="8554" y="4820"/>
                    <a:pt x="9582" y="5736"/>
                    <a:pt x="10611" y="6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8" name="Line"/>
            <p:cNvSpPr/>
            <p:nvPr/>
          </p:nvSpPr>
          <p:spPr>
            <a:xfrm>
              <a:off x="5542336" y="482505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9" name="Line"/>
            <p:cNvSpPr/>
            <p:nvPr/>
          </p:nvSpPr>
          <p:spPr>
            <a:xfrm>
              <a:off x="5707436" y="4609157"/>
              <a:ext cx="6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4013"/>
                    <a:pt x="21600" y="8026"/>
                    <a:pt x="18000" y="11626"/>
                  </a:cubicBezTo>
                  <a:cubicBezTo>
                    <a:pt x="14400" y="15226"/>
                    <a:pt x="7200" y="184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0" name="Line"/>
            <p:cNvSpPr/>
            <p:nvPr/>
          </p:nvSpPr>
          <p:spPr>
            <a:xfrm>
              <a:off x="6310686" y="4799657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322" y="16800"/>
                    <a:pt x="12644" y="12000"/>
                    <a:pt x="16244" y="8400"/>
                  </a:cubicBezTo>
                  <a:cubicBezTo>
                    <a:pt x="19844" y="4800"/>
                    <a:pt x="2072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1" name="Line"/>
            <p:cNvSpPr/>
            <p:nvPr/>
          </p:nvSpPr>
          <p:spPr>
            <a:xfrm>
              <a:off x="6456736" y="4685357"/>
              <a:ext cx="63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20" y="0"/>
                  </a:moveTo>
                  <a:cubicBezTo>
                    <a:pt x="2160" y="1728"/>
                    <a:pt x="0" y="3456"/>
                    <a:pt x="0" y="6048"/>
                  </a:cubicBezTo>
                  <a:cubicBezTo>
                    <a:pt x="0" y="8640"/>
                    <a:pt x="2160" y="12096"/>
                    <a:pt x="6120" y="14832"/>
                  </a:cubicBezTo>
                  <a:cubicBezTo>
                    <a:pt x="10080" y="17568"/>
                    <a:pt x="1584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2" name="Line"/>
            <p:cNvSpPr/>
            <p:nvPr/>
          </p:nvSpPr>
          <p:spPr>
            <a:xfrm>
              <a:off x="6879156" y="4571057"/>
              <a:ext cx="4113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extrusionOk="0">
                  <a:moveTo>
                    <a:pt x="19986" y="0"/>
                  </a:moveTo>
                  <a:cubicBezTo>
                    <a:pt x="11757" y="3796"/>
                    <a:pt x="3529" y="7593"/>
                    <a:pt x="957" y="11193"/>
                  </a:cubicBezTo>
                  <a:cubicBezTo>
                    <a:pt x="-1614" y="14793"/>
                    <a:pt x="1472" y="18196"/>
                    <a:pt x="4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3" name="Line"/>
            <p:cNvSpPr/>
            <p:nvPr/>
          </p:nvSpPr>
          <p:spPr>
            <a:xfrm>
              <a:off x="6793286" y="4950317"/>
              <a:ext cx="24130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extrusionOk="0">
                  <a:moveTo>
                    <a:pt x="0" y="20104"/>
                  </a:moveTo>
                  <a:cubicBezTo>
                    <a:pt x="2842" y="11210"/>
                    <a:pt x="5684" y="2316"/>
                    <a:pt x="9284" y="410"/>
                  </a:cubicBezTo>
                  <a:cubicBezTo>
                    <a:pt x="12884" y="-1496"/>
                    <a:pt x="17242" y="3586"/>
                    <a:pt x="2160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4" name="Line"/>
            <p:cNvSpPr/>
            <p:nvPr/>
          </p:nvSpPr>
          <p:spPr>
            <a:xfrm>
              <a:off x="6831386" y="5066357"/>
              <a:ext cx="203201" cy="24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extrusionOk="0">
                  <a:moveTo>
                    <a:pt x="21600" y="0"/>
                  </a:moveTo>
                  <a:cubicBezTo>
                    <a:pt x="16875" y="1662"/>
                    <a:pt x="12150" y="3323"/>
                    <a:pt x="8550" y="5908"/>
                  </a:cubicBezTo>
                  <a:cubicBezTo>
                    <a:pt x="4950" y="8492"/>
                    <a:pt x="2475" y="12000"/>
                    <a:pt x="1575" y="14585"/>
                  </a:cubicBezTo>
                  <a:cubicBezTo>
                    <a:pt x="675" y="17169"/>
                    <a:pt x="1350" y="18831"/>
                    <a:pt x="2812" y="19846"/>
                  </a:cubicBezTo>
                  <a:cubicBezTo>
                    <a:pt x="4275" y="20862"/>
                    <a:pt x="6525" y="21231"/>
                    <a:pt x="8213" y="21415"/>
                  </a:cubicBezTo>
                  <a:cubicBezTo>
                    <a:pt x="9900" y="21600"/>
                    <a:pt x="11025" y="21600"/>
                    <a:pt x="11925" y="21231"/>
                  </a:cubicBezTo>
                  <a:cubicBezTo>
                    <a:pt x="12825" y="20862"/>
                    <a:pt x="13500" y="20123"/>
                    <a:pt x="13275" y="19292"/>
                  </a:cubicBezTo>
                  <a:cubicBezTo>
                    <a:pt x="13050" y="18462"/>
                    <a:pt x="11925" y="17538"/>
                    <a:pt x="9563" y="16338"/>
                  </a:cubicBezTo>
                  <a:cubicBezTo>
                    <a:pt x="7200" y="15138"/>
                    <a:pt x="3600" y="13662"/>
                    <a:pt x="0" y="12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5" name="Line"/>
            <p:cNvSpPr/>
            <p:nvPr/>
          </p:nvSpPr>
          <p:spPr>
            <a:xfrm>
              <a:off x="7225086" y="4793307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000" y="3240"/>
                    <a:pt x="6000" y="6480"/>
                    <a:pt x="9600" y="10080"/>
                  </a:cubicBezTo>
                  <a:cubicBezTo>
                    <a:pt x="13200" y="13680"/>
                    <a:pt x="17400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6" name="Line"/>
            <p:cNvSpPr/>
            <p:nvPr/>
          </p:nvSpPr>
          <p:spPr>
            <a:xfrm>
              <a:off x="7206036" y="4806007"/>
              <a:ext cx="209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582" y="4800"/>
                    <a:pt x="11564" y="9600"/>
                    <a:pt x="7964" y="13200"/>
                  </a:cubicBezTo>
                  <a:cubicBezTo>
                    <a:pt x="4364" y="16800"/>
                    <a:pt x="2182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7" name="Line"/>
            <p:cNvSpPr/>
            <p:nvPr/>
          </p:nvSpPr>
          <p:spPr>
            <a:xfrm>
              <a:off x="7526892" y="4692142"/>
              <a:ext cx="123645" cy="21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54" extrusionOk="0">
                  <a:moveTo>
                    <a:pt x="21029" y="3661"/>
                  </a:moveTo>
                  <a:cubicBezTo>
                    <a:pt x="21029" y="2632"/>
                    <a:pt x="21029" y="1603"/>
                    <a:pt x="20129" y="883"/>
                  </a:cubicBezTo>
                  <a:cubicBezTo>
                    <a:pt x="19229" y="163"/>
                    <a:pt x="17429" y="-248"/>
                    <a:pt x="15089" y="163"/>
                  </a:cubicBezTo>
                  <a:cubicBezTo>
                    <a:pt x="12749" y="575"/>
                    <a:pt x="9869" y="1809"/>
                    <a:pt x="6989" y="5101"/>
                  </a:cubicBezTo>
                  <a:cubicBezTo>
                    <a:pt x="4109" y="8392"/>
                    <a:pt x="1229" y="13741"/>
                    <a:pt x="329" y="16826"/>
                  </a:cubicBezTo>
                  <a:cubicBezTo>
                    <a:pt x="-571" y="19912"/>
                    <a:pt x="509" y="20735"/>
                    <a:pt x="1949" y="21043"/>
                  </a:cubicBezTo>
                  <a:cubicBezTo>
                    <a:pt x="3389" y="21352"/>
                    <a:pt x="5189" y="21146"/>
                    <a:pt x="7529" y="18678"/>
                  </a:cubicBezTo>
                  <a:cubicBezTo>
                    <a:pt x="9869" y="16209"/>
                    <a:pt x="12749" y="11478"/>
                    <a:pt x="14189" y="8392"/>
                  </a:cubicBezTo>
                  <a:cubicBezTo>
                    <a:pt x="15629" y="5306"/>
                    <a:pt x="15629" y="3866"/>
                    <a:pt x="15089" y="2735"/>
                  </a:cubicBezTo>
                  <a:cubicBezTo>
                    <a:pt x="14549" y="1603"/>
                    <a:pt x="13469" y="781"/>
                    <a:pt x="12029" y="575"/>
                  </a:cubicBezTo>
                  <a:cubicBezTo>
                    <a:pt x="10589" y="369"/>
                    <a:pt x="8789" y="781"/>
                    <a:pt x="6989" y="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8" name="Line"/>
            <p:cNvSpPr/>
            <p:nvPr/>
          </p:nvSpPr>
          <p:spPr>
            <a:xfrm>
              <a:off x="7745786" y="4793307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00" y="17600"/>
                    <a:pt x="1600" y="13600"/>
                    <a:pt x="5200" y="10000"/>
                  </a:cubicBezTo>
                  <a:cubicBezTo>
                    <a:pt x="8800" y="6400"/>
                    <a:pt x="152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9" name="Line"/>
            <p:cNvSpPr/>
            <p:nvPr/>
          </p:nvSpPr>
          <p:spPr>
            <a:xfrm>
              <a:off x="7853736" y="4686301"/>
              <a:ext cx="171451" cy="30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extrusionOk="0">
                  <a:moveTo>
                    <a:pt x="21600" y="1257"/>
                  </a:moveTo>
                  <a:cubicBezTo>
                    <a:pt x="18667" y="670"/>
                    <a:pt x="15733" y="82"/>
                    <a:pt x="12667" y="8"/>
                  </a:cubicBezTo>
                  <a:cubicBezTo>
                    <a:pt x="9600" y="-65"/>
                    <a:pt x="6400" y="376"/>
                    <a:pt x="4667" y="1037"/>
                  </a:cubicBezTo>
                  <a:cubicBezTo>
                    <a:pt x="2933" y="1698"/>
                    <a:pt x="2667" y="2580"/>
                    <a:pt x="3733" y="4417"/>
                  </a:cubicBezTo>
                  <a:cubicBezTo>
                    <a:pt x="4800" y="6253"/>
                    <a:pt x="7200" y="9045"/>
                    <a:pt x="9067" y="11249"/>
                  </a:cubicBezTo>
                  <a:cubicBezTo>
                    <a:pt x="10933" y="13453"/>
                    <a:pt x="12267" y="15070"/>
                    <a:pt x="13067" y="16392"/>
                  </a:cubicBezTo>
                  <a:cubicBezTo>
                    <a:pt x="13867" y="17715"/>
                    <a:pt x="14133" y="18743"/>
                    <a:pt x="13067" y="19625"/>
                  </a:cubicBezTo>
                  <a:cubicBezTo>
                    <a:pt x="12000" y="20506"/>
                    <a:pt x="9600" y="21241"/>
                    <a:pt x="7200" y="21388"/>
                  </a:cubicBezTo>
                  <a:cubicBezTo>
                    <a:pt x="4800" y="21535"/>
                    <a:pt x="2400" y="21094"/>
                    <a:pt x="0" y="20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0" name="Line"/>
            <p:cNvSpPr/>
            <p:nvPr/>
          </p:nvSpPr>
          <p:spPr>
            <a:xfrm>
              <a:off x="7841036" y="4712459"/>
              <a:ext cx="4000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extrusionOk="0">
                  <a:moveTo>
                    <a:pt x="0" y="9353"/>
                  </a:moveTo>
                  <a:cubicBezTo>
                    <a:pt x="3886" y="3953"/>
                    <a:pt x="7771" y="-1447"/>
                    <a:pt x="11371" y="353"/>
                  </a:cubicBezTo>
                  <a:cubicBezTo>
                    <a:pt x="14971" y="2153"/>
                    <a:pt x="18286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1" name="Line"/>
            <p:cNvSpPr/>
            <p:nvPr/>
          </p:nvSpPr>
          <p:spPr>
            <a:xfrm>
              <a:off x="3872286" y="6287888"/>
              <a:ext cx="2603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7055"/>
                  </a:moveTo>
                  <a:cubicBezTo>
                    <a:pt x="5093" y="2735"/>
                    <a:pt x="10185" y="-1585"/>
                    <a:pt x="13785" y="575"/>
                  </a:cubicBezTo>
                  <a:cubicBezTo>
                    <a:pt x="17385" y="2735"/>
                    <a:pt x="19493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2" name="Line"/>
            <p:cNvSpPr/>
            <p:nvPr/>
          </p:nvSpPr>
          <p:spPr>
            <a:xfrm>
              <a:off x="3973886" y="6495107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3" name="Line"/>
            <p:cNvSpPr/>
            <p:nvPr/>
          </p:nvSpPr>
          <p:spPr>
            <a:xfrm>
              <a:off x="6013883" y="6641864"/>
              <a:ext cx="220604" cy="37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4" extrusionOk="0">
                  <a:moveTo>
                    <a:pt x="21440" y="1790"/>
                  </a:moveTo>
                  <a:cubicBezTo>
                    <a:pt x="21440" y="1057"/>
                    <a:pt x="21440" y="325"/>
                    <a:pt x="20926" y="81"/>
                  </a:cubicBezTo>
                  <a:cubicBezTo>
                    <a:pt x="20411" y="-163"/>
                    <a:pt x="19383" y="81"/>
                    <a:pt x="16914" y="1668"/>
                  </a:cubicBezTo>
                  <a:cubicBezTo>
                    <a:pt x="14446" y="3254"/>
                    <a:pt x="10537" y="6183"/>
                    <a:pt x="7451" y="9051"/>
                  </a:cubicBezTo>
                  <a:cubicBezTo>
                    <a:pt x="4366" y="11918"/>
                    <a:pt x="2103" y="14725"/>
                    <a:pt x="971" y="16617"/>
                  </a:cubicBezTo>
                  <a:cubicBezTo>
                    <a:pt x="-160" y="18508"/>
                    <a:pt x="-160" y="19484"/>
                    <a:pt x="251" y="20156"/>
                  </a:cubicBezTo>
                  <a:cubicBezTo>
                    <a:pt x="663" y="20827"/>
                    <a:pt x="1486" y="21193"/>
                    <a:pt x="3131" y="21315"/>
                  </a:cubicBezTo>
                  <a:cubicBezTo>
                    <a:pt x="4777" y="21437"/>
                    <a:pt x="7246" y="21315"/>
                    <a:pt x="8994" y="21132"/>
                  </a:cubicBezTo>
                  <a:cubicBezTo>
                    <a:pt x="10743" y="20949"/>
                    <a:pt x="11771" y="20705"/>
                    <a:pt x="12903" y="20217"/>
                  </a:cubicBezTo>
                  <a:cubicBezTo>
                    <a:pt x="14034" y="19729"/>
                    <a:pt x="15269" y="18996"/>
                    <a:pt x="15371" y="18569"/>
                  </a:cubicBezTo>
                  <a:cubicBezTo>
                    <a:pt x="15474" y="18142"/>
                    <a:pt x="14446" y="18020"/>
                    <a:pt x="12080" y="18020"/>
                  </a:cubicBezTo>
                  <a:cubicBezTo>
                    <a:pt x="9714" y="18020"/>
                    <a:pt x="6011" y="18142"/>
                    <a:pt x="2309" y="18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4" name="Line"/>
            <p:cNvSpPr/>
            <p:nvPr/>
          </p:nvSpPr>
          <p:spPr>
            <a:xfrm>
              <a:off x="5396286" y="6438599"/>
              <a:ext cx="1574801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extrusionOk="0">
                  <a:moveTo>
                    <a:pt x="0" y="19222"/>
                  </a:moveTo>
                  <a:cubicBezTo>
                    <a:pt x="842" y="15622"/>
                    <a:pt x="1684" y="12022"/>
                    <a:pt x="2569" y="9502"/>
                  </a:cubicBezTo>
                  <a:cubicBezTo>
                    <a:pt x="3455" y="6982"/>
                    <a:pt x="4384" y="5542"/>
                    <a:pt x="5327" y="4102"/>
                  </a:cubicBezTo>
                  <a:cubicBezTo>
                    <a:pt x="6271" y="2662"/>
                    <a:pt x="7229" y="1222"/>
                    <a:pt x="8260" y="502"/>
                  </a:cubicBezTo>
                  <a:cubicBezTo>
                    <a:pt x="9290" y="-218"/>
                    <a:pt x="10394" y="-218"/>
                    <a:pt x="11468" y="862"/>
                  </a:cubicBezTo>
                  <a:cubicBezTo>
                    <a:pt x="12542" y="1942"/>
                    <a:pt x="13587" y="4102"/>
                    <a:pt x="14676" y="6982"/>
                  </a:cubicBezTo>
                  <a:cubicBezTo>
                    <a:pt x="15765" y="9862"/>
                    <a:pt x="16897" y="13462"/>
                    <a:pt x="18058" y="15982"/>
                  </a:cubicBezTo>
                  <a:cubicBezTo>
                    <a:pt x="19219" y="18502"/>
                    <a:pt x="20410" y="19942"/>
                    <a:pt x="2160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5" name="Line"/>
            <p:cNvSpPr/>
            <p:nvPr/>
          </p:nvSpPr>
          <p:spPr>
            <a:xfrm>
              <a:off x="5395072" y="6050129"/>
              <a:ext cx="161179" cy="25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99" extrusionOk="0">
                  <a:moveTo>
                    <a:pt x="16992" y="1661"/>
                  </a:moveTo>
                  <a:cubicBezTo>
                    <a:pt x="16150" y="941"/>
                    <a:pt x="15309" y="221"/>
                    <a:pt x="14186" y="41"/>
                  </a:cubicBezTo>
                  <a:cubicBezTo>
                    <a:pt x="13064" y="-139"/>
                    <a:pt x="11662" y="221"/>
                    <a:pt x="9418" y="2291"/>
                  </a:cubicBezTo>
                  <a:cubicBezTo>
                    <a:pt x="7174" y="4361"/>
                    <a:pt x="4088" y="8141"/>
                    <a:pt x="2264" y="11291"/>
                  </a:cubicBezTo>
                  <a:cubicBezTo>
                    <a:pt x="441" y="14441"/>
                    <a:pt x="-120" y="16961"/>
                    <a:pt x="20" y="18581"/>
                  </a:cubicBezTo>
                  <a:cubicBezTo>
                    <a:pt x="161" y="20201"/>
                    <a:pt x="1002" y="20921"/>
                    <a:pt x="3106" y="21191"/>
                  </a:cubicBezTo>
                  <a:cubicBezTo>
                    <a:pt x="5210" y="21461"/>
                    <a:pt x="8576" y="21281"/>
                    <a:pt x="11662" y="20021"/>
                  </a:cubicBezTo>
                  <a:cubicBezTo>
                    <a:pt x="14748" y="18761"/>
                    <a:pt x="17553" y="16421"/>
                    <a:pt x="19236" y="13541"/>
                  </a:cubicBezTo>
                  <a:cubicBezTo>
                    <a:pt x="20919" y="10661"/>
                    <a:pt x="21480" y="7241"/>
                    <a:pt x="21340" y="4991"/>
                  </a:cubicBezTo>
                  <a:cubicBezTo>
                    <a:pt x="21199" y="2741"/>
                    <a:pt x="20358" y="1661"/>
                    <a:pt x="18815" y="1571"/>
                  </a:cubicBezTo>
                  <a:cubicBezTo>
                    <a:pt x="17272" y="1481"/>
                    <a:pt x="15028" y="2381"/>
                    <a:pt x="12784" y="3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6" name="Line"/>
            <p:cNvSpPr/>
            <p:nvPr/>
          </p:nvSpPr>
          <p:spPr>
            <a:xfrm>
              <a:off x="5656636" y="61776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7" name="Line"/>
            <p:cNvSpPr/>
            <p:nvPr/>
          </p:nvSpPr>
          <p:spPr>
            <a:xfrm>
              <a:off x="5758236" y="6023897"/>
              <a:ext cx="114301" cy="3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extrusionOk="0">
                  <a:moveTo>
                    <a:pt x="21600" y="2736"/>
                  </a:moveTo>
                  <a:cubicBezTo>
                    <a:pt x="20400" y="2001"/>
                    <a:pt x="19200" y="1266"/>
                    <a:pt x="17600" y="679"/>
                  </a:cubicBezTo>
                  <a:cubicBezTo>
                    <a:pt x="16000" y="91"/>
                    <a:pt x="14000" y="-350"/>
                    <a:pt x="11600" y="385"/>
                  </a:cubicBezTo>
                  <a:cubicBezTo>
                    <a:pt x="9200" y="1119"/>
                    <a:pt x="6400" y="3030"/>
                    <a:pt x="6000" y="5160"/>
                  </a:cubicBezTo>
                  <a:cubicBezTo>
                    <a:pt x="5600" y="7291"/>
                    <a:pt x="7600" y="9642"/>
                    <a:pt x="10000" y="11405"/>
                  </a:cubicBezTo>
                  <a:cubicBezTo>
                    <a:pt x="12400" y="13168"/>
                    <a:pt x="15200" y="14344"/>
                    <a:pt x="16000" y="15813"/>
                  </a:cubicBezTo>
                  <a:cubicBezTo>
                    <a:pt x="16800" y="17283"/>
                    <a:pt x="15600" y="19046"/>
                    <a:pt x="12600" y="20001"/>
                  </a:cubicBezTo>
                  <a:cubicBezTo>
                    <a:pt x="9600" y="20956"/>
                    <a:pt x="4800" y="21103"/>
                    <a:pt x="0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8" name="Line"/>
            <p:cNvSpPr/>
            <p:nvPr/>
          </p:nvSpPr>
          <p:spPr>
            <a:xfrm>
              <a:off x="5809036" y="6050607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9" name="Line"/>
            <p:cNvSpPr/>
            <p:nvPr/>
          </p:nvSpPr>
          <p:spPr>
            <a:xfrm>
              <a:off x="6158286" y="6190307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96" y="15300"/>
                    <a:pt x="9191" y="9000"/>
                    <a:pt x="12791" y="5400"/>
                  </a:cubicBezTo>
                  <a:cubicBezTo>
                    <a:pt x="16391" y="1800"/>
                    <a:pt x="1899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0" name="Line"/>
            <p:cNvSpPr/>
            <p:nvPr/>
          </p:nvSpPr>
          <p:spPr>
            <a:xfrm>
              <a:off x="6377567" y="6076007"/>
              <a:ext cx="1567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extrusionOk="0">
                  <a:moveTo>
                    <a:pt x="19987" y="0"/>
                  </a:moveTo>
                  <a:cubicBezTo>
                    <a:pt x="14587" y="3789"/>
                    <a:pt x="9187" y="7579"/>
                    <a:pt x="5137" y="10611"/>
                  </a:cubicBezTo>
                  <a:cubicBezTo>
                    <a:pt x="1087" y="13642"/>
                    <a:pt x="-1613" y="15916"/>
                    <a:pt x="1087" y="17621"/>
                  </a:cubicBezTo>
                  <a:cubicBezTo>
                    <a:pt x="3787" y="19326"/>
                    <a:pt x="11887" y="20463"/>
                    <a:pt x="199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1" name="Line"/>
            <p:cNvSpPr/>
            <p:nvPr/>
          </p:nvSpPr>
          <p:spPr>
            <a:xfrm>
              <a:off x="6510470" y="6112734"/>
              <a:ext cx="124998" cy="15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0424" extrusionOk="0">
                  <a:moveTo>
                    <a:pt x="20420" y="182"/>
                  </a:moveTo>
                  <a:cubicBezTo>
                    <a:pt x="18330" y="-98"/>
                    <a:pt x="16240" y="-379"/>
                    <a:pt x="12756" y="2005"/>
                  </a:cubicBezTo>
                  <a:cubicBezTo>
                    <a:pt x="9272" y="4390"/>
                    <a:pt x="4394" y="9439"/>
                    <a:pt x="1956" y="12805"/>
                  </a:cubicBezTo>
                  <a:cubicBezTo>
                    <a:pt x="-483" y="16172"/>
                    <a:pt x="-483" y="17855"/>
                    <a:pt x="1085" y="19117"/>
                  </a:cubicBezTo>
                  <a:cubicBezTo>
                    <a:pt x="2652" y="20379"/>
                    <a:pt x="5788" y="21221"/>
                    <a:pt x="9446" y="19257"/>
                  </a:cubicBezTo>
                  <a:cubicBezTo>
                    <a:pt x="13104" y="17294"/>
                    <a:pt x="17285" y="12525"/>
                    <a:pt x="19201" y="9159"/>
                  </a:cubicBezTo>
                  <a:cubicBezTo>
                    <a:pt x="21117" y="5792"/>
                    <a:pt x="20769" y="3829"/>
                    <a:pt x="19723" y="2847"/>
                  </a:cubicBezTo>
                  <a:cubicBezTo>
                    <a:pt x="18678" y="1865"/>
                    <a:pt x="16936" y="1865"/>
                    <a:pt x="15194" y="1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2" name="Line"/>
            <p:cNvSpPr/>
            <p:nvPr/>
          </p:nvSpPr>
          <p:spPr>
            <a:xfrm>
              <a:off x="6723436" y="622205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3" name="Line"/>
            <p:cNvSpPr/>
            <p:nvPr/>
          </p:nvSpPr>
          <p:spPr>
            <a:xfrm>
              <a:off x="6850436" y="6103127"/>
              <a:ext cx="127001" cy="29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extrusionOk="0">
                  <a:moveTo>
                    <a:pt x="21600" y="1714"/>
                  </a:moveTo>
                  <a:cubicBezTo>
                    <a:pt x="18000" y="948"/>
                    <a:pt x="14400" y="182"/>
                    <a:pt x="10800" y="29"/>
                  </a:cubicBezTo>
                  <a:cubicBezTo>
                    <a:pt x="7200" y="-124"/>
                    <a:pt x="3600" y="336"/>
                    <a:pt x="1980" y="1408"/>
                  </a:cubicBezTo>
                  <a:cubicBezTo>
                    <a:pt x="360" y="2480"/>
                    <a:pt x="720" y="4165"/>
                    <a:pt x="3060" y="6616"/>
                  </a:cubicBezTo>
                  <a:cubicBezTo>
                    <a:pt x="5400" y="9067"/>
                    <a:pt x="9720" y="12285"/>
                    <a:pt x="12060" y="14429"/>
                  </a:cubicBezTo>
                  <a:cubicBezTo>
                    <a:pt x="14400" y="16574"/>
                    <a:pt x="14760" y="17646"/>
                    <a:pt x="12420" y="18642"/>
                  </a:cubicBezTo>
                  <a:cubicBezTo>
                    <a:pt x="10080" y="19638"/>
                    <a:pt x="5040" y="20557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4" name="Line"/>
            <p:cNvSpPr/>
            <p:nvPr/>
          </p:nvSpPr>
          <p:spPr>
            <a:xfrm>
              <a:off x="6844086" y="6076007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7100"/>
                    <a:pt x="0" y="12600"/>
                    <a:pt x="568" y="9450"/>
                  </a:cubicBezTo>
                  <a:cubicBezTo>
                    <a:pt x="1137" y="6300"/>
                    <a:pt x="2274" y="4500"/>
                    <a:pt x="5874" y="3150"/>
                  </a:cubicBezTo>
                  <a:cubicBezTo>
                    <a:pt x="9474" y="1800"/>
                    <a:pt x="1553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5" name="Line"/>
            <p:cNvSpPr/>
            <p:nvPr/>
          </p:nvSpPr>
          <p:spPr>
            <a:xfrm>
              <a:off x="7491786" y="6391062"/>
              <a:ext cx="2603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4566" y="11040"/>
                    <a:pt x="9132" y="1783"/>
                    <a:pt x="12732" y="240"/>
                  </a:cubicBezTo>
                  <a:cubicBezTo>
                    <a:pt x="16332" y="-1303"/>
                    <a:pt x="1896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6" name="Line"/>
            <p:cNvSpPr/>
            <p:nvPr/>
          </p:nvSpPr>
          <p:spPr>
            <a:xfrm>
              <a:off x="7542586" y="6514157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23" y="16000"/>
                    <a:pt x="10047" y="10400"/>
                    <a:pt x="13647" y="6800"/>
                  </a:cubicBezTo>
                  <a:cubicBezTo>
                    <a:pt x="17247" y="3200"/>
                    <a:pt x="1942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7" name="Line"/>
            <p:cNvSpPr/>
            <p:nvPr/>
          </p:nvSpPr>
          <p:spPr>
            <a:xfrm>
              <a:off x="8215686" y="6088707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2100"/>
                    <a:pt x="16800" y="4200"/>
                    <a:pt x="13200" y="7800"/>
                  </a:cubicBezTo>
                  <a:cubicBezTo>
                    <a:pt x="9600" y="11400"/>
                    <a:pt x="4800" y="16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8" name="Line"/>
            <p:cNvSpPr/>
            <p:nvPr/>
          </p:nvSpPr>
          <p:spPr>
            <a:xfrm>
              <a:off x="8025186" y="6509509"/>
              <a:ext cx="2413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extrusionOk="0">
                  <a:moveTo>
                    <a:pt x="0" y="20153"/>
                  </a:moveTo>
                  <a:cubicBezTo>
                    <a:pt x="4547" y="11153"/>
                    <a:pt x="9095" y="2153"/>
                    <a:pt x="12695" y="353"/>
                  </a:cubicBezTo>
                  <a:cubicBezTo>
                    <a:pt x="16295" y="-1447"/>
                    <a:pt x="18947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9" name="Line"/>
            <p:cNvSpPr/>
            <p:nvPr/>
          </p:nvSpPr>
          <p:spPr>
            <a:xfrm>
              <a:off x="8012486" y="6678975"/>
              <a:ext cx="304801" cy="27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extrusionOk="0">
                  <a:moveTo>
                    <a:pt x="21600" y="501"/>
                  </a:moveTo>
                  <a:cubicBezTo>
                    <a:pt x="19800" y="21"/>
                    <a:pt x="18000" y="-459"/>
                    <a:pt x="15450" y="821"/>
                  </a:cubicBezTo>
                  <a:cubicBezTo>
                    <a:pt x="12900" y="2101"/>
                    <a:pt x="9600" y="5141"/>
                    <a:pt x="7350" y="7781"/>
                  </a:cubicBezTo>
                  <a:cubicBezTo>
                    <a:pt x="5100" y="10421"/>
                    <a:pt x="3900" y="12661"/>
                    <a:pt x="3225" y="14421"/>
                  </a:cubicBezTo>
                  <a:cubicBezTo>
                    <a:pt x="2550" y="16181"/>
                    <a:pt x="2400" y="17461"/>
                    <a:pt x="2625" y="18421"/>
                  </a:cubicBezTo>
                  <a:cubicBezTo>
                    <a:pt x="2850" y="19381"/>
                    <a:pt x="3450" y="20021"/>
                    <a:pt x="4650" y="20421"/>
                  </a:cubicBezTo>
                  <a:cubicBezTo>
                    <a:pt x="5850" y="20821"/>
                    <a:pt x="7650" y="20981"/>
                    <a:pt x="9000" y="21061"/>
                  </a:cubicBezTo>
                  <a:cubicBezTo>
                    <a:pt x="10350" y="21141"/>
                    <a:pt x="11250" y="21141"/>
                    <a:pt x="12075" y="20981"/>
                  </a:cubicBezTo>
                  <a:cubicBezTo>
                    <a:pt x="12900" y="20821"/>
                    <a:pt x="13650" y="20501"/>
                    <a:pt x="14100" y="19941"/>
                  </a:cubicBezTo>
                  <a:cubicBezTo>
                    <a:pt x="14550" y="19381"/>
                    <a:pt x="14700" y="18581"/>
                    <a:pt x="14325" y="17941"/>
                  </a:cubicBezTo>
                  <a:cubicBezTo>
                    <a:pt x="13950" y="17301"/>
                    <a:pt x="13050" y="16821"/>
                    <a:pt x="10575" y="16981"/>
                  </a:cubicBezTo>
                  <a:cubicBezTo>
                    <a:pt x="8100" y="17141"/>
                    <a:pt x="4050" y="17941"/>
                    <a:pt x="0" y="1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0" name="Line"/>
            <p:cNvSpPr/>
            <p:nvPr/>
          </p:nvSpPr>
          <p:spPr>
            <a:xfrm>
              <a:off x="8888786" y="6340591"/>
              <a:ext cx="1905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360" y="10800"/>
                    <a:pt x="6720" y="0"/>
                    <a:pt x="10320" y="0"/>
                  </a:cubicBezTo>
                  <a:cubicBezTo>
                    <a:pt x="13920" y="0"/>
                    <a:pt x="177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1" name="Line"/>
            <p:cNvSpPr/>
            <p:nvPr/>
          </p:nvSpPr>
          <p:spPr>
            <a:xfrm>
              <a:off x="8905719" y="6520507"/>
              <a:ext cx="243418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extrusionOk="0">
                  <a:moveTo>
                    <a:pt x="1878" y="4629"/>
                  </a:moveTo>
                  <a:cubicBezTo>
                    <a:pt x="939" y="9257"/>
                    <a:pt x="0" y="13886"/>
                    <a:pt x="0" y="16971"/>
                  </a:cubicBezTo>
                  <a:cubicBezTo>
                    <a:pt x="0" y="20057"/>
                    <a:pt x="939" y="21600"/>
                    <a:pt x="4696" y="18514"/>
                  </a:cubicBezTo>
                  <a:cubicBezTo>
                    <a:pt x="8452" y="15429"/>
                    <a:pt x="15026" y="7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2" name="Line"/>
            <p:cNvSpPr/>
            <p:nvPr/>
          </p:nvSpPr>
          <p:spPr>
            <a:xfrm>
              <a:off x="9315682" y="6272857"/>
              <a:ext cx="14460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extrusionOk="0">
                  <a:moveTo>
                    <a:pt x="21386" y="0"/>
                  </a:moveTo>
                  <a:cubicBezTo>
                    <a:pt x="16064" y="3217"/>
                    <a:pt x="10743" y="6434"/>
                    <a:pt x="7143" y="9498"/>
                  </a:cubicBezTo>
                  <a:cubicBezTo>
                    <a:pt x="3543" y="12562"/>
                    <a:pt x="1664" y="15472"/>
                    <a:pt x="725" y="17387"/>
                  </a:cubicBezTo>
                  <a:cubicBezTo>
                    <a:pt x="-214" y="19302"/>
                    <a:pt x="-214" y="20221"/>
                    <a:pt x="569" y="20757"/>
                  </a:cubicBezTo>
                  <a:cubicBezTo>
                    <a:pt x="1351" y="21294"/>
                    <a:pt x="2916" y="21447"/>
                    <a:pt x="4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3" name="Line"/>
            <p:cNvSpPr/>
            <p:nvPr/>
          </p:nvSpPr>
          <p:spPr>
            <a:xfrm>
              <a:off x="9485686" y="6260157"/>
              <a:ext cx="95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360" y="5437"/>
                    <a:pt x="9120" y="10873"/>
                    <a:pt x="5520" y="14473"/>
                  </a:cubicBezTo>
                  <a:cubicBezTo>
                    <a:pt x="1920" y="18073"/>
                    <a:pt x="960" y="198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4" name="Line"/>
            <p:cNvSpPr/>
            <p:nvPr/>
          </p:nvSpPr>
          <p:spPr>
            <a:xfrm>
              <a:off x="9257117" y="6249497"/>
              <a:ext cx="476220" cy="13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67" extrusionOk="0">
                  <a:moveTo>
                    <a:pt x="1997" y="20967"/>
                  </a:moveTo>
                  <a:cubicBezTo>
                    <a:pt x="1330" y="18066"/>
                    <a:pt x="664" y="15164"/>
                    <a:pt x="284" y="12907"/>
                  </a:cubicBezTo>
                  <a:cubicBezTo>
                    <a:pt x="-97" y="10651"/>
                    <a:pt x="-192" y="9039"/>
                    <a:pt x="617" y="7104"/>
                  </a:cubicBezTo>
                  <a:cubicBezTo>
                    <a:pt x="1426" y="5170"/>
                    <a:pt x="3138" y="2913"/>
                    <a:pt x="5612" y="1463"/>
                  </a:cubicBezTo>
                  <a:cubicBezTo>
                    <a:pt x="8086" y="12"/>
                    <a:pt x="11322" y="-633"/>
                    <a:pt x="14081" y="818"/>
                  </a:cubicBezTo>
                  <a:cubicBezTo>
                    <a:pt x="16841" y="2268"/>
                    <a:pt x="19124" y="5815"/>
                    <a:pt x="21408" y="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5" name="Line"/>
            <p:cNvSpPr/>
            <p:nvPr/>
          </p:nvSpPr>
          <p:spPr>
            <a:xfrm>
              <a:off x="9523786" y="6493214"/>
              <a:ext cx="222251" cy="24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extrusionOk="0">
                  <a:moveTo>
                    <a:pt x="21600" y="162"/>
                  </a:moveTo>
                  <a:cubicBezTo>
                    <a:pt x="19337" y="-19"/>
                    <a:pt x="17074" y="-201"/>
                    <a:pt x="15223" y="525"/>
                  </a:cubicBezTo>
                  <a:cubicBezTo>
                    <a:pt x="13371" y="1251"/>
                    <a:pt x="11931" y="2885"/>
                    <a:pt x="11109" y="4155"/>
                  </a:cubicBezTo>
                  <a:cubicBezTo>
                    <a:pt x="10286" y="5426"/>
                    <a:pt x="10080" y="6333"/>
                    <a:pt x="10286" y="7150"/>
                  </a:cubicBezTo>
                  <a:cubicBezTo>
                    <a:pt x="10491" y="7967"/>
                    <a:pt x="11109" y="8693"/>
                    <a:pt x="12034" y="9328"/>
                  </a:cubicBezTo>
                  <a:cubicBezTo>
                    <a:pt x="12960" y="9964"/>
                    <a:pt x="14194" y="10508"/>
                    <a:pt x="15223" y="11144"/>
                  </a:cubicBezTo>
                  <a:cubicBezTo>
                    <a:pt x="16251" y="11779"/>
                    <a:pt x="17074" y="12505"/>
                    <a:pt x="17486" y="13322"/>
                  </a:cubicBezTo>
                  <a:cubicBezTo>
                    <a:pt x="17897" y="14138"/>
                    <a:pt x="17897" y="15046"/>
                    <a:pt x="16869" y="16226"/>
                  </a:cubicBezTo>
                  <a:cubicBezTo>
                    <a:pt x="15840" y="17406"/>
                    <a:pt x="13783" y="18858"/>
                    <a:pt x="10800" y="19765"/>
                  </a:cubicBezTo>
                  <a:cubicBezTo>
                    <a:pt x="7817" y="20673"/>
                    <a:pt x="3909" y="21036"/>
                    <a:pt x="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3" name="Drawing"/>
          <p:cNvGrpSpPr/>
          <p:nvPr/>
        </p:nvGrpSpPr>
        <p:grpSpPr>
          <a:xfrm>
            <a:off x="7632365" y="1115416"/>
            <a:ext cx="4035760" cy="1269197"/>
            <a:chOff x="0" y="0"/>
            <a:chExt cx="4304810" cy="1805079"/>
          </a:xfrm>
        </p:grpSpPr>
        <p:sp>
          <p:nvSpPr>
            <p:cNvPr id="1477" name="Line"/>
            <p:cNvSpPr/>
            <p:nvPr/>
          </p:nvSpPr>
          <p:spPr>
            <a:xfrm>
              <a:off x="0" y="0"/>
              <a:ext cx="185978" cy="51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29" extrusionOk="0">
                  <a:moveTo>
                    <a:pt x="5642" y="6578"/>
                  </a:moveTo>
                  <a:cubicBezTo>
                    <a:pt x="5405" y="8756"/>
                    <a:pt x="5167" y="10933"/>
                    <a:pt x="5286" y="13285"/>
                  </a:cubicBezTo>
                  <a:cubicBezTo>
                    <a:pt x="5405" y="15636"/>
                    <a:pt x="5879" y="18162"/>
                    <a:pt x="6117" y="19643"/>
                  </a:cubicBezTo>
                  <a:cubicBezTo>
                    <a:pt x="6354" y="21124"/>
                    <a:pt x="6354" y="21559"/>
                    <a:pt x="5998" y="20253"/>
                  </a:cubicBezTo>
                  <a:cubicBezTo>
                    <a:pt x="5642" y="18946"/>
                    <a:pt x="4930" y="15898"/>
                    <a:pt x="4574" y="12849"/>
                  </a:cubicBezTo>
                  <a:cubicBezTo>
                    <a:pt x="4218" y="9801"/>
                    <a:pt x="4218" y="6753"/>
                    <a:pt x="4455" y="4793"/>
                  </a:cubicBezTo>
                  <a:cubicBezTo>
                    <a:pt x="4693" y="2833"/>
                    <a:pt x="5167" y="1962"/>
                    <a:pt x="6592" y="1265"/>
                  </a:cubicBezTo>
                  <a:cubicBezTo>
                    <a:pt x="8016" y="569"/>
                    <a:pt x="10389" y="46"/>
                    <a:pt x="13000" y="3"/>
                  </a:cubicBezTo>
                  <a:cubicBezTo>
                    <a:pt x="15611" y="-41"/>
                    <a:pt x="18460" y="394"/>
                    <a:pt x="19884" y="1178"/>
                  </a:cubicBezTo>
                  <a:cubicBezTo>
                    <a:pt x="21308" y="1962"/>
                    <a:pt x="21308" y="3094"/>
                    <a:pt x="18934" y="4270"/>
                  </a:cubicBezTo>
                  <a:cubicBezTo>
                    <a:pt x="16561" y="5446"/>
                    <a:pt x="11813" y="6665"/>
                    <a:pt x="8609" y="7362"/>
                  </a:cubicBezTo>
                  <a:cubicBezTo>
                    <a:pt x="5405" y="8059"/>
                    <a:pt x="3743" y="8233"/>
                    <a:pt x="2319" y="8320"/>
                  </a:cubicBezTo>
                  <a:cubicBezTo>
                    <a:pt x="895" y="8407"/>
                    <a:pt x="-292" y="8407"/>
                    <a:pt x="64" y="8538"/>
                  </a:cubicBezTo>
                  <a:cubicBezTo>
                    <a:pt x="420" y="8669"/>
                    <a:pt x="2319" y="8930"/>
                    <a:pt x="4218" y="9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8" name="Line"/>
            <p:cNvSpPr/>
            <p:nvPr/>
          </p:nvSpPr>
          <p:spPr>
            <a:xfrm>
              <a:off x="140268" y="464789"/>
              <a:ext cx="176743" cy="25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71" extrusionOk="0">
                  <a:moveTo>
                    <a:pt x="19928" y="2098"/>
                  </a:moveTo>
                  <a:cubicBezTo>
                    <a:pt x="19671" y="1220"/>
                    <a:pt x="19414" y="342"/>
                    <a:pt x="18642" y="78"/>
                  </a:cubicBezTo>
                  <a:cubicBezTo>
                    <a:pt x="17871" y="-185"/>
                    <a:pt x="16585" y="166"/>
                    <a:pt x="13885" y="1835"/>
                  </a:cubicBezTo>
                  <a:cubicBezTo>
                    <a:pt x="11185" y="3503"/>
                    <a:pt x="7071" y="6488"/>
                    <a:pt x="4500" y="9298"/>
                  </a:cubicBezTo>
                  <a:cubicBezTo>
                    <a:pt x="1928" y="12108"/>
                    <a:pt x="900" y="14742"/>
                    <a:pt x="385" y="16498"/>
                  </a:cubicBezTo>
                  <a:cubicBezTo>
                    <a:pt x="-129" y="18254"/>
                    <a:pt x="-129" y="19132"/>
                    <a:pt x="385" y="19922"/>
                  </a:cubicBezTo>
                  <a:cubicBezTo>
                    <a:pt x="900" y="20713"/>
                    <a:pt x="1928" y="21415"/>
                    <a:pt x="5528" y="20888"/>
                  </a:cubicBezTo>
                  <a:cubicBezTo>
                    <a:pt x="9128" y="20361"/>
                    <a:pt x="15300" y="18605"/>
                    <a:pt x="21471" y="16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9" name="Line"/>
            <p:cNvSpPr/>
            <p:nvPr/>
          </p:nvSpPr>
          <p:spPr>
            <a:xfrm>
              <a:off x="404698" y="507592"/>
              <a:ext cx="172663" cy="17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83" extrusionOk="0">
                  <a:moveTo>
                    <a:pt x="14375" y="4044"/>
                  </a:moveTo>
                  <a:cubicBezTo>
                    <a:pt x="14375" y="2502"/>
                    <a:pt x="14375" y="959"/>
                    <a:pt x="13716" y="316"/>
                  </a:cubicBezTo>
                  <a:cubicBezTo>
                    <a:pt x="13058" y="-327"/>
                    <a:pt x="11741" y="-70"/>
                    <a:pt x="9502" y="1859"/>
                  </a:cubicBezTo>
                  <a:cubicBezTo>
                    <a:pt x="7263" y="3787"/>
                    <a:pt x="4102" y="7387"/>
                    <a:pt x="2258" y="10473"/>
                  </a:cubicBezTo>
                  <a:cubicBezTo>
                    <a:pt x="414" y="13559"/>
                    <a:pt x="-113" y="16130"/>
                    <a:pt x="19" y="17930"/>
                  </a:cubicBezTo>
                  <a:cubicBezTo>
                    <a:pt x="150" y="19730"/>
                    <a:pt x="941" y="20759"/>
                    <a:pt x="4102" y="21016"/>
                  </a:cubicBezTo>
                  <a:cubicBezTo>
                    <a:pt x="7263" y="21273"/>
                    <a:pt x="12794" y="20759"/>
                    <a:pt x="16087" y="20116"/>
                  </a:cubicBezTo>
                  <a:cubicBezTo>
                    <a:pt x="19380" y="19473"/>
                    <a:pt x="20433" y="18702"/>
                    <a:pt x="21487" y="17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0" name="Line"/>
            <p:cNvSpPr/>
            <p:nvPr/>
          </p:nvSpPr>
          <p:spPr>
            <a:xfrm>
              <a:off x="736110" y="344972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extrusionOk="0">
                  <a:moveTo>
                    <a:pt x="0" y="13332"/>
                  </a:moveTo>
                  <a:cubicBezTo>
                    <a:pt x="3168" y="6132"/>
                    <a:pt x="6336" y="-1068"/>
                    <a:pt x="9936" y="132"/>
                  </a:cubicBezTo>
                  <a:cubicBezTo>
                    <a:pt x="13536" y="1332"/>
                    <a:pt x="17568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1" name="Line"/>
            <p:cNvSpPr/>
            <p:nvPr/>
          </p:nvSpPr>
          <p:spPr>
            <a:xfrm>
              <a:off x="805960" y="490080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0"/>
                  </a:moveTo>
                  <a:cubicBezTo>
                    <a:pt x="4533" y="8100"/>
                    <a:pt x="9067" y="16200"/>
                    <a:pt x="12667" y="18900"/>
                  </a:cubicBezTo>
                  <a:cubicBezTo>
                    <a:pt x="16267" y="21600"/>
                    <a:pt x="18933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2" name="Line"/>
            <p:cNvSpPr/>
            <p:nvPr/>
          </p:nvSpPr>
          <p:spPr>
            <a:xfrm>
              <a:off x="1234334" y="247561"/>
              <a:ext cx="143127" cy="28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59" extrusionOk="0">
                  <a:moveTo>
                    <a:pt x="21479" y="3904"/>
                  </a:moveTo>
                  <a:cubicBezTo>
                    <a:pt x="21161" y="3109"/>
                    <a:pt x="20844" y="2315"/>
                    <a:pt x="19732" y="1839"/>
                  </a:cubicBezTo>
                  <a:cubicBezTo>
                    <a:pt x="18620" y="1362"/>
                    <a:pt x="16714" y="1204"/>
                    <a:pt x="14491" y="1998"/>
                  </a:cubicBezTo>
                  <a:cubicBezTo>
                    <a:pt x="12267" y="2792"/>
                    <a:pt x="9726" y="4539"/>
                    <a:pt x="7344" y="7001"/>
                  </a:cubicBezTo>
                  <a:cubicBezTo>
                    <a:pt x="4961" y="9462"/>
                    <a:pt x="2738" y="12639"/>
                    <a:pt x="1467" y="14783"/>
                  </a:cubicBezTo>
                  <a:cubicBezTo>
                    <a:pt x="197" y="16927"/>
                    <a:pt x="-121" y="18039"/>
                    <a:pt x="38" y="18992"/>
                  </a:cubicBezTo>
                  <a:cubicBezTo>
                    <a:pt x="197" y="19945"/>
                    <a:pt x="832" y="20739"/>
                    <a:pt x="2103" y="21136"/>
                  </a:cubicBezTo>
                  <a:cubicBezTo>
                    <a:pt x="3373" y="21533"/>
                    <a:pt x="5279" y="21533"/>
                    <a:pt x="7979" y="20024"/>
                  </a:cubicBezTo>
                  <a:cubicBezTo>
                    <a:pt x="10679" y="18515"/>
                    <a:pt x="14173" y="15498"/>
                    <a:pt x="15920" y="12083"/>
                  </a:cubicBezTo>
                  <a:cubicBezTo>
                    <a:pt x="17667" y="8668"/>
                    <a:pt x="17667" y="4857"/>
                    <a:pt x="17032" y="2712"/>
                  </a:cubicBezTo>
                  <a:cubicBezTo>
                    <a:pt x="16397" y="568"/>
                    <a:pt x="15126" y="92"/>
                    <a:pt x="13538" y="12"/>
                  </a:cubicBezTo>
                  <a:cubicBezTo>
                    <a:pt x="11950" y="-67"/>
                    <a:pt x="10044" y="251"/>
                    <a:pt x="9250" y="807"/>
                  </a:cubicBezTo>
                  <a:cubicBezTo>
                    <a:pt x="8455" y="1362"/>
                    <a:pt x="8773" y="2157"/>
                    <a:pt x="9091" y="2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3" name="Line"/>
            <p:cNvSpPr/>
            <p:nvPr/>
          </p:nvSpPr>
          <p:spPr>
            <a:xfrm>
              <a:off x="1487112" y="401180"/>
              <a:ext cx="2369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extrusionOk="0">
                  <a:moveTo>
                    <a:pt x="9353" y="21600"/>
                  </a:moveTo>
                  <a:cubicBezTo>
                    <a:pt x="3953" y="18000"/>
                    <a:pt x="-1447" y="14400"/>
                    <a:pt x="353" y="10800"/>
                  </a:cubicBezTo>
                  <a:cubicBezTo>
                    <a:pt x="2153" y="7200"/>
                    <a:pt x="11153" y="3600"/>
                    <a:pt x="201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4" name="Line"/>
            <p:cNvSpPr/>
            <p:nvPr/>
          </p:nvSpPr>
          <p:spPr>
            <a:xfrm>
              <a:off x="1627126" y="193194"/>
              <a:ext cx="144035" cy="40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05" extrusionOk="0">
                  <a:moveTo>
                    <a:pt x="21302" y="2939"/>
                  </a:moveTo>
                  <a:cubicBezTo>
                    <a:pt x="19111" y="2043"/>
                    <a:pt x="16919" y="1148"/>
                    <a:pt x="14259" y="588"/>
                  </a:cubicBezTo>
                  <a:cubicBezTo>
                    <a:pt x="11598" y="29"/>
                    <a:pt x="8467" y="-195"/>
                    <a:pt x="5963" y="197"/>
                  </a:cubicBezTo>
                  <a:cubicBezTo>
                    <a:pt x="3459" y="588"/>
                    <a:pt x="1580" y="1596"/>
                    <a:pt x="641" y="2379"/>
                  </a:cubicBezTo>
                  <a:cubicBezTo>
                    <a:pt x="-298" y="3163"/>
                    <a:pt x="-298" y="3722"/>
                    <a:pt x="1267" y="4170"/>
                  </a:cubicBezTo>
                  <a:cubicBezTo>
                    <a:pt x="2832" y="4617"/>
                    <a:pt x="5963" y="4953"/>
                    <a:pt x="8311" y="4841"/>
                  </a:cubicBezTo>
                  <a:cubicBezTo>
                    <a:pt x="10659" y="4729"/>
                    <a:pt x="12224" y="4170"/>
                    <a:pt x="13632" y="3722"/>
                  </a:cubicBezTo>
                  <a:cubicBezTo>
                    <a:pt x="15041" y="3274"/>
                    <a:pt x="16293" y="2939"/>
                    <a:pt x="16919" y="3051"/>
                  </a:cubicBezTo>
                  <a:cubicBezTo>
                    <a:pt x="17545" y="3163"/>
                    <a:pt x="17545" y="3722"/>
                    <a:pt x="17545" y="6408"/>
                  </a:cubicBezTo>
                  <a:cubicBezTo>
                    <a:pt x="17545" y="9094"/>
                    <a:pt x="17545" y="13907"/>
                    <a:pt x="17702" y="16760"/>
                  </a:cubicBezTo>
                  <a:cubicBezTo>
                    <a:pt x="17859" y="19614"/>
                    <a:pt x="18172" y="20510"/>
                    <a:pt x="18485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5" name="Line"/>
            <p:cNvSpPr/>
            <p:nvPr/>
          </p:nvSpPr>
          <p:spPr>
            <a:xfrm>
              <a:off x="2403191" y="60198"/>
              <a:ext cx="210626" cy="56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32" extrusionOk="0">
                  <a:moveTo>
                    <a:pt x="2182" y="6598"/>
                  </a:moveTo>
                  <a:cubicBezTo>
                    <a:pt x="1972" y="9378"/>
                    <a:pt x="1762" y="12157"/>
                    <a:pt x="1658" y="14460"/>
                  </a:cubicBezTo>
                  <a:cubicBezTo>
                    <a:pt x="1553" y="16763"/>
                    <a:pt x="1553" y="18590"/>
                    <a:pt x="1553" y="19741"/>
                  </a:cubicBezTo>
                  <a:cubicBezTo>
                    <a:pt x="1553" y="20893"/>
                    <a:pt x="1553" y="21369"/>
                    <a:pt x="1343" y="21329"/>
                  </a:cubicBezTo>
                  <a:cubicBezTo>
                    <a:pt x="1133" y="21290"/>
                    <a:pt x="714" y="20734"/>
                    <a:pt x="399" y="19106"/>
                  </a:cubicBezTo>
                  <a:cubicBezTo>
                    <a:pt x="85" y="17478"/>
                    <a:pt x="-125" y="14778"/>
                    <a:pt x="85" y="11879"/>
                  </a:cubicBezTo>
                  <a:cubicBezTo>
                    <a:pt x="294" y="8981"/>
                    <a:pt x="924" y="5884"/>
                    <a:pt x="2077" y="3779"/>
                  </a:cubicBezTo>
                  <a:cubicBezTo>
                    <a:pt x="3230" y="1675"/>
                    <a:pt x="4908" y="563"/>
                    <a:pt x="6900" y="166"/>
                  </a:cubicBezTo>
                  <a:cubicBezTo>
                    <a:pt x="8892" y="-231"/>
                    <a:pt x="11199" y="87"/>
                    <a:pt x="13821" y="1079"/>
                  </a:cubicBezTo>
                  <a:cubicBezTo>
                    <a:pt x="16442" y="2072"/>
                    <a:pt x="19378" y="3740"/>
                    <a:pt x="20426" y="5169"/>
                  </a:cubicBezTo>
                  <a:cubicBezTo>
                    <a:pt x="21475" y="6598"/>
                    <a:pt x="20636" y="7790"/>
                    <a:pt x="18120" y="8425"/>
                  </a:cubicBezTo>
                  <a:cubicBezTo>
                    <a:pt x="15603" y="9060"/>
                    <a:pt x="11409" y="9140"/>
                    <a:pt x="8683" y="9179"/>
                  </a:cubicBezTo>
                  <a:cubicBezTo>
                    <a:pt x="5957" y="9219"/>
                    <a:pt x="4698" y="9219"/>
                    <a:pt x="3440" y="9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6" name="Line"/>
            <p:cNvSpPr/>
            <p:nvPr/>
          </p:nvSpPr>
          <p:spPr>
            <a:xfrm>
              <a:off x="2565003" y="512850"/>
              <a:ext cx="165008" cy="20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789" extrusionOk="0">
                  <a:moveTo>
                    <a:pt x="21315" y="899"/>
                  </a:moveTo>
                  <a:cubicBezTo>
                    <a:pt x="18034" y="263"/>
                    <a:pt x="14753" y="-372"/>
                    <a:pt x="11745" y="263"/>
                  </a:cubicBezTo>
                  <a:cubicBezTo>
                    <a:pt x="8738" y="899"/>
                    <a:pt x="6004" y="2804"/>
                    <a:pt x="3953" y="5452"/>
                  </a:cubicBezTo>
                  <a:cubicBezTo>
                    <a:pt x="1902" y="8099"/>
                    <a:pt x="535" y="11487"/>
                    <a:pt x="125" y="14346"/>
                  </a:cubicBezTo>
                  <a:cubicBezTo>
                    <a:pt x="-285" y="17204"/>
                    <a:pt x="262" y="19534"/>
                    <a:pt x="2586" y="20381"/>
                  </a:cubicBezTo>
                  <a:cubicBezTo>
                    <a:pt x="4910" y="21228"/>
                    <a:pt x="9011" y="20593"/>
                    <a:pt x="13112" y="19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7" name="Line"/>
            <p:cNvSpPr/>
            <p:nvPr/>
          </p:nvSpPr>
          <p:spPr>
            <a:xfrm>
              <a:off x="2768110" y="548175"/>
              <a:ext cx="107951" cy="22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extrusionOk="0">
                  <a:moveTo>
                    <a:pt x="21600" y="1727"/>
                  </a:moveTo>
                  <a:cubicBezTo>
                    <a:pt x="16094" y="919"/>
                    <a:pt x="10588" y="112"/>
                    <a:pt x="6988" y="11"/>
                  </a:cubicBezTo>
                  <a:cubicBezTo>
                    <a:pt x="3388" y="-90"/>
                    <a:pt x="1694" y="516"/>
                    <a:pt x="1482" y="1727"/>
                  </a:cubicBezTo>
                  <a:cubicBezTo>
                    <a:pt x="1271" y="2938"/>
                    <a:pt x="2541" y="4755"/>
                    <a:pt x="5082" y="7177"/>
                  </a:cubicBezTo>
                  <a:cubicBezTo>
                    <a:pt x="7624" y="9600"/>
                    <a:pt x="11435" y="12628"/>
                    <a:pt x="13341" y="14848"/>
                  </a:cubicBezTo>
                  <a:cubicBezTo>
                    <a:pt x="15247" y="17069"/>
                    <a:pt x="15247" y="18482"/>
                    <a:pt x="13976" y="19592"/>
                  </a:cubicBezTo>
                  <a:cubicBezTo>
                    <a:pt x="12706" y="20703"/>
                    <a:pt x="10165" y="21510"/>
                    <a:pt x="7624" y="20904"/>
                  </a:cubicBezTo>
                  <a:cubicBezTo>
                    <a:pt x="5082" y="20299"/>
                    <a:pt x="2541" y="18280"/>
                    <a:pt x="0" y="16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8" name="Line"/>
            <p:cNvSpPr/>
            <p:nvPr/>
          </p:nvSpPr>
          <p:spPr>
            <a:xfrm>
              <a:off x="3047510" y="397161"/>
              <a:ext cx="1270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7055"/>
                  </a:moveTo>
                  <a:cubicBezTo>
                    <a:pt x="1800" y="2735"/>
                    <a:pt x="3600" y="-1585"/>
                    <a:pt x="7200" y="575"/>
                  </a:cubicBezTo>
                  <a:cubicBezTo>
                    <a:pt x="10800" y="2735"/>
                    <a:pt x="162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9" name="Line"/>
            <p:cNvSpPr/>
            <p:nvPr/>
          </p:nvSpPr>
          <p:spPr>
            <a:xfrm>
              <a:off x="3047510" y="546007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4560" y="11040"/>
                    <a:pt x="9120" y="1783"/>
                    <a:pt x="12720" y="240"/>
                  </a:cubicBezTo>
                  <a:cubicBezTo>
                    <a:pt x="16320" y="-1303"/>
                    <a:pt x="1896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0" name="Line"/>
            <p:cNvSpPr/>
            <p:nvPr/>
          </p:nvSpPr>
          <p:spPr>
            <a:xfrm>
              <a:off x="3364034" y="381421"/>
              <a:ext cx="189234" cy="22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92" extrusionOk="0">
                  <a:moveTo>
                    <a:pt x="19830" y="3067"/>
                  </a:moveTo>
                  <a:cubicBezTo>
                    <a:pt x="19596" y="2067"/>
                    <a:pt x="19361" y="1067"/>
                    <a:pt x="17600" y="467"/>
                  </a:cubicBezTo>
                  <a:cubicBezTo>
                    <a:pt x="15839" y="-133"/>
                    <a:pt x="12552" y="-333"/>
                    <a:pt x="9382" y="967"/>
                  </a:cubicBezTo>
                  <a:cubicBezTo>
                    <a:pt x="6213" y="2267"/>
                    <a:pt x="3161" y="5067"/>
                    <a:pt x="1517" y="8167"/>
                  </a:cubicBezTo>
                  <a:cubicBezTo>
                    <a:pt x="-126" y="11267"/>
                    <a:pt x="-361" y="14667"/>
                    <a:pt x="461" y="17067"/>
                  </a:cubicBezTo>
                  <a:cubicBezTo>
                    <a:pt x="1282" y="19467"/>
                    <a:pt x="3161" y="20867"/>
                    <a:pt x="5861" y="21067"/>
                  </a:cubicBezTo>
                  <a:cubicBezTo>
                    <a:pt x="8561" y="21267"/>
                    <a:pt x="12082" y="20267"/>
                    <a:pt x="14782" y="17467"/>
                  </a:cubicBezTo>
                  <a:cubicBezTo>
                    <a:pt x="17482" y="14667"/>
                    <a:pt x="19361" y="10067"/>
                    <a:pt x="20300" y="7267"/>
                  </a:cubicBezTo>
                  <a:cubicBezTo>
                    <a:pt x="21239" y="4467"/>
                    <a:pt x="21239" y="3467"/>
                    <a:pt x="20182" y="2567"/>
                  </a:cubicBezTo>
                  <a:cubicBezTo>
                    <a:pt x="19126" y="1667"/>
                    <a:pt x="17013" y="867"/>
                    <a:pt x="14900" y="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1" name="Line"/>
            <p:cNvSpPr/>
            <p:nvPr/>
          </p:nvSpPr>
          <p:spPr>
            <a:xfrm>
              <a:off x="3574560" y="445630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2" name="Line"/>
            <p:cNvSpPr/>
            <p:nvPr/>
          </p:nvSpPr>
          <p:spPr>
            <a:xfrm>
              <a:off x="3790460" y="369430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00" y="4619"/>
                    <a:pt x="16800" y="9238"/>
                    <a:pt x="13200" y="12838"/>
                  </a:cubicBezTo>
                  <a:cubicBezTo>
                    <a:pt x="9600" y="16438"/>
                    <a:pt x="4800" y="19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3" name="Line"/>
            <p:cNvSpPr/>
            <p:nvPr/>
          </p:nvSpPr>
          <p:spPr>
            <a:xfrm>
              <a:off x="259860" y="136638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4" name="Line"/>
            <p:cNvSpPr/>
            <p:nvPr/>
          </p:nvSpPr>
          <p:spPr>
            <a:xfrm>
              <a:off x="223411" y="1186304"/>
              <a:ext cx="186023" cy="51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52" extrusionOk="0">
                  <a:moveTo>
                    <a:pt x="3413" y="7532"/>
                  </a:moveTo>
                  <a:cubicBezTo>
                    <a:pt x="2213" y="7089"/>
                    <a:pt x="1013" y="6646"/>
                    <a:pt x="413" y="6735"/>
                  </a:cubicBezTo>
                  <a:cubicBezTo>
                    <a:pt x="-187" y="6823"/>
                    <a:pt x="-187" y="7443"/>
                    <a:pt x="773" y="9125"/>
                  </a:cubicBezTo>
                  <a:cubicBezTo>
                    <a:pt x="1733" y="10807"/>
                    <a:pt x="3653" y="13551"/>
                    <a:pt x="4733" y="15632"/>
                  </a:cubicBezTo>
                  <a:cubicBezTo>
                    <a:pt x="5813" y="17712"/>
                    <a:pt x="6053" y="19128"/>
                    <a:pt x="6173" y="20058"/>
                  </a:cubicBezTo>
                  <a:cubicBezTo>
                    <a:pt x="6293" y="20987"/>
                    <a:pt x="6293" y="21430"/>
                    <a:pt x="5933" y="21341"/>
                  </a:cubicBezTo>
                  <a:cubicBezTo>
                    <a:pt x="5573" y="21253"/>
                    <a:pt x="4853" y="20633"/>
                    <a:pt x="3773" y="18819"/>
                  </a:cubicBezTo>
                  <a:cubicBezTo>
                    <a:pt x="2693" y="17004"/>
                    <a:pt x="1253" y="13994"/>
                    <a:pt x="773" y="10984"/>
                  </a:cubicBezTo>
                  <a:cubicBezTo>
                    <a:pt x="293" y="7974"/>
                    <a:pt x="773" y="4964"/>
                    <a:pt x="1733" y="3061"/>
                  </a:cubicBezTo>
                  <a:cubicBezTo>
                    <a:pt x="2693" y="1158"/>
                    <a:pt x="4133" y="361"/>
                    <a:pt x="6413" y="96"/>
                  </a:cubicBezTo>
                  <a:cubicBezTo>
                    <a:pt x="8693" y="-170"/>
                    <a:pt x="11813" y="96"/>
                    <a:pt x="14813" y="1202"/>
                  </a:cubicBezTo>
                  <a:cubicBezTo>
                    <a:pt x="17813" y="2309"/>
                    <a:pt x="20693" y="4256"/>
                    <a:pt x="21053" y="5938"/>
                  </a:cubicBezTo>
                  <a:cubicBezTo>
                    <a:pt x="21413" y="7620"/>
                    <a:pt x="19253" y="9037"/>
                    <a:pt x="16853" y="9966"/>
                  </a:cubicBezTo>
                  <a:cubicBezTo>
                    <a:pt x="14453" y="10896"/>
                    <a:pt x="11813" y="11338"/>
                    <a:pt x="9773" y="11604"/>
                  </a:cubicBezTo>
                  <a:cubicBezTo>
                    <a:pt x="7733" y="11869"/>
                    <a:pt x="6293" y="11958"/>
                    <a:pt x="5333" y="11737"/>
                  </a:cubicBezTo>
                  <a:cubicBezTo>
                    <a:pt x="4373" y="11515"/>
                    <a:pt x="3893" y="10984"/>
                    <a:pt x="3413" y="10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5" name="Line"/>
            <p:cNvSpPr/>
            <p:nvPr/>
          </p:nvSpPr>
          <p:spPr>
            <a:xfrm>
              <a:off x="380510" y="1518508"/>
              <a:ext cx="190501" cy="27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extrusionOk="0">
                  <a:moveTo>
                    <a:pt x="21600" y="1493"/>
                  </a:moveTo>
                  <a:cubicBezTo>
                    <a:pt x="18480" y="675"/>
                    <a:pt x="15360" y="-143"/>
                    <a:pt x="12480" y="21"/>
                  </a:cubicBezTo>
                  <a:cubicBezTo>
                    <a:pt x="9600" y="184"/>
                    <a:pt x="6960" y="1330"/>
                    <a:pt x="5520" y="2966"/>
                  </a:cubicBezTo>
                  <a:cubicBezTo>
                    <a:pt x="4080" y="4602"/>
                    <a:pt x="3840" y="6730"/>
                    <a:pt x="4680" y="8366"/>
                  </a:cubicBezTo>
                  <a:cubicBezTo>
                    <a:pt x="5520" y="10002"/>
                    <a:pt x="7440" y="11148"/>
                    <a:pt x="9000" y="12293"/>
                  </a:cubicBezTo>
                  <a:cubicBezTo>
                    <a:pt x="10560" y="13439"/>
                    <a:pt x="11760" y="14584"/>
                    <a:pt x="12360" y="15648"/>
                  </a:cubicBezTo>
                  <a:cubicBezTo>
                    <a:pt x="12960" y="16712"/>
                    <a:pt x="12960" y="17693"/>
                    <a:pt x="12120" y="18593"/>
                  </a:cubicBezTo>
                  <a:cubicBezTo>
                    <a:pt x="11280" y="19493"/>
                    <a:pt x="9600" y="20312"/>
                    <a:pt x="7920" y="20802"/>
                  </a:cubicBezTo>
                  <a:cubicBezTo>
                    <a:pt x="6240" y="21293"/>
                    <a:pt x="4560" y="21457"/>
                    <a:pt x="3000" y="20966"/>
                  </a:cubicBezTo>
                  <a:cubicBezTo>
                    <a:pt x="1440" y="20475"/>
                    <a:pt x="0" y="19330"/>
                    <a:pt x="0" y="17693"/>
                  </a:cubicBezTo>
                  <a:cubicBezTo>
                    <a:pt x="0" y="16057"/>
                    <a:pt x="1440" y="13930"/>
                    <a:pt x="2880" y="11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6" name="Line"/>
            <p:cNvSpPr/>
            <p:nvPr/>
          </p:nvSpPr>
          <p:spPr>
            <a:xfrm>
              <a:off x="545610" y="1571282"/>
              <a:ext cx="158751" cy="23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extrusionOk="0">
                  <a:moveTo>
                    <a:pt x="21600" y="993"/>
                  </a:moveTo>
                  <a:cubicBezTo>
                    <a:pt x="20160" y="419"/>
                    <a:pt x="18720" y="-154"/>
                    <a:pt x="16416" y="37"/>
                  </a:cubicBezTo>
                  <a:cubicBezTo>
                    <a:pt x="14112" y="228"/>
                    <a:pt x="10944" y="1184"/>
                    <a:pt x="9792" y="2713"/>
                  </a:cubicBezTo>
                  <a:cubicBezTo>
                    <a:pt x="8640" y="4242"/>
                    <a:pt x="9504" y="6345"/>
                    <a:pt x="10512" y="8448"/>
                  </a:cubicBezTo>
                  <a:cubicBezTo>
                    <a:pt x="11520" y="10550"/>
                    <a:pt x="12672" y="12653"/>
                    <a:pt x="12528" y="14851"/>
                  </a:cubicBezTo>
                  <a:cubicBezTo>
                    <a:pt x="12384" y="17050"/>
                    <a:pt x="10944" y="19343"/>
                    <a:pt x="9072" y="20395"/>
                  </a:cubicBezTo>
                  <a:cubicBezTo>
                    <a:pt x="7200" y="21446"/>
                    <a:pt x="4896" y="21255"/>
                    <a:pt x="3312" y="20395"/>
                  </a:cubicBezTo>
                  <a:cubicBezTo>
                    <a:pt x="1728" y="19534"/>
                    <a:pt x="864" y="18005"/>
                    <a:pt x="0" y="16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7" name="Line"/>
            <p:cNvSpPr/>
            <p:nvPr/>
          </p:nvSpPr>
          <p:spPr>
            <a:xfrm>
              <a:off x="869460" y="1443522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extrusionOk="0">
                  <a:moveTo>
                    <a:pt x="0" y="20532"/>
                  </a:moveTo>
                  <a:cubicBezTo>
                    <a:pt x="1029" y="10932"/>
                    <a:pt x="2057" y="1332"/>
                    <a:pt x="5657" y="132"/>
                  </a:cubicBezTo>
                  <a:cubicBezTo>
                    <a:pt x="9257" y="-1068"/>
                    <a:pt x="1542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8" name="Line"/>
            <p:cNvSpPr/>
            <p:nvPr/>
          </p:nvSpPr>
          <p:spPr>
            <a:xfrm>
              <a:off x="898891" y="1556880"/>
              <a:ext cx="19917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extrusionOk="0">
                  <a:moveTo>
                    <a:pt x="2977" y="21600"/>
                  </a:moveTo>
                  <a:cubicBezTo>
                    <a:pt x="1386" y="21600"/>
                    <a:pt x="-206" y="21600"/>
                    <a:pt x="21" y="19543"/>
                  </a:cubicBezTo>
                  <a:cubicBezTo>
                    <a:pt x="249" y="17486"/>
                    <a:pt x="2295" y="13371"/>
                    <a:pt x="6160" y="9771"/>
                  </a:cubicBezTo>
                  <a:cubicBezTo>
                    <a:pt x="10026" y="6171"/>
                    <a:pt x="15710" y="3086"/>
                    <a:pt x="213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9" name="Line"/>
            <p:cNvSpPr/>
            <p:nvPr/>
          </p:nvSpPr>
          <p:spPr>
            <a:xfrm>
              <a:off x="1203082" y="1392870"/>
              <a:ext cx="193429" cy="19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0" extrusionOk="0">
                  <a:moveTo>
                    <a:pt x="21455" y="3401"/>
                  </a:moveTo>
                  <a:cubicBezTo>
                    <a:pt x="17464" y="2462"/>
                    <a:pt x="13472" y="1522"/>
                    <a:pt x="10420" y="1875"/>
                  </a:cubicBezTo>
                  <a:cubicBezTo>
                    <a:pt x="7368" y="2227"/>
                    <a:pt x="5255" y="3870"/>
                    <a:pt x="3729" y="5983"/>
                  </a:cubicBezTo>
                  <a:cubicBezTo>
                    <a:pt x="2203" y="8096"/>
                    <a:pt x="1264" y="10679"/>
                    <a:pt x="677" y="12792"/>
                  </a:cubicBezTo>
                  <a:cubicBezTo>
                    <a:pt x="90" y="14905"/>
                    <a:pt x="-145" y="16549"/>
                    <a:pt x="90" y="17840"/>
                  </a:cubicBezTo>
                  <a:cubicBezTo>
                    <a:pt x="325" y="19131"/>
                    <a:pt x="1029" y="20070"/>
                    <a:pt x="2672" y="20657"/>
                  </a:cubicBezTo>
                  <a:cubicBezTo>
                    <a:pt x="4316" y="21244"/>
                    <a:pt x="6898" y="21479"/>
                    <a:pt x="9951" y="20188"/>
                  </a:cubicBezTo>
                  <a:cubicBezTo>
                    <a:pt x="13003" y="18896"/>
                    <a:pt x="16525" y="16079"/>
                    <a:pt x="18285" y="12792"/>
                  </a:cubicBezTo>
                  <a:cubicBezTo>
                    <a:pt x="20046" y="9505"/>
                    <a:pt x="20046" y="5749"/>
                    <a:pt x="19577" y="3518"/>
                  </a:cubicBezTo>
                  <a:cubicBezTo>
                    <a:pt x="19107" y="1288"/>
                    <a:pt x="18168" y="583"/>
                    <a:pt x="17112" y="231"/>
                  </a:cubicBezTo>
                  <a:cubicBezTo>
                    <a:pt x="16055" y="-121"/>
                    <a:pt x="14881" y="-121"/>
                    <a:pt x="14294" y="583"/>
                  </a:cubicBezTo>
                  <a:cubicBezTo>
                    <a:pt x="13707" y="1288"/>
                    <a:pt x="13707" y="2696"/>
                    <a:pt x="13707" y="4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0" name="Line"/>
            <p:cNvSpPr/>
            <p:nvPr/>
          </p:nvSpPr>
          <p:spPr>
            <a:xfrm>
              <a:off x="1460010" y="1448930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1" name="Line"/>
            <p:cNvSpPr/>
            <p:nvPr/>
          </p:nvSpPr>
          <p:spPr>
            <a:xfrm>
              <a:off x="1592809" y="1336076"/>
              <a:ext cx="146602" cy="32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04" extrusionOk="0">
                  <a:moveTo>
                    <a:pt x="21071" y="2022"/>
                  </a:moveTo>
                  <a:cubicBezTo>
                    <a:pt x="20158" y="1316"/>
                    <a:pt x="19246" y="610"/>
                    <a:pt x="16964" y="257"/>
                  </a:cubicBezTo>
                  <a:cubicBezTo>
                    <a:pt x="14682" y="-96"/>
                    <a:pt x="11032" y="-96"/>
                    <a:pt x="7837" y="328"/>
                  </a:cubicBezTo>
                  <a:cubicBezTo>
                    <a:pt x="4643" y="751"/>
                    <a:pt x="1905" y="1598"/>
                    <a:pt x="688" y="2445"/>
                  </a:cubicBezTo>
                  <a:cubicBezTo>
                    <a:pt x="-529" y="3292"/>
                    <a:pt x="-225" y="4139"/>
                    <a:pt x="2361" y="5480"/>
                  </a:cubicBezTo>
                  <a:cubicBezTo>
                    <a:pt x="4947" y="6822"/>
                    <a:pt x="9815" y="8657"/>
                    <a:pt x="13617" y="10916"/>
                  </a:cubicBezTo>
                  <a:cubicBezTo>
                    <a:pt x="17420" y="13175"/>
                    <a:pt x="20158" y="15857"/>
                    <a:pt x="20158" y="17692"/>
                  </a:cubicBezTo>
                  <a:cubicBezTo>
                    <a:pt x="20158" y="19528"/>
                    <a:pt x="17420" y="20516"/>
                    <a:pt x="14682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2" name="Line"/>
            <p:cNvSpPr/>
            <p:nvPr/>
          </p:nvSpPr>
          <p:spPr>
            <a:xfrm>
              <a:off x="1599710" y="1295967"/>
              <a:ext cx="266701" cy="6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extrusionOk="0">
                  <a:moveTo>
                    <a:pt x="0" y="21089"/>
                  </a:moveTo>
                  <a:cubicBezTo>
                    <a:pt x="0" y="16212"/>
                    <a:pt x="0" y="11334"/>
                    <a:pt x="1886" y="7502"/>
                  </a:cubicBezTo>
                  <a:cubicBezTo>
                    <a:pt x="3771" y="3670"/>
                    <a:pt x="7543" y="883"/>
                    <a:pt x="11143" y="186"/>
                  </a:cubicBezTo>
                  <a:cubicBezTo>
                    <a:pt x="14743" y="-511"/>
                    <a:pt x="18171" y="883"/>
                    <a:pt x="21600" y="2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3" name="Line"/>
            <p:cNvSpPr/>
            <p:nvPr/>
          </p:nvSpPr>
          <p:spPr>
            <a:xfrm>
              <a:off x="2357477" y="1172957"/>
              <a:ext cx="213589" cy="55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57" extrusionOk="0">
                  <a:moveTo>
                    <a:pt x="4823" y="9783"/>
                  </a:moveTo>
                  <a:cubicBezTo>
                    <a:pt x="3565" y="10992"/>
                    <a:pt x="2307" y="12201"/>
                    <a:pt x="1678" y="13813"/>
                  </a:cubicBezTo>
                  <a:cubicBezTo>
                    <a:pt x="1049" y="15425"/>
                    <a:pt x="1049" y="17440"/>
                    <a:pt x="944" y="18850"/>
                  </a:cubicBezTo>
                  <a:cubicBezTo>
                    <a:pt x="839" y="20261"/>
                    <a:pt x="629" y="21067"/>
                    <a:pt x="419" y="21228"/>
                  </a:cubicBezTo>
                  <a:cubicBezTo>
                    <a:pt x="210" y="21389"/>
                    <a:pt x="0" y="20905"/>
                    <a:pt x="0" y="19132"/>
                  </a:cubicBezTo>
                  <a:cubicBezTo>
                    <a:pt x="0" y="17359"/>
                    <a:pt x="210" y="14296"/>
                    <a:pt x="839" y="11435"/>
                  </a:cubicBezTo>
                  <a:cubicBezTo>
                    <a:pt x="1468" y="8574"/>
                    <a:pt x="2517" y="5914"/>
                    <a:pt x="3984" y="3980"/>
                  </a:cubicBezTo>
                  <a:cubicBezTo>
                    <a:pt x="5452" y="2046"/>
                    <a:pt x="7340" y="837"/>
                    <a:pt x="9332" y="313"/>
                  </a:cubicBezTo>
                  <a:cubicBezTo>
                    <a:pt x="11324" y="-211"/>
                    <a:pt x="13421" y="-50"/>
                    <a:pt x="15518" y="595"/>
                  </a:cubicBezTo>
                  <a:cubicBezTo>
                    <a:pt x="17616" y="1240"/>
                    <a:pt x="19713" y="2368"/>
                    <a:pt x="20656" y="3416"/>
                  </a:cubicBezTo>
                  <a:cubicBezTo>
                    <a:pt x="21600" y="4464"/>
                    <a:pt x="21390" y="5431"/>
                    <a:pt x="18559" y="6277"/>
                  </a:cubicBezTo>
                  <a:cubicBezTo>
                    <a:pt x="15728" y="7123"/>
                    <a:pt x="10276" y="7849"/>
                    <a:pt x="7025" y="8292"/>
                  </a:cubicBezTo>
                  <a:cubicBezTo>
                    <a:pt x="3775" y="8735"/>
                    <a:pt x="2726" y="8896"/>
                    <a:pt x="2202" y="9179"/>
                  </a:cubicBezTo>
                  <a:cubicBezTo>
                    <a:pt x="1678" y="9461"/>
                    <a:pt x="1678" y="9864"/>
                    <a:pt x="1992" y="10267"/>
                  </a:cubicBezTo>
                  <a:cubicBezTo>
                    <a:pt x="2307" y="10670"/>
                    <a:pt x="2936" y="11073"/>
                    <a:pt x="3565" y="1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4" name="Line"/>
            <p:cNvSpPr/>
            <p:nvPr/>
          </p:nvSpPr>
          <p:spPr>
            <a:xfrm>
              <a:off x="2425307" y="1574711"/>
              <a:ext cx="184054" cy="20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08" extrusionOk="0">
                  <a:moveTo>
                    <a:pt x="21104" y="1434"/>
                  </a:moveTo>
                  <a:cubicBezTo>
                    <a:pt x="16735" y="780"/>
                    <a:pt x="12367" y="125"/>
                    <a:pt x="8848" y="16"/>
                  </a:cubicBezTo>
                  <a:cubicBezTo>
                    <a:pt x="5329" y="-93"/>
                    <a:pt x="2659" y="343"/>
                    <a:pt x="1203" y="1107"/>
                  </a:cubicBezTo>
                  <a:cubicBezTo>
                    <a:pt x="-253" y="1871"/>
                    <a:pt x="-496" y="2962"/>
                    <a:pt x="1082" y="4598"/>
                  </a:cubicBezTo>
                  <a:cubicBezTo>
                    <a:pt x="2659" y="6234"/>
                    <a:pt x="6057" y="8416"/>
                    <a:pt x="8726" y="10380"/>
                  </a:cubicBezTo>
                  <a:cubicBezTo>
                    <a:pt x="11396" y="12343"/>
                    <a:pt x="13338" y="14089"/>
                    <a:pt x="14187" y="15507"/>
                  </a:cubicBezTo>
                  <a:cubicBezTo>
                    <a:pt x="15037" y="16925"/>
                    <a:pt x="14794" y="18016"/>
                    <a:pt x="13095" y="19107"/>
                  </a:cubicBezTo>
                  <a:cubicBezTo>
                    <a:pt x="11396" y="20198"/>
                    <a:pt x="8241" y="21289"/>
                    <a:pt x="6300" y="21398"/>
                  </a:cubicBezTo>
                  <a:cubicBezTo>
                    <a:pt x="4358" y="21507"/>
                    <a:pt x="3630" y="20634"/>
                    <a:pt x="3508" y="19434"/>
                  </a:cubicBezTo>
                  <a:cubicBezTo>
                    <a:pt x="3387" y="18234"/>
                    <a:pt x="3873" y="16707"/>
                    <a:pt x="4358" y="15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5" name="Line"/>
            <p:cNvSpPr/>
            <p:nvPr/>
          </p:nvSpPr>
          <p:spPr>
            <a:xfrm>
              <a:off x="2600924" y="1618918"/>
              <a:ext cx="160837" cy="17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0962" extrusionOk="0">
                  <a:moveTo>
                    <a:pt x="14846" y="3263"/>
                  </a:moveTo>
                  <a:cubicBezTo>
                    <a:pt x="16196" y="2234"/>
                    <a:pt x="17546" y="1206"/>
                    <a:pt x="17546" y="563"/>
                  </a:cubicBezTo>
                  <a:cubicBezTo>
                    <a:pt x="17546" y="-80"/>
                    <a:pt x="16196" y="-337"/>
                    <a:pt x="13226" y="692"/>
                  </a:cubicBezTo>
                  <a:cubicBezTo>
                    <a:pt x="10256" y="1720"/>
                    <a:pt x="5666" y="4034"/>
                    <a:pt x="2831" y="6992"/>
                  </a:cubicBezTo>
                  <a:cubicBezTo>
                    <a:pt x="-4" y="9949"/>
                    <a:pt x="-1084" y="13549"/>
                    <a:pt x="1346" y="16120"/>
                  </a:cubicBezTo>
                  <a:cubicBezTo>
                    <a:pt x="3776" y="18692"/>
                    <a:pt x="9716" y="20234"/>
                    <a:pt x="13496" y="20749"/>
                  </a:cubicBezTo>
                  <a:cubicBezTo>
                    <a:pt x="17276" y="21263"/>
                    <a:pt x="18896" y="20749"/>
                    <a:pt x="20516" y="20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6" name="Line"/>
            <p:cNvSpPr/>
            <p:nvPr/>
          </p:nvSpPr>
          <p:spPr>
            <a:xfrm>
              <a:off x="2996710" y="1513610"/>
              <a:ext cx="1778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extrusionOk="0">
                  <a:moveTo>
                    <a:pt x="0" y="20798"/>
                  </a:moveTo>
                  <a:cubicBezTo>
                    <a:pt x="0" y="13598"/>
                    <a:pt x="0" y="6398"/>
                    <a:pt x="1800" y="2798"/>
                  </a:cubicBezTo>
                  <a:cubicBezTo>
                    <a:pt x="3600" y="-802"/>
                    <a:pt x="7200" y="-802"/>
                    <a:pt x="10800" y="2078"/>
                  </a:cubicBezTo>
                  <a:cubicBezTo>
                    <a:pt x="14400" y="4958"/>
                    <a:pt x="18000" y="10718"/>
                    <a:pt x="21600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7" name="Line"/>
            <p:cNvSpPr/>
            <p:nvPr/>
          </p:nvSpPr>
          <p:spPr>
            <a:xfrm>
              <a:off x="3027328" y="1633080"/>
              <a:ext cx="223383" cy="3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97" extrusionOk="0">
                  <a:moveTo>
                    <a:pt x="1943" y="18000"/>
                  </a:moveTo>
                  <a:cubicBezTo>
                    <a:pt x="924" y="19200"/>
                    <a:pt x="-95" y="20400"/>
                    <a:pt x="7" y="21000"/>
                  </a:cubicBezTo>
                  <a:cubicBezTo>
                    <a:pt x="109" y="21600"/>
                    <a:pt x="1331" y="21600"/>
                    <a:pt x="5101" y="18000"/>
                  </a:cubicBezTo>
                  <a:cubicBezTo>
                    <a:pt x="8871" y="14400"/>
                    <a:pt x="15188" y="7200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8" name="Line"/>
            <p:cNvSpPr/>
            <p:nvPr/>
          </p:nvSpPr>
          <p:spPr>
            <a:xfrm>
              <a:off x="3307309" y="1502089"/>
              <a:ext cx="186919" cy="15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437" extrusionOk="0">
                  <a:moveTo>
                    <a:pt x="20712" y="529"/>
                  </a:moveTo>
                  <a:cubicBezTo>
                    <a:pt x="17627" y="-32"/>
                    <a:pt x="14541" y="-593"/>
                    <a:pt x="11099" y="1371"/>
                  </a:cubicBezTo>
                  <a:cubicBezTo>
                    <a:pt x="7657" y="3334"/>
                    <a:pt x="3860" y="7823"/>
                    <a:pt x="1842" y="10768"/>
                  </a:cubicBezTo>
                  <a:cubicBezTo>
                    <a:pt x="-176" y="13713"/>
                    <a:pt x="-413" y="15116"/>
                    <a:pt x="536" y="16939"/>
                  </a:cubicBezTo>
                  <a:cubicBezTo>
                    <a:pt x="1486" y="18763"/>
                    <a:pt x="3622" y="21007"/>
                    <a:pt x="7183" y="20306"/>
                  </a:cubicBezTo>
                  <a:cubicBezTo>
                    <a:pt x="10743" y="19604"/>
                    <a:pt x="15728" y="15958"/>
                    <a:pt x="18339" y="12591"/>
                  </a:cubicBezTo>
                  <a:cubicBezTo>
                    <a:pt x="20950" y="9225"/>
                    <a:pt x="21187" y="6139"/>
                    <a:pt x="20831" y="4176"/>
                  </a:cubicBezTo>
                  <a:cubicBezTo>
                    <a:pt x="20475" y="2212"/>
                    <a:pt x="19525" y="1371"/>
                    <a:pt x="18339" y="1230"/>
                  </a:cubicBezTo>
                  <a:cubicBezTo>
                    <a:pt x="17152" y="1090"/>
                    <a:pt x="15728" y="1651"/>
                    <a:pt x="14303" y="2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9" name="Line"/>
            <p:cNvSpPr/>
            <p:nvPr/>
          </p:nvSpPr>
          <p:spPr>
            <a:xfrm>
              <a:off x="3587260" y="157593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0" name="Line"/>
            <p:cNvSpPr/>
            <p:nvPr/>
          </p:nvSpPr>
          <p:spPr>
            <a:xfrm>
              <a:off x="3815860" y="1406949"/>
              <a:ext cx="228601" cy="32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extrusionOk="0">
                  <a:moveTo>
                    <a:pt x="21600" y="4380"/>
                  </a:moveTo>
                  <a:cubicBezTo>
                    <a:pt x="20600" y="3004"/>
                    <a:pt x="19600" y="1628"/>
                    <a:pt x="17500" y="803"/>
                  </a:cubicBezTo>
                  <a:cubicBezTo>
                    <a:pt x="15400" y="-23"/>
                    <a:pt x="12200" y="-298"/>
                    <a:pt x="9900" y="390"/>
                  </a:cubicBezTo>
                  <a:cubicBezTo>
                    <a:pt x="7600" y="1078"/>
                    <a:pt x="6200" y="2729"/>
                    <a:pt x="6400" y="5068"/>
                  </a:cubicBezTo>
                  <a:cubicBezTo>
                    <a:pt x="6600" y="7406"/>
                    <a:pt x="8400" y="10433"/>
                    <a:pt x="9800" y="12841"/>
                  </a:cubicBezTo>
                  <a:cubicBezTo>
                    <a:pt x="11200" y="15248"/>
                    <a:pt x="12200" y="17037"/>
                    <a:pt x="12100" y="18482"/>
                  </a:cubicBezTo>
                  <a:cubicBezTo>
                    <a:pt x="12000" y="19926"/>
                    <a:pt x="10800" y="21027"/>
                    <a:pt x="8600" y="21164"/>
                  </a:cubicBezTo>
                  <a:cubicBezTo>
                    <a:pt x="6400" y="21302"/>
                    <a:pt x="3200" y="20477"/>
                    <a:pt x="0" y="19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1" name="Line"/>
            <p:cNvSpPr/>
            <p:nvPr/>
          </p:nvSpPr>
          <p:spPr>
            <a:xfrm>
              <a:off x="3930160" y="1391780"/>
              <a:ext cx="374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027" y="2880"/>
                    <a:pt x="8054" y="5760"/>
                    <a:pt x="11654" y="9360"/>
                  </a:cubicBezTo>
                  <a:cubicBezTo>
                    <a:pt x="15254" y="12960"/>
                    <a:pt x="18427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6173391" y="1084336"/>
            <a:ext cx="3813192" cy="500685"/>
            <a:chOff x="0" y="0"/>
            <a:chExt cx="4067404" cy="712084"/>
          </a:xfrm>
        </p:grpSpPr>
        <p:sp>
          <p:nvSpPr>
            <p:cNvPr id="1514" name="Line"/>
            <p:cNvSpPr/>
            <p:nvPr/>
          </p:nvSpPr>
          <p:spPr>
            <a:xfrm>
              <a:off x="0" y="86878"/>
              <a:ext cx="692151" cy="48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extrusionOk="0">
                  <a:moveTo>
                    <a:pt x="0" y="21259"/>
                  </a:moveTo>
                  <a:cubicBezTo>
                    <a:pt x="1387" y="20790"/>
                    <a:pt x="2774" y="20320"/>
                    <a:pt x="4228" y="20085"/>
                  </a:cubicBezTo>
                  <a:cubicBezTo>
                    <a:pt x="5681" y="19850"/>
                    <a:pt x="7200" y="19850"/>
                    <a:pt x="8191" y="19850"/>
                  </a:cubicBezTo>
                  <a:cubicBezTo>
                    <a:pt x="9182" y="19850"/>
                    <a:pt x="9644" y="19850"/>
                    <a:pt x="9743" y="19663"/>
                  </a:cubicBezTo>
                  <a:cubicBezTo>
                    <a:pt x="9842" y="19475"/>
                    <a:pt x="9578" y="19099"/>
                    <a:pt x="8884" y="17878"/>
                  </a:cubicBezTo>
                  <a:cubicBezTo>
                    <a:pt x="8191" y="16657"/>
                    <a:pt x="7068" y="14591"/>
                    <a:pt x="6341" y="12572"/>
                  </a:cubicBezTo>
                  <a:cubicBezTo>
                    <a:pt x="5615" y="10553"/>
                    <a:pt x="5284" y="8581"/>
                    <a:pt x="5417" y="6844"/>
                  </a:cubicBezTo>
                  <a:cubicBezTo>
                    <a:pt x="5549" y="5106"/>
                    <a:pt x="6143" y="3604"/>
                    <a:pt x="7464" y="2383"/>
                  </a:cubicBezTo>
                  <a:cubicBezTo>
                    <a:pt x="8785" y="1162"/>
                    <a:pt x="10833" y="223"/>
                    <a:pt x="12484" y="35"/>
                  </a:cubicBezTo>
                  <a:cubicBezTo>
                    <a:pt x="14136" y="-153"/>
                    <a:pt x="15391" y="410"/>
                    <a:pt x="16018" y="1819"/>
                  </a:cubicBezTo>
                  <a:cubicBezTo>
                    <a:pt x="16646" y="3228"/>
                    <a:pt x="16646" y="5482"/>
                    <a:pt x="16051" y="8158"/>
                  </a:cubicBezTo>
                  <a:cubicBezTo>
                    <a:pt x="15457" y="10835"/>
                    <a:pt x="14268" y="13934"/>
                    <a:pt x="13541" y="15953"/>
                  </a:cubicBezTo>
                  <a:cubicBezTo>
                    <a:pt x="12815" y="17972"/>
                    <a:pt x="12550" y="18911"/>
                    <a:pt x="12418" y="19616"/>
                  </a:cubicBezTo>
                  <a:cubicBezTo>
                    <a:pt x="12286" y="20320"/>
                    <a:pt x="12286" y="20790"/>
                    <a:pt x="12583" y="21071"/>
                  </a:cubicBezTo>
                  <a:cubicBezTo>
                    <a:pt x="12881" y="21353"/>
                    <a:pt x="13475" y="21447"/>
                    <a:pt x="15028" y="20930"/>
                  </a:cubicBezTo>
                  <a:cubicBezTo>
                    <a:pt x="16580" y="20414"/>
                    <a:pt x="19090" y="19287"/>
                    <a:pt x="21600" y="18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5" name="Line"/>
            <p:cNvSpPr/>
            <p:nvPr/>
          </p:nvSpPr>
          <p:spPr>
            <a:xfrm>
              <a:off x="882650" y="334524"/>
              <a:ext cx="15240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extrusionOk="0">
                  <a:moveTo>
                    <a:pt x="0" y="20806"/>
                  </a:moveTo>
                  <a:cubicBezTo>
                    <a:pt x="600" y="14453"/>
                    <a:pt x="1200" y="8100"/>
                    <a:pt x="3300" y="4288"/>
                  </a:cubicBezTo>
                  <a:cubicBezTo>
                    <a:pt x="5400" y="477"/>
                    <a:pt x="9000" y="-794"/>
                    <a:pt x="12300" y="477"/>
                  </a:cubicBezTo>
                  <a:cubicBezTo>
                    <a:pt x="15600" y="1747"/>
                    <a:pt x="18600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6" name="Line"/>
            <p:cNvSpPr/>
            <p:nvPr/>
          </p:nvSpPr>
          <p:spPr>
            <a:xfrm>
              <a:off x="873986" y="464434"/>
              <a:ext cx="205515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98" extrusionOk="0">
                  <a:moveTo>
                    <a:pt x="4208" y="4320"/>
                  </a:moveTo>
                  <a:cubicBezTo>
                    <a:pt x="2224" y="10080"/>
                    <a:pt x="241" y="15840"/>
                    <a:pt x="20" y="18720"/>
                  </a:cubicBezTo>
                  <a:cubicBezTo>
                    <a:pt x="-200" y="21600"/>
                    <a:pt x="1343" y="21600"/>
                    <a:pt x="5200" y="18000"/>
                  </a:cubicBezTo>
                  <a:cubicBezTo>
                    <a:pt x="9057" y="14400"/>
                    <a:pt x="15229" y="7200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7" name="Line"/>
            <p:cNvSpPr/>
            <p:nvPr/>
          </p:nvSpPr>
          <p:spPr>
            <a:xfrm>
              <a:off x="1248321" y="32631"/>
              <a:ext cx="182119" cy="673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65" extrusionOk="0">
                  <a:moveTo>
                    <a:pt x="20923" y="4455"/>
                  </a:moveTo>
                  <a:cubicBezTo>
                    <a:pt x="20923" y="3510"/>
                    <a:pt x="20923" y="2565"/>
                    <a:pt x="21046" y="1755"/>
                  </a:cubicBezTo>
                  <a:cubicBezTo>
                    <a:pt x="21169" y="945"/>
                    <a:pt x="21414" y="270"/>
                    <a:pt x="19082" y="68"/>
                  </a:cubicBezTo>
                  <a:cubicBezTo>
                    <a:pt x="16750" y="-135"/>
                    <a:pt x="11841" y="135"/>
                    <a:pt x="8650" y="641"/>
                  </a:cubicBezTo>
                  <a:cubicBezTo>
                    <a:pt x="5459" y="1148"/>
                    <a:pt x="3987" y="1890"/>
                    <a:pt x="5091" y="2734"/>
                  </a:cubicBezTo>
                  <a:cubicBezTo>
                    <a:pt x="6196" y="3577"/>
                    <a:pt x="9878" y="4523"/>
                    <a:pt x="12209" y="5569"/>
                  </a:cubicBezTo>
                  <a:cubicBezTo>
                    <a:pt x="14541" y="6615"/>
                    <a:pt x="15523" y="7762"/>
                    <a:pt x="13928" y="9011"/>
                  </a:cubicBezTo>
                  <a:cubicBezTo>
                    <a:pt x="12332" y="10260"/>
                    <a:pt x="8159" y="11610"/>
                    <a:pt x="5582" y="12386"/>
                  </a:cubicBezTo>
                  <a:cubicBezTo>
                    <a:pt x="3005" y="13162"/>
                    <a:pt x="2023" y="13365"/>
                    <a:pt x="1900" y="13601"/>
                  </a:cubicBezTo>
                  <a:cubicBezTo>
                    <a:pt x="1778" y="13838"/>
                    <a:pt x="2514" y="14107"/>
                    <a:pt x="3250" y="14377"/>
                  </a:cubicBezTo>
                  <a:cubicBezTo>
                    <a:pt x="3987" y="14648"/>
                    <a:pt x="4723" y="14917"/>
                    <a:pt x="4478" y="15626"/>
                  </a:cubicBezTo>
                  <a:cubicBezTo>
                    <a:pt x="4232" y="16335"/>
                    <a:pt x="3005" y="17483"/>
                    <a:pt x="2146" y="18259"/>
                  </a:cubicBezTo>
                  <a:cubicBezTo>
                    <a:pt x="1287" y="19035"/>
                    <a:pt x="796" y="19440"/>
                    <a:pt x="428" y="19845"/>
                  </a:cubicBezTo>
                  <a:cubicBezTo>
                    <a:pt x="59" y="20250"/>
                    <a:pt x="-186" y="20655"/>
                    <a:pt x="182" y="20959"/>
                  </a:cubicBezTo>
                  <a:cubicBezTo>
                    <a:pt x="550" y="21262"/>
                    <a:pt x="1532" y="21465"/>
                    <a:pt x="3496" y="21465"/>
                  </a:cubicBezTo>
                  <a:cubicBezTo>
                    <a:pt x="5459" y="21465"/>
                    <a:pt x="8405" y="21262"/>
                    <a:pt x="1135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8" name="Line"/>
            <p:cNvSpPr/>
            <p:nvPr/>
          </p:nvSpPr>
          <p:spPr>
            <a:xfrm>
              <a:off x="1571558" y="168111"/>
              <a:ext cx="219142" cy="29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32" extrusionOk="0">
                  <a:moveTo>
                    <a:pt x="18829" y="5399"/>
                  </a:moveTo>
                  <a:cubicBezTo>
                    <a:pt x="18829" y="4319"/>
                    <a:pt x="18829" y="3239"/>
                    <a:pt x="18727" y="2314"/>
                  </a:cubicBezTo>
                  <a:cubicBezTo>
                    <a:pt x="18624" y="1388"/>
                    <a:pt x="18418" y="616"/>
                    <a:pt x="17595" y="231"/>
                  </a:cubicBezTo>
                  <a:cubicBezTo>
                    <a:pt x="16772" y="-155"/>
                    <a:pt x="15332" y="-155"/>
                    <a:pt x="13275" y="1002"/>
                  </a:cubicBezTo>
                  <a:cubicBezTo>
                    <a:pt x="11218" y="2159"/>
                    <a:pt x="8544" y="4474"/>
                    <a:pt x="6178" y="7251"/>
                  </a:cubicBezTo>
                  <a:cubicBezTo>
                    <a:pt x="3812" y="10028"/>
                    <a:pt x="1755" y="13268"/>
                    <a:pt x="727" y="15428"/>
                  </a:cubicBezTo>
                  <a:cubicBezTo>
                    <a:pt x="-302" y="17588"/>
                    <a:pt x="-302" y="18668"/>
                    <a:pt x="1138" y="19516"/>
                  </a:cubicBezTo>
                  <a:cubicBezTo>
                    <a:pt x="2578" y="20365"/>
                    <a:pt x="5458" y="20982"/>
                    <a:pt x="9058" y="21214"/>
                  </a:cubicBezTo>
                  <a:cubicBezTo>
                    <a:pt x="12658" y="21445"/>
                    <a:pt x="16978" y="21291"/>
                    <a:pt x="21298" y="21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9" name="Line"/>
            <p:cNvSpPr/>
            <p:nvPr/>
          </p:nvSpPr>
          <p:spPr>
            <a:xfrm>
              <a:off x="1822450" y="464434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943" y="5929"/>
                    <a:pt x="10286" y="11859"/>
                    <a:pt x="6686" y="15459"/>
                  </a:cubicBezTo>
                  <a:cubicBezTo>
                    <a:pt x="3086" y="19059"/>
                    <a:pt x="1543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0" name="Line"/>
            <p:cNvSpPr/>
            <p:nvPr/>
          </p:nvSpPr>
          <p:spPr>
            <a:xfrm>
              <a:off x="2235505" y="183542"/>
              <a:ext cx="145746" cy="36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441" extrusionOk="0">
                  <a:moveTo>
                    <a:pt x="20374" y="3768"/>
                  </a:moveTo>
                  <a:cubicBezTo>
                    <a:pt x="20374" y="3032"/>
                    <a:pt x="20374" y="2296"/>
                    <a:pt x="19043" y="1498"/>
                  </a:cubicBezTo>
                  <a:cubicBezTo>
                    <a:pt x="17711" y="700"/>
                    <a:pt x="15048" y="-159"/>
                    <a:pt x="11349" y="25"/>
                  </a:cubicBezTo>
                  <a:cubicBezTo>
                    <a:pt x="7651" y="209"/>
                    <a:pt x="2917" y="1436"/>
                    <a:pt x="993" y="2848"/>
                  </a:cubicBezTo>
                  <a:cubicBezTo>
                    <a:pt x="-930" y="4259"/>
                    <a:pt x="-42" y="5855"/>
                    <a:pt x="3508" y="7634"/>
                  </a:cubicBezTo>
                  <a:cubicBezTo>
                    <a:pt x="7059" y="9414"/>
                    <a:pt x="13273" y="11377"/>
                    <a:pt x="16675" y="13034"/>
                  </a:cubicBezTo>
                  <a:cubicBezTo>
                    <a:pt x="20078" y="14691"/>
                    <a:pt x="20670" y="16041"/>
                    <a:pt x="18007" y="17391"/>
                  </a:cubicBezTo>
                  <a:cubicBezTo>
                    <a:pt x="15344" y="18741"/>
                    <a:pt x="9426" y="20091"/>
                    <a:pt x="3508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1" name="Line"/>
            <p:cNvSpPr/>
            <p:nvPr/>
          </p:nvSpPr>
          <p:spPr>
            <a:xfrm>
              <a:off x="2419350" y="585084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2" name="Line"/>
            <p:cNvSpPr/>
            <p:nvPr/>
          </p:nvSpPr>
          <p:spPr>
            <a:xfrm>
              <a:off x="2693603" y="208534"/>
              <a:ext cx="151197" cy="36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43" extrusionOk="0">
                  <a:moveTo>
                    <a:pt x="21136" y="4607"/>
                  </a:moveTo>
                  <a:cubicBezTo>
                    <a:pt x="21136" y="3608"/>
                    <a:pt x="21136" y="2609"/>
                    <a:pt x="21136" y="1797"/>
                  </a:cubicBezTo>
                  <a:cubicBezTo>
                    <a:pt x="21136" y="986"/>
                    <a:pt x="21136" y="361"/>
                    <a:pt x="18621" y="112"/>
                  </a:cubicBezTo>
                  <a:cubicBezTo>
                    <a:pt x="16106" y="-138"/>
                    <a:pt x="11076" y="-13"/>
                    <a:pt x="7229" y="923"/>
                  </a:cubicBezTo>
                  <a:cubicBezTo>
                    <a:pt x="3383" y="1860"/>
                    <a:pt x="720" y="3608"/>
                    <a:pt x="128" y="5293"/>
                  </a:cubicBezTo>
                  <a:cubicBezTo>
                    <a:pt x="-464" y="6979"/>
                    <a:pt x="1015" y="8602"/>
                    <a:pt x="4270" y="10350"/>
                  </a:cubicBezTo>
                  <a:cubicBezTo>
                    <a:pt x="7525" y="12098"/>
                    <a:pt x="12555" y="13971"/>
                    <a:pt x="15218" y="15219"/>
                  </a:cubicBezTo>
                  <a:cubicBezTo>
                    <a:pt x="17881" y="16468"/>
                    <a:pt x="18177" y="17092"/>
                    <a:pt x="16402" y="18028"/>
                  </a:cubicBezTo>
                  <a:cubicBezTo>
                    <a:pt x="14626" y="18965"/>
                    <a:pt x="10780" y="20213"/>
                    <a:pt x="8117" y="20838"/>
                  </a:cubicBezTo>
                  <a:cubicBezTo>
                    <a:pt x="5454" y="21462"/>
                    <a:pt x="3974" y="21462"/>
                    <a:pt x="3087" y="21087"/>
                  </a:cubicBezTo>
                  <a:cubicBezTo>
                    <a:pt x="2199" y="20713"/>
                    <a:pt x="1903" y="19964"/>
                    <a:pt x="1607" y="19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3" name="Line"/>
            <p:cNvSpPr/>
            <p:nvPr/>
          </p:nvSpPr>
          <p:spPr>
            <a:xfrm>
              <a:off x="3035300" y="177655"/>
              <a:ext cx="158751" cy="35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extrusionOk="0">
                  <a:moveTo>
                    <a:pt x="21600" y="2730"/>
                  </a:moveTo>
                  <a:cubicBezTo>
                    <a:pt x="18720" y="1714"/>
                    <a:pt x="15840" y="697"/>
                    <a:pt x="12816" y="253"/>
                  </a:cubicBezTo>
                  <a:cubicBezTo>
                    <a:pt x="9792" y="-192"/>
                    <a:pt x="6624" y="-65"/>
                    <a:pt x="4320" y="761"/>
                  </a:cubicBezTo>
                  <a:cubicBezTo>
                    <a:pt x="2016" y="1587"/>
                    <a:pt x="576" y="3112"/>
                    <a:pt x="1872" y="5208"/>
                  </a:cubicBezTo>
                  <a:cubicBezTo>
                    <a:pt x="3168" y="7304"/>
                    <a:pt x="7200" y="9973"/>
                    <a:pt x="9792" y="12069"/>
                  </a:cubicBezTo>
                  <a:cubicBezTo>
                    <a:pt x="12384" y="14166"/>
                    <a:pt x="13536" y="15690"/>
                    <a:pt x="12960" y="16961"/>
                  </a:cubicBezTo>
                  <a:cubicBezTo>
                    <a:pt x="12384" y="18232"/>
                    <a:pt x="10080" y="19248"/>
                    <a:pt x="7632" y="19947"/>
                  </a:cubicBezTo>
                  <a:cubicBezTo>
                    <a:pt x="5184" y="20646"/>
                    <a:pt x="2592" y="21027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4" name="Line"/>
            <p:cNvSpPr/>
            <p:nvPr/>
          </p:nvSpPr>
          <p:spPr>
            <a:xfrm>
              <a:off x="3136900" y="515234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750" y="5506"/>
                    <a:pt x="9900" y="11012"/>
                    <a:pt x="6300" y="14612"/>
                  </a:cubicBezTo>
                  <a:cubicBezTo>
                    <a:pt x="2700" y="18212"/>
                    <a:pt x="135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5" name="Line"/>
            <p:cNvSpPr/>
            <p:nvPr/>
          </p:nvSpPr>
          <p:spPr>
            <a:xfrm>
              <a:off x="3429000" y="165976"/>
              <a:ext cx="139701" cy="34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21600" y="2315"/>
                  </a:moveTo>
                  <a:cubicBezTo>
                    <a:pt x="21273" y="1672"/>
                    <a:pt x="20945" y="1029"/>
                    <a:pt x="19145" y="579"/>
                  </a:cubicBezTo>
                  <a:cubicBezTo>
                    <a:pt x="17345" y="129"/>
                    <a:pt x="14073" y="-128"/>
                    <a:pt x="10964" y="65"/>
                  </a:cubicBezTo>
                  <a:cubicBezTo>
                    <a:pt x="7855" y="258"/>
                    <a:pt x="4909" y="901"/>
                    <a:pt x="3109" y="1993"/>
                  </a:cubicBezTo>
                  <a:cubicBezTo>
                    <a:pt x="1309" y="3086"/>
                    <a:pt x="655" y="4629"/>
                    <a:pt x="2618" y="6751"/>
                  </a:cubicBezTo>
                  <a:cubicBezTo>
                    <a:pt x="4582" y="8872"/>
                    <a:pt x="9164" y="11572"/>
                    <a:pt x="12109" y="13565"/>
                  </a:cubicBezTo>
                  <a:cubicBezTo>
                    <a:pt x="15055" y="15558"/>
                    <a:pt x="16364" y="16843"/>
                    <a:pt x="16855" y="17872"/>
                  </a:cubicBezTo>
                  <a:cubicBezTo>
                    <a:pt x="17345" y="18901"/>
                    <a:pt x="17018" y="19672"/>
                    <a:pt x="14727" y="20315"/>
                  </a:cubicBezTo>
                  <a:cubicBezTo>
                    <a:pt x="12436" y="20958"/>
                    <a:pt x="8182" y="21472"/>
                    <a:pt x="5400" y="21022"/>
                  </a:cubicBezTo>
                  <a:cubicBezTo>
                    <a:pt x="2618" y="20572"/>
                    <a:pt x="1309" y="19158"/>
                    <a:pt x="0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6" name="Line"/>
            <p:cNvSpPr/>
            <p:nvPr/>
          </p:nvSpPr>
          <p:spPr>
            <a:xfrm>
              <a:off x="3587750" y="183951"/>
              <a:ext cx="171451" cy="31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extrusionOk="0">
                  <a:moveTo>
                    <a:pt x="21600" y="1778"/>
                  </a:moveTo>
                  <a:cubicBezTo>
                    <a:pt x="20800" y="1210"/>
                    <a:pt x="20000" y="642"/>
                    <a:pt x="18000" y="286"/>
                  </a:cubicBezTo>
                  <a:cubicBezTo>
                    <a:pt x="16000" y="-69"/>
                    <a:pt x="12800" y="-211"/>
                    <a:pt x="10133" y="571"/>
                  </a:cubicBezTo>
                  <a:cubicBezTo>
                    <a:pt x="7467" y="1352"/>
                    <a:pt x="5333" y="3057"/>
                    <a:pt x="4800" y="5331"/>
                  </a:cubicBezTo>
                  <a:cubicBezTo>
                    <a:pt x="4267" y="7605"/>
                    <a:pt x="5333" y="10447"/>
                    <a:pt x="6267" y="12578"/>
                  </a:cubicBezTo>
                  <a:cubicBezTo>
                    <a:pt x="7200" y="14710"/>
                    <a:pt x="8000" y="16131"/>
                    <a:pt x="8400" y="17268"/>
                  </a:cubicBezTo>
                  <a:cubicBezTo>
                    <a:pt x="8800" y="18405"/>
                    <a:pt x="8800" y="19257"/>
                    <a:pt x="8267" y="19897"/>
                  </a:cubicBezTo>
                  <a:cubicBezTo>
                    <a:pt x="7733" y="20536"/>
                    <a:pt x="6667" y="20963"/>
                    <a:pt x="5467" y="21176"/>
                  </a:cubicBezTo>
                  <a:cubicBezTo>
                    <a:pt x="4267" y="21389"/>
                    <a:pt x="2933" y="21389"/>
                    <a:pt x="2000" y="20181"/>
                  </a:cubicBezTo>
                  <a:cubicBezTo>
                    <a:pt x="1067" y="18973"/>
                    <a:pt x="533" y="16557"/>
                    <a:pt x="0" y="14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7" name="Line"/>
            <p:cNvSpPr/>
            <p:nvPr/>
          </p:nvSpPr>
          <p:spPr>
            <a:xfrm>
              <a:off x="3765549" y="192606"/>
              <a:ext cx="158751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extrusionOk="0">
                  <a:moveTo>
                    <a:pt x="21600" y="3265"/>
                  </a:moveTo>
                  <a:cubicBezTo>
                    <a:pt x="19296" y="2150"/>
                    <a:pt x="16992" y="1035"/>
                    <a:pt x="15120" y="477"/>
                  </a:cubicBezTo>
                  <a:cubicBezTo>
                    <a:pt x="13248" y="-80"/>
                    <a:pt x="11808" y="-80"/>
                    <a:pt x="10512" y="129"/>
                  </a:cubicBezTo>
                  <a:cubicBezTo>
                    <a:pt x="9216" y="338"/>
                    <a:pt x="8064" y="756"/>
                    <a:pt x="7200" y="1801"/>
                  </a:cubicBezTo>
                  <a:cubicBezTo>
                    <a:pt x="6336" y="2846"/>
                    <a:pt x="5760" y="4519"/>
                    <a:pt x="6192" y="7166"/>
                  </a:cubicBezTo>
                  <a:cubicBezTo>
                    <a:pt x="6624" y="9814"/>
                    <a:pt x="8064" y="13437"/>
                    <a:pt x="8928" y="15737"/>
                  </a:cubicBezTo>
                  <a:cubicBezTo>
                    <a:pt x="9792" y="18036"/>
                    <a:pt x="10080" y="19012"/>
                    <a:pt x="9648" y="19778"/>
                  </a:cubicBezTo>
                  <a:cubicBezTo>
                    <a:pt x="9216" y="20545"/>
                    <a:pt x="8064" y="21102"/>
                    <a:pt x="6768" y="21311"/>
                  </a:cubicBezTo>
                  <a:cubicBezTo>
                    <a:pt x="5472" y="21520"/>
                    <a:pt x="4032" y="21381"/>
                    <a:pt x="2880" y="20475"/>
                  </a:cubicBezTo>
                  <a:cubicBezTo>
                    <a:pt x="1728" y="19569"/>
                    <a:pt x="864" y="17897"/>
                    <a:pt x="0" y="16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8" name="Line"/>
            <p:cNvSpPr/>
            <p:nvPr/>
          </p:nvSpPr>
          <p:spPr>
            <a:xfrm>
              <a:off x="3829050" y="0"/>
              <a:ext cx="238355" cy="71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5" extrusionOk="0">
                  <a:moveTo>
                    <a:pt x="13074" y="1747"/>
                  </a:moveTo>
                  <a:cubicBezTo>
                    <a:pt x="13453" y="1237"/>
                    <a:pt x="13832" y="727"/>
                    <a:pt x="15063" y="377"/>
                  </a:cubicBezTo>
                  <a:cubicBezTo>
                    <a:pt x="16295" y="26"/>
                    <a:pt x="18379" y="-165"/>
                    <a:pt x="19705" y="185"/>
                  </a:cubicBezTo>
                  <a:cubicBezTo>
                    <a:pt x="21032" y="536"/>
                    <a:pt x="21600" y="1428"/>
                    <a:pt x="21221" y="2639"/>
                  </a:cubicBezTo>
                  <a:cubicBezTo>
                    <a:pt x="20842" y="3849"/>
                    <a:pt x="19516" y="5378"/>
                    <a:pt x="17716" y="6812"/>
                  </a:cubicBezTo>
                  <a:cubicBezTo>
                    <a:pt x="15916" y="8246"/>
                    <a:pt x="13642" y="9584"/>
                    <a:pt x="12789" y="10635"/>
                  </a:cubicBezTo>
                  <a:cubicBezTo>
                    <a:pt x="11937" y="11686"/>
                    <a:pt x="12505" y="12451"/>
                    <a:pt x="13547" y="13598"/>
                  </a:cubicBezTo>
                  <a:cubicBezTo>
                    <a:pt x="14589" y="14745"/>
                    <a:pt x="16105" y="16274"/>
                    <a:pt x="16674" y="17389"/>
                  </a:cubicBezTo>
                  <a:cubicBezTo>
                    <a:pt x="17242" y="18504"/>
                    <a:pt x="16863" y="19205"/>
                    <a:pt x="13926" y="19810"/>
                  </a:cubicBezTo>
                  <a:cubicBezTo>
                    <a:pt x="10989" y="20416"/>
                    <a:pt x="5495" y="20925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3" name="Drawing"/>
          <p:cNvGrpSpPr/>
          <p:nvPr/>
        </p:nvGrpSpPr>
        <p:grpSpPr>
          <a:xfrm>
            <a:off x="517922" y="731039"/>
            <a:ext cx="11555016" cy="5982448"/>
            <a:chOff x="0" y="0"/>
            <a:chExt cx="12325350" cy="8508369"/>
          </a:xfrm>
        </p:grpSpPr>
        <p:sp>
          <p:nvSpPr>
            <p:cNvPr id="1530" name="Line"/>
            <p:cNvSpPr/>
            <p:nvPr/>
          </p:nvSpPr>
          <p:spPr>
            <a:xfrm>
              <a:off x="857283" y="2096043"/>
              <a:ext cx="224480" cy="31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87" extrusionOk="0">
                  <a:moveTo>
                    <a:pt x="20805" y="3082"/>
                  </a:moveTo>
                  <a:cubicBezTo>
                    <a:pt x="21003" y="2081"/>
                    <a:pt x="21201" y="1079"/>
                    <a:pt x="20706" y="507"/>
                  </a:cubicBezTo>
                  <a:cubicBezTo>
                    <a:pt x="20210" y="-65"/>
                    <a:pt x="19021" y="-208"/>
                    <a:pt x="16643" y="364"/>
                  </a:cubicBezTo>
                  <a:cubicBezTo>
                    <a:pt x="14265" y="936"/>
                    <a:pt x="10698" y="2224"/>
                    <a:pt x="7627" y="4799"/>
                  </a:cubicBezTo>
                  <a:cubicBezTo>
                    <a:pt x="4555" y="7373"/>
                    <a:pt x="1979" y="11236"/>
                    <a:pt x="790" y="13954"/>
                  </a:cubicBezTo>
                  <a:cubicBezTo>
                    <a:pt x="-399" y="16671"/>
                    <a:pt x="-201" y="18245"/>
                    <a:pt x="1087" y="19318"/>
                  </a:cubicBezTo>
                  <a:cubicBezTo>
                    <a:pt x="2375" y="20391"/>
                    <a:pt x="4753" y="20963"/>
                    <a:pt x="8023" y="21177"/>
                  </a:cubicBezTo>
                  <a:cubicBezTo>
                    <a:pt x="11293" y="21392"/>
                    <a:pt x="15454" y="21249"/>
                    <a:pt x="19616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1" name="Line"/>
            <p:cNvSpPr/>
            <p:nvPr/>
          </p:nvSpPr>
          <p:spPr>
            <a:xfrm>
              <a:off x="657172" y="1876851"/>
              <a:ext cx="577991" cy="73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10" extrusionOk="0">
                  <a:moveTo>
                    <a:pt x="17858" y="3277"/>
                  </a:moveTo>
                  <a:cubicBezTo>
                    <a:pt x="17779" y="2537"/>
                    <a:pt x="17700" y="1796"/>
                    <a:pt x="17543" y="1272"/>
                  </a:cubicBezTo>
                  <a:cubicBezTo>
                    <a:pt x="17385" y="747"/>
                    <a:pt x="17148" y="438"/>
                    <a:pt x="16518" y="222"/>
                  </a:cubicBezTo>
                  <a:cubicBezTo>
                    <a:pt x="15887" y="6"/>
                    <a:pt x="14862" y="-117"/>
                    <a:pt x="13286" y="161"/>
                  </a:cubicBezTo>
                  <a:cubicBezTo>
                    <a:pt x="11709" y="438"/>
                    <a:pt x="9581" y="1117"/>
                    <a:pt x="7491" y="2259"/>
                  </a:cubicBezTo>
                  <a:cubicBezTo>
                    <a:pt x="5402" y="3401"/>
                    <a:pt x="3353" y="5005"/>
                    <a:pt x="2013" y="6672"/>
                  </a:cubicBezTo>
                  <a:cubicBezTo>
                    <a:pt x="672" y="8338"/>
                    <a:pt x="42" y="10066"/>
                    <a:pt x="2" y="11886"/>
                  </a:cubicBezTo>
                  <a:cubicBezTo>
                    <a:pt x="-37" y="13707"/>
                    <a:pt x="515" y="15620"/>
                    <a:pt x="1737" y="17194"/>
                  </a:cubicBezTo>
                  <a:cubicBezTo>
                    <a:pt x="2959" y="18768"/>
                    <a:pt x="4851" y="20002"/>
                    <a:pt x="7018" y="20681"/>
                  </a:cubicBezTo>
                  <a:cubicBezTo>
                    <a:pt x="9186" y="21360"/>
                    <a:pt x="11630" y="21483"/>
                    <a:pt x="13956" y="21082"/>
                  </a:cubicBezTo>
                  <a:cubicBezTo>
                    <a:pt x="16281" y="20681"/>
                    <a:pt x="18489" y="19755"/>
                    <a:pt x="19789" y="18243"/>
                  </a:cubicBezTo>
                  <a:cubicBezTo>
                    <a:pt x="21090" y="16731"/>
                    <a:pt x="21484" y="14633"/>
                    <a:pt x="21524" y="12534"/>
                  </a:cubicBezTo>
                  <a:cubicBezTo>
                    <a:pt x="21563" y="10436"/>
                    <a:pt x="21248" y="8338"/>
                    <a:pt x="20499" y="6826"/>
                  </a:cubicBezTo>
                  <a:cubicBezTo>
                    <a:pt x="19750" y="5314"/>
                    <a:pt x="18567" y="4388"/>
                    <a:pt x="17109" y="3833"/>
                  </a:cubicBezTo>
                  <a:cubicBezTo>
                    <a:pt x="15651" y="3277"/>
                    <a:pt x="13916" y="3092"/>
                    <a:pt x="12182" y="2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2" name="Line"/>
            <p:cNvSpPr/>
            <p:nvPr/>
          </p:nvSpPr>
          <p:spPr>
            <a:xfrm>
              <a:off x="673364" y="1202576"/>
              <a:ext cx="421348" cy="76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79" extrusionOk="0">
                  <a:moveTo>
                    <a:pt x="3179" y="21579"/>
                  </a:moveTo>
                  <a:cubicBezTo>
                    <a:pt x="2115" y="19899"/>
                    <a:pt x="1051" y="18219"/>
                    <a:pt x="466" y="16389"/>
                  </a:cubicBezTo>
                  <a:cubicBezTo>
                    <a:pt x="-120" y="14559"/>
                    <a:pt x="-226" y="12579"/>
                    <a:pt x="572" y="10629"/>
                  </a:cubicBezTo>
                  <a:cubicBezTo>
                    <a:pt x="1370" y="8679"/>
                    <a:pt x="3073" y="6759"/>
                    <a:pt x="5413" y="5049"/>
                  </a:cubicBezTo>
                  <a:cubicBezTo>
                    <a:pt x="7754" y="3339"/>
                    <a:pt x="10734" y="1839"/>
                    <a:pt x="12649" y="1029"/>
                  </a:cubicBezTo>
                  <a:cubicBezTo>
                    <a:pt x="14564" y="219"/>
                    <a:pt x="15415" y="99"/>
                    <a:pt x="16107" y="39"/>
                  </a:cubicBezTo>
                  <a:cubicBezTo>
                    <a:pt x="16799" y="-21"/>
                    <a:pt x="17331" y="-21"/>
                    <a:pt x="17756" y="99"/>
                  </a:cubicBezTo>
                  <a:cubicBezTo>
                    <a:pt x="18182" y="219"/>
                    <a:pt x="18501" y="459"/>
                    <a:pt x="19140" y="1509"/>
                  </a:cubicBezTo>
                  <a:cubicBezTo>
                    <a:pt x="19778" y="2559"/>
                    <a:pt x="20736" y="4419"/>
                    <a:pt x="21055" y="6189"/>
                  </a:cubicBezTo>
                  <a:cubicBezTo>
                    <a:pt x="21374" y="7959"/>
                    <a:pt x="21055" y="9639"/>
                    <a:pt x="20470" y="11289"/>
                  </a:cubicBezTo>
                  <a:cubicBezTo>
                    <a:pt x="19884" y="12939"/>
                    <a:pt x="19033" y="14559"/>
                    <a:pt x="18448" y="15489"/>
                  </a:cubicBezTo>
                  <a:cubicBezTo>
                    <a:pt x="17863" y="16419"/>
                    <a:pt x="17543" y="16659"/>
                    <a:pt x="17277" y="16509"/>
                  </a:cubicBezTo>
                  <a:cubicBezTo>
                    <a:pt x="17011" y="16359"/>
                    <a:pt x="16799" y="15819"/>
                    <a:pt x="16586" y="15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3" name="Line"/>
            <p:cNvSpPr/>
            <p:nvPr/>
          </p:nvSpPr>
          <p:spPr>
            <a:xfrm>
              <a:off x="953033" y="1641701"/>
              <a:ext cx="240767" cy="23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02" extrusionOk="0">
                  <a:moveTo>
                    <a:pt x="3363" y="993"/>
                  </a:moveTo>
                  <a:cubicBezTo>
                    <a:pt x="2605" y="419"/>
                    <a:pt x="1847" y="-154"/>
                    <a:pt x="1373" y="37"/>
                  </a:cubicBezTo>
                  <a:cubicBezTo>
                    <a:pt x="899" y="228"/>
                    <a:pt x="710" y="1184"/>
                    <a:pt x="520" y="4338"/>
                  </a:cubicBezTo>
                  <a:cubicBezTo>
                    <a:pt x="331" y="7492"/>
                    <a:pt x="141" y="12844"/>
                    <a:pt x="47" y="15998"/>
                  </a:cubicBezTo>
                  <a:cubicBezTo>
                    <a:pt x="-48" y="19152"/>
                    <a:pt x="-48" y="20108"/>
                    <a:pt x="520" y="20681"/>
                  </a:cubicBezTo>
                  <a:cubicBezTo>
                    <a:pt x="1089" y="21255"/>
                    <a:pt x="2226" y="21446"/>
                    <a:pt x="4784" y="20777"/>
                  </a:cubicBezTo>
                  <a:cubicBezTo>
                    <a:pt x="7341" y="20108"/>
                    <a:pt x="11320" y="18579"/>
                    <a:pt x="14352" y="17145"/>
                  </a:cubicBezTo>
                  <a:cubicBezTo>
                    <a:pt x="17384" y="15711"/>
                    <a:pt x="19468" y="14373"/>
                    <a:pt x="21552" y="13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4" name="Line"/>
            <p:cNvSpPr/>
            <p:nvPr/>
          </p:nvSpPr>
          <p:spPr>
            <a:xfrm>
              <a:off x="1287168" y="1410048"/>
              <a:ext cx="78083" cy="18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50" extrusionOk="0">
                  <a:moveTo>
                    <a:pt x="17557" y="5784"/>
                  </a:moveTo>
                  <a:cubicBezTo>
                    <a:pt x="16421" y="3906"/>
                    <a:pt x="15284" y="2028"/>
                    <a:pt x="13863" y="1558"/>
                  </a:cubicBezTo>
                  <a:cubicBezTo>
                    <a:pt x="12442" y="1089"/>
                    <a:pt x="10736" y="2028"/>
                    <a:pt x="8179" y="4963"/>
                  </a:cubicBezTo>
                  <a:cubicBezTo>
                    <a:pt x="5621" y="7897"/>
                    <a:pt x="2210" y="12828"/>
                    <a:pt x="789" y="15880"/>
                  </a:cubicBezTo>
                  <a:cubicBezTo>
                    <a:pt x="-632" y="18932"/>
                    <a:pt x="-64" y="20106"/>
                    <a:pt x="1926" y="20693"/>
                  </a:cubicBezTo>
                  <a:cubicBezTo>
                    <a:pt x="3915" y="21280"/>
                    <a:pt x="7326" y="21280"/>
                    <a:pt x="10736" y="19637"/>
                  </a:cubicBezTo>
                  <a:cubicBezTo>
                    <a:pt x="14147" y="17993"/>
                    <a:pt x="17557" y="14706"/>
                    <a:pt x="19263" y="11771"/>
                  </a:cubicBezTo>
                  <a:cubicBezTo>
                    <a:pt x="20968" y="8837"/>
                    <a:pt x="20968" y="6254"/>
                    <a:pt x="20968" y="4376"/>
                  </a:cubicBezTo>
                  <a:cubicBezTo>
                    <a:pt x="20968" y="2497"/>
                    <a:pt x="20968" y="1323"/>
                    <a:pt x="19547" y="619"/>
                  </a:cubicBezTo>
                  <a:cubicBezTo>
                    <a:pt x="18126" y="-85"/>
                    <a:pt x="15284" y="-320"/>
                    <a:pt x="13010" y="619"/>
                  </a:cubicBezTo>
                  <a:cubicBezTo>
                    <a:pt x="10736" y="1558"/>
                    <a:pt x="9031" y="3671"/>
                    <a:pt x="7326" y="5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5" name="Line"/>
            <p:cNvSpPr/>
            <p:nvPr/>
          </p:nvSpPr>
          <p:spPr>
            <a:xfrm>
              <a:off x="1466850" y="15129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6" name="Line"/>
            <p:cNvSpPr/>
            <p:nvPr/>
          </p:nvSpPr>
          <p:spPr>
            <a:xfrm>
              <a:off x="1550126" y="1362716"/>
              <a:ext cx="107225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18914" y="2987"/>
                  </a:moveTo>
                  <a:cubicBezTo>
                    <a:pt x="18490" y="2298"/>
                    <a:pt x="18067" y="1609"/>
                    <a:pt x="17220" y="1034"/>
                  </a:cubicBezTo>
                  <a:cubicBezTo>
                    <a:pt x="16373" y="460"/>
                    <a:pt x="15102" y="0"/>
                    <a:pt x="12561" y="0"/>
                  </a:cubicBezTo>
                  <a:cubicBezTo>
                    <a:pt x="10020" y="0"/>
                    <a:pt x="6208" y="460"/>
                    <a:pt x="3879" y="977"/>
                  </a:cubicBezTo>
                  <a:cubicBezTo>
                    <a:pt x="1549" y="1494"/>
                    <a:pt x="702" y="2068"/>
                    <a:pt x="279" y="2700"/>
                  </a:cubicBezTo>
                  <a:cubicBezTo>
                    <a:pt x="-145" y="3332"/>
                    <a:pt x="-145" y="4021"/>
                    <a:pt x="702" y="4538"/>
                  </a:cubicBezTo>
                  <a:cubicBezTo>
                    <a:pt x="1549" y="5055"/>
                    <a:pt x="3243" y="5400"/>
                    <a:pt x="5996" y="5113"/>
                  </a:cubicBezTo>
                  <a:cubicBezTo>
                    <a:pt x="8749" y="4826"/>
                    <a:pt x="12561" y="3906"/>
                    <a:pt x="15314" y="3274"/>
                  </a:cubicBezTo>
                  <a:cubicBezTo>
                    <a:pt x="18067" y="2643"/>
                    <a:pt x="19761" y="2298"/>
                    <a:pt x="20608" y="2470"/>
                  </a:cubicBezTo>
                  <a:cubicBezTo>
                    <a:pt x="21455" y="2643"/>
                    <a:pt x="21455" y="3332"/>
                    <a:pt x="21455" y="6147"/>
                  </a:cubicBezTo>
                  <a:cubicBezTo>
                    <a:pt x="21455" y="8962"/>
                    <a:pt x="21455" y="13902"/>
                    <a:pt x="21455" y="16832"/>
                  </a:cubicBezTo>
                  <a:cubicBezTo>
                    <a:pt x="21455" y="19762"/>
                    <a:pt x="21455" y="20681"/>
                    <a:pt x="21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7" name="Line"/>
            <p:cNvSpPr/>
            <p:nvPr/>
          </p:nvSpPr>
          <p:spPr>
            <a:xfrm>
              <a:off x="2781300" y="2073916"/>
              <a:ext cx="208955" cy="3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05" extrusionOk="0">
                  <a:moveTo>
                    <a:pt x="19889" y="4154"/>
                  </a:moveTo>
                  <a:cubicBezTo>
                    <a:pt x="20103" y="3323"/>
                    <a:pt x="20317" y="2492"/>
                    <a:pt x="19782" y="1662"/>
                  </a:cubicBezTo>
                  <a:cubicBezTo>
                    <a:pt x="19248" y="831"/>
                    <a:pt x="17964" y="0"/>
                    <a:pt x="15398" y="0"/>
                  </a:cubicBezTo>
                  <a:cubicBezTo>
                    <a:pt x="12832" y="0"/>
                    <a:pt x="8982" y="831"/>
                    <a:pt x="6630" y="1958"/>
                  </a:cubicBezTo>
                  <a:cubicBezTo>
                    <a:pt x="4277" y="3086"/>
                    <a:pt x="3422" y="4510"/>
                    <a:pt x="5133" y="5993"/>
                  </a:cubicBezTo>
                  <a:cubicBezTo>
                    <a:pt x="6844" y="7477"/>
                    <a:pt x="11121" y="9020"/>
                    <a:pt x="14436" y="10681"/>
                  </a:cubicBezTo>
                  <a:cubicBezTo>
                    <a:pt x="17750" y="12343"/>
                    <a:pt x="20103" y="14123"/>
                    <a:pt x="20851" y="15725"/>
                  </a:cubicBezTo>
                  <a:cubicBezTo>
                    <a:pt x="21600" y="17327"/>
                    <a:pt x="20745" y="18752"/>
                    <a:pt x="18178" y="19820"/>
                  </a:cubicBezTo>
                  <a:cubicBezTo>
                    <a:pt x="15612" y="20888"/>
                    <a:pt x="11335" y="21600"/>
                    <a:pt x="8020" y="21185"/>
                  </a:cubicBezTo>
                  <a:cubicBezTo>
                    <a:pt x="4705" y="20769"/>
                    <a:pt x="2352" y="19226"/>
                    <a:pt x="1176" y="17980"/>
                  </a:cubicBezTo>
                  <a:cubicBezTo>
                    <a:pt x="0" y="16734"/>
                    <a:pt x="0" y="15785"/>
                    <a:pt x="0" y="14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8" name="Line"/>
            <p:cNvSpPr/>
            <p:nvPr/>
          </p:nvSpPr>
          <p:spPr>
            <a:xfrm>
              <a:off x="2658242" y="1893999"/>
              <a:ext cx="559419" cy="68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32" extrusionOk="0">
                  <a:moveTo>
                    <a:pt x="14357" y="2800"/>
                  </a:moveTo>
                  <a:cubicBezTo>
                    <a:pt x="14196" y="2133"/>
                    <a:pt x="14035" y="1467"/>
                    <a:pt x="13551" y="933"/>
                  </a:cubicBezTo>
                  <a:cubicBezTo>
                    <a:pt x="13068" y="400"/>
                    <a:pt x="12262" y="0"/>
                    <a:pt x="11214" y="0"/>
                  </a:cubicBezTo>
                  <a:cubicBezTo>
                    <a:pt x="10166" y="0"/>
                    <a:pt x="8877" y="400"/>
                    <a:pt x="7426" y="1300"/>
                  </a:cubicBezTo>
                  <a:cubicBezTo>
                    <a:pt x="5975" y="2200"/>
                    <a:pt x="4363" y="3600"/>
                    <a:pt x="3074" y="5233"/>
                  </a:cubicBezTo>
                  <a:cubicBezTo>
                    <a:pt x="1784" y="6867"/>
                    <a:pt x="817" y="8733"/>
                    <a:pt x="334" y="10700"/>
                  </a:cubicBezTo>
                  <a:cubicBezTo>
                    <a:pt x="-150" y="12667"/>
                    <a:pt x="-150" y="14733"/>
                    <a:pt x="616" y="16500"/>
                  </a:cubicBezTo>
                  <a:cubicBezTo>
                    <a:pt x="1381" y="18267"/>
                    <a:pt x="2913" y="19733"/>
                    <a:pt x="4766" y="20567"/>
                  </a:cubicBezTo>
                  <a:cubicBezTo>
                    <a:pt x="6620" y="21400"/>
                    <a:pt x="8796" y="21600"/>
                    <a:pt x="11013" y="21300"/>
                  </a:cubicBezTo>
                  <a:cubicBezTo>
                    <a:pt x="13229" y="21000"/>
                    <a:pt x="15486" y="20200"/>
                    <a:pt x="17178" y="19067"/>
                  </a:cubicBezTo>
                  <a:cubicBezTo>
                    <a:pt x="18871" y="17933"/>
                    <a:pt x="19999" y="16467"/>
                    <a:pt x="20644" y="14733"/>
                  </a:cubicBezTo>
                  <a:cubicBezTo>
                    <a:pt x="21289" y="13000"/>
                    <a:pt x="21450" y="11000"/>
                    <a:pt x="21168" y="9267"/>
                  </a:cubicBezTo>
                  <a:cubicBezTo>
                    <a:pt x="20886" y="7533"/>
                    <a:pt x="20160" y="6067"/>
                    <a:pt x="18629" y="5100"/>
                  </a:cubicBezTo>
                  <a:cubicBezTo>
                    <a:pt x="17098" y="4133"/>
                    <a:pt x="14760" y="3667"/>
                    <a:pt x="13149" y="3467"/>
                  </a:cubicBezTo>
                  <a:cubicBezTo>
                    <a:pt x="11537" y="3267"/>
                    <a:pt x="10650" y="3333"/>
                    <a:pt x="9763" y="3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9" name="Line"/>
            <p:cNvSpPr/>
            <p:nvPr/>
          </p:nvSpPr>
          <p:spPr>
            <a:xfrm>
              <a:off x="1312777" y="1965966"/>
              <a:ext cx="1309774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550" y="21600"/>
                  </a:moveTo>
                  <a:cubicBezTo>
                    <a:pt x="306" y="20694"/>
                    <a:pt x="63" y="19787"/>
                    <a:pt x="10" y="19032"/>
                  </a:cubicBezTo>
                  <a:cubicBezTo>
                    <a:pt x="-42" y="18277"/>
                    <a:pt x="97" y="17673"/>
                    <a:pt x="690" y="16313"/>
                  </a:cubicBezTo>
                  <a:cubicBezTo>
                    <a:pt x="1282" y="14954"/>
                    <a:pt x="2327" y="12839"/>
                    <a:pt x="3424" y="10951"/>
                  </a:cubicBezTo>
                  <a:cubicBezTo>
                    <a:pt x="4522" y="9063"/>
                    <a:pt x="5672" y="7401"/>
                    <a:pt x="6943" y="5815"/>
                  </a:cubicBezTo>
                  <a:cubicBezTo>
                    <a:pt x="8215" y="4229"/>
                    <a:pt x="9608" y="2719"/>
                    <a:pt x="10984" y="1662"/>
                  </a:cubicBezTo>
                  <a:cubicBezTo>
                    <a:pt x="12361" y="604"/>
                    <a:pt x="13719" y="0"/>
                    <a:pt x="15043" y="0"/>
                  </a:cubicBezTo>
                  <a:cubicBezTo>
                    <a:pt x="16367" y="0"/>
                    <a:pt x="17656" y="604"/>
                    <a:pt x="18649" y="1359"/>
                  </a:cubicBezTo>
                  <a:cubicBezTo>
                    <a:pt x="19642" y="2115"/>
                    <a:pt x="20339" y="3021"/>
                    <a:pt x="20774" y="4154"/>
                  </a:cubicBezTo>
                  <a:cubicBezTo>
                    <a:pt x="21210" y="5287"/>
                    <a:pt x="21384" y="6646"/>
                    <a:pt x="21558" y="8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0" name="Line"/>
            <p:cNvSpPr/>
            <p:nvPr/>
          </p:nvSpPr>
          <p:spPr>
            <a:xfrm>
              <a:off x="2514600" y="1906699"/>
              <a:ext cx="132358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9" extrusionOk="0">
                  <a:moveTo>
                    <a:pt x="8100" y="0"/>
                  </a:moveTo>
                  <a:cubicBezTo>
                    <a:pt x="12150" y="2479"/>
                    <a:pt x="16200" y="4957"/>
                    <a:pt x="18563" y="7348"/>
                  </a:cubicBezTo>
                  <a:cubicBezTo>
                    <a:pt x="20925" y="9738"/>
                    <a:pt x="21600" y="12039"/>
                    <a:pt x="20756" y="14075"/>
                  </a:cubicBezTo>
                  <a:cubicBezTo>
                    <a:pt x="19912" y="16111"/>
                    <a:pt x="17550" y="17882"/>
                    <a:pt x="14344" y="19210"/>
                  </a:cubicBezTo>
                  <a:cubicBezTo>
                    <a:pt x="11137" y="20538"/>
                    <a:pt x="7087" y="21423"/>
                    <a:pt x="4556" y="21511"/>
                  </a:cubicBezTo>
                  <a:cubicBezTo>
                    <a:pt x="2025" y="21600"/>
                    <a:pt x="1012" y="20892"/>
                    <a:pt x="0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1" name="Line"/>
            <p:cNvSpPr/>
            <p:nvPr/>
          </p:nvSpPr>
          <p:spPr>
            <a:xfrm>
              <a:off x="2295857" y="1570149"/>
              <a:ext cx="136194" cy="21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81" extrusionOk="0">
                  <a:moveTo>
                    <a:pt x="21382" y="0"/>
                  </a:moveTo>
                  <a:cubicBezTo>
                    <a:pt x="17727" y="0"/>
                    <a:pt x="14071" y="0"/>
                    <a:pt x="10582" y="1765"/>
                  </a:cubicBezTo>
                  <a:cubicBezTo>
                    <a:pt x="7093" y="3531"/>
                    <a:pt x="3770" y="7062"/>
                    <a:pt x="1942" y="10177"/>
                  </a:cubicBezTo>
                  <a:cubicBezTo>
                    <a:pt x="114" y="13292"/>
                    <a:pt x="-218" y="15992"/>
                    <a:pt x="114" y="17758"/>
                  </a:cubicBezTo>
                  <a:cubicBezTo>
                    <a:pt x="447" y="19523"/>
                    <a:pt x="1444" y="20354"/>
                    <a:pt x="2939" y="20873"/>
                  </a:cubicBezTo>
                  <a:cubicBezTo>
                    <a:pt x="4434" y="21392"/>
                    <a:pt x="6428" y="21600"/>
                    <a:pt x="9253" y="20354"/>
                  </a:cubicBezTo>
                  <a:cubicBezTo>
                    <a:pt x="12077" y="19108"/>
                    <a:pt x="15733" y="16408"/>
                    <a:pt x="17727" y="13500"/>
                  </a:cubicBezTo>
                  <a:cubicBezTo>
                    <a:pt x="19720" y="10592"/>
                    <a:pt x="20053" y="7477"/>
                    <a:pt x="19554" y="5296"/>
                  </a:cubicBezTo>
                  <a:cubicBezTo>
                    <a:pt x="19056" y="3115"/>
                    <a:pt x="17727" y="1869"/>
                    <a:pt x="15899" y="1246"/>
                  </a:cubicBezTo>
                  <a:cubicBezTo>
                    <a:pt x="14071" y="623"/>
                    <a:pt x="11745" y="623"/>
                    <a:pt x="10416" y="1142"/>
                  </a:cubicBezTo>
                  <a:cubicBezTo>
                    <a:pt x="9087" y="1662"/>
                    <a:pt x="8754" y="2700"/>
                    <a:pt x="8422" y="3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2" name="Line"/>
            <p:cNvSpPr/>
            <p:nvPr/>
          </p:nvSpPr>
          <p:spPr>
            <a:xfrm>
              <a:off x="2552700" y="1659049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3" name="Line"/>
            <p:cNvSpPr/>
            <p:nvPr/>
          </p:nvSpPr>
          <p:spPr>
            <a:xfrm>
              <a:off x="2679699" y="1506649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267"/>
                    <a:pt x="0" y="8533"/>
                    <a:pt x="3600" y="12133"/>
                  </a:cubicBezTo>
                  <a:cubicBezTo>
                    <a:pt x="7200" y="15733"/>
                    <a:pt x="14400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4" name="Line"/>
            <p:cNvSpPr/>
            <p:nvPr/>
          </p:nvSpPr>
          <p:spPr>
            <a:xfrm>
              <a:off x="3233522" y="1920344"/>
              <a:ext cx="1147979" cy="28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29" extrusionOk="0">
                  <a:moveTo>
                    <a:pt x="451" y="21529"/>
                  </a:moveTo>
                  <a:cubicBezTo>
                    <a:pt x="292" y="21049"/>
                    <a:pt x="133" y="20569"/>
                    <a:pt x="54" y="19849"/>
                  </a:cubicBezTo>
                  <a:cubicBezTo>
                    <a:pt x="-26" y="19129"/>
                    <a:pt x="-26" y="18169"/>
                    <a:pt x="113" y="17049"/>
                  </a:cubicBezTo>
                  <a:cubicBezTo>
                    <a:pt x="252" y="15929"/>
                    <a:pt x="531" y="14649"/>
                    <a:pt x="1147" y="12809"/>
                  </a:cubicBezTo>
                  <a:cubicBezTo>
                    <a:pt x="1764" y="10969"/>
                    <a:pt x="2719" y="8569"/>
                    <a:pt x="3833" y="6569"/>
                  </a:cubicBezTo>
                  <a:cubicBezTo>
                    <a:pt x="4946" y="4569"/>
                    <a:pt x="6219" y="2969"/>
                    <a:pt x="7532" y="1849"/>
                  </a:cubicBezTo>
                  <a:cubicBezTo>
                    <a:pt x="8845" y="729"/>
                    <a:pt x="10197" y="89"/>
                    <a:pt x="11649" y="9"/>
                  </a:cubicBezTo>
                  <a:cubicBezTo>
                    <a:pt x="13101" y="-71"/>
                    <a:pt x="14652" y="409"/>
                    <a:pt x="15886" y="1449"/>
                  </a:cubicBezTo>
                  <a:cubicBezTo>
                    <a:pt x="17119" y="2489"/>
                    <a:pt x="18034" y="4089"/>
                    <a:pt x="18710" y="5609"/>
                  </a:cubicBezTo>
                  <a:cubicBezTo>
                    <a:pt x="19386" y="7129"/>
                    <a:pt x="19824" y="8569"/>
                    <a:pt x="20142" y="9689"/>
                  </a:cubicBezTo>
                  <a:cubicBezTo>
                    <a:pt x="20460" y="10809"/>
                    <a:pt x="20659" y="11609"/>
                    <a:pt x="20858" y="11769"/>
                  </a:cubicBezTo>
                  <a:cubicBezTo>
                    <a:pt x="21057" y="11929"/>
                    <a:pt x="21256" y="11449"/>
                    <a:pt x="21375" y="10569"/>
                  </a:cubicBezTo>
                  <a:cubicBezTo>
                    <a:pt x="21494" y="9689"/>
                    <a:pt x="21534" y="8409"/>
                    <a:pt x="21574" y="7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5" name="Line"/>
            <p:cNvSpPr/>
            <p:nvPr/>
          </p:nvSpPr>
          <p:spPr>
            <a:xfrm>
              <a:off x="4254500" y="1895977"/>
              <a:ext cx="133708" cy="34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78" extrusionOk="0">
                  <a:moveTo>
                    <a:pt x="18655" y="3020"/>
                  </a:moveTo>
                  <a:cubicBezTo>
                    <a:pt x="16036" y="1973"/>
                    <a:pt x="13418" y="925"/>
                    <a:pt x="10964" y="402"/>
                  </a:cubicBezTo>
                  <a:cubicBezTo>
                    <a:pt x="8509" y="-122"/>
                    <a:pt x="6218" y="-122"/>
                    <a:pt x="5891" y="336"/>
                  </a:cubicBezTo>
                  <a:cubicBezTo>
                    <a:pt x="5564" y="794"/>
                    <a:pt x="7200" y="1711"/>
                    <a:pt x="10309" y="3347"/>
                  </a:cubicBezTo>
                  <a:cubicBezTo>
                    <a:pt x="13418" y="4983"/>
                    <a:pt x="18000" y="7340"/>
                    <a:pt x="19800" y="9631"/>
                  </a:cubicBezTo>
                  <a:cubicBezTo>
                    <a:pt x="21600" y="11922"/>
                    <a:pt x="20618" y="14147"/>
                    <a:pt x="16855" y="16111"/>
                  </a:cubicBezTo>
                  <a:cubicBezTo>
                    <a:pt x="13091" y="18074"/>
                    <a:pt x="6545" y="19776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6" name="Line"/>
            <p:cNvSpPr/>
            <p:nvPr/>
          </p:nvSpPr>
          <p:spPr>
            <a:xfrm>
              <a:off x="4654799" y="2087354"/>
              <a:ext cx="145801" cy="31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04" extrusionOk="0">
                  <a:moveTo>
                    <a:pt x="20956" y="4468"/>
                  </a:moveTo>
                  <a:cubicBezTo>
                    <a:pt x="20956" y="3339"/>
                    <a:pt x="20956" y="2209"/>
                    <a:pt x="19131" y="1292"/>
                  </a:cubicBezTo>
                  <a:cubicBezTo>
                    <a:pt x="17305" y="374"/>
                    <a:pt x="13655" y="-332"/>
                    <a:pt x="10156" y="162"/>
                  </a:cubicBezTo>
                  <a:cubicBezTo>
                    <a:pt x="6657" y="656"/>
                    <a:pt x="3311" y="2350"/>
                    <a:pt x="1486" y="4115"/>
                  </a:cubicBezTo>
                  <a:cubicBezTo>
                    <a:pt x="-340" y="5880"/>
                    <a:pt x="-644" y="7715"/>
                    <a:pt x="1486" y="9339"/>
                  </a:cubicBezTo>
                  <a:cubicBezTo>
                    <a:pt x="3615" y="10962"/>
                    <a:pt x="8179" y="12374"/>
                    <a:pt x="11677" y="13786"/>
                  </a:cubicBezTo>
                  <a:cubicBezTo>
                    <a:pt x="15176" y="15197"/>
                    <a:pt x="17610" y="16609"/>
                    <a:pt x="18826" y="17668"/>
                  </a:cubicBezTo>
                  <a:cubicBezTo>
                    <a:pt x="20043" y="18727"/>
                    <a:pt x="20043" y="19433"/>
                    <a:pt x="19131" y="20068"/>
                  </a:cubicBezTo>
                  <a:cubicBezTo>
                    <a:pt x="18218" y="20703"/>
                    <a:pt x="16393" y="21268"/>
                    <a:pt x="13046" y="21197"/>
                  </a:cubicBezTo>
                  <a:cubicBezTo>
                    <a:pt x="9700" y="21127"/>
                    <a:pt x="4832" y="20421"/>
                    <a:pt x="2702" y="19221"/>
                  </a:cubicBezTo>
                  <a:cubicBezTo>
                    <a:pt x="573" y="18021"/>
                    <a:pt x="1181" y="16327"/>
                    <a:pt x="1790" y="14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7" name="Line"/>
            <p:cNvSpPr/>
            <p:nvPr/>
          </p:nvSpPr>
          <p:spPr>
            <a:xfrm>
              <a:off x="4813299" y="2122036"/>
              <a:ext cx="228601" cy="28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extrusionOk="0">
                  <a:moveTo>
                    <a:pt x="21600" y="518"/>
                  </a:moveTo>
                  <a:cubicBezTo>
                    <a:pt x="19400" y="201"/>
                    <a:pt x="17200" y="-117"/>
                    <a:pt x="15100" y="42"/>
                  </a:cubicBezTo>
                  <a:cubicBezTo>
                    <a:pt x="13000" y="201"/>
                    <a:pt x="11000" y="836"/>
                    <a:pt x="10300" y="1868"/>
                  </a:cubicBezTo>
                  <a:cubicBezTo>
                    <a:pt x="9600" y="2901"/>
                    <a:pt x="10200" y="4330"/>
                    <a:pt x="11700" y="6554"/>
                  </a:cubicBezTo>
                  <a:cubicBezTo>
                    <a:pt x="13200" y="8777"/>
                    <a:pt x="15600" y="11795"/>
                    <a:pt x="16900" y="14098"/>
                  </a:cubicBezTo>
                  <a:cubicBezTo>
                    <a:pt x="18200" y="16401"/>
                    <a:pt x="18400" y="17989"/>
                    <a:pt x="17300" y="19259"/>
                  </a:cubicBezTo>
                  <a:cubicBezTo>
                    <a:pt x="16200" y="20530"/>
                    <a:pt x="13800" y="21483"/>
                    <a:pt x="10700" y="21165"/>
                  </a:cubicBezTo>
                  <a:cubicBezTo>
                    <a:pt x="7600" y="20848"/>
                    <a:pt x="3800" y="19259"/>
                    <a:pt x="0" y="17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8" name="Line"/>
            <p:cNvSpPr/>
            <p:nvPr/>
          </p:nvSpPr>
          <p:spPr>
            <a:xfrm>
              <a:off x="4339872" y="1860579"/>
              <a:ext cx="776332" cy="76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00" extrusionOk="0">
                  <a:moveTo>
                    <a:pt x="16122" y="3040"/>
                  </a:moveTo>
                  <a:cubicBezTo>
                    <a:pt x="15135" y="2042"/>
                    <a:pt x="14148" y="1045"/>
                    <a:pt x="12812" y="487"/>
                  </a:cubicBezTo>
                  <a:cubicBezTo>
                    <a:pt x="11477" y="-71"/>
                    <a:pt x="9793" y="-188"/>
                    <a:pt x="8109" y="340"/>
                  </a:cubicBezTo>
                  <a:cubicBezTo>
                    <a:pt x="6425" y="869"/>
                    <a:pt x="4741" y="2042"/>
                    <a:pt x="3435" y="3510"/>
                  </a:cubicBezTo>
                  <a:cubicBezTo>
                    <a:pt x="2129" y="4977"/>
                    <a:pt x="1200" y="6738"/>
                    <a:pt x="619" y="8411"/>
                  </a:cubicBezTo>
                  <a:cubicBezTo>
                    <a:pt x="38" y="10084"/>
                    <a:pt x="-194" y="11669"/>
                    <a:pt x="183" y="13253"/>
                  </a:cubicBezTo>
                  <a:cubicBezTo>
                    <a:pt x="561" y="14838"/>
                    <a:pt x="1548" y="16423"/>
                    <a:pt x="3029" y="17744"/>
                  </a:cubicBezTo>
                  <a:cubicBezTo>
                    <a:pt x="4509" y="19064"/>
                    <a:pt x="6483" y="20121"/>
                    <a:pt x="8429" y="20708"/>
                  </a:cubicBezTo>
                  <a:cubicBezTo>
                    <a:pt x="10374" y="21295"/>
                    <a:pt x="12290" y="21412"/>
                    <a:pt x="14177" y="21207"/>
                  </a:cubicBezTo>
                  <a:cubicBezTo>
                    <a:pt x="16064" y="21001"/>
                    <a:pt x="17922" y="20473"/>
                    <a:pt x="19141" y="19739"/>
                  </a:cubicBezTo>
                  <a:cubicBezTo>
                    <a:pt x="20361" y="19005"/>
                    <a:pt x="20941" y="18066"/>
                    <a:pt x="21174" y="16570"/>
                  </a:cubicBezTo>
                  <a:cubicBezTo>
                    <a:pt x="21406" y="15073"/>
                    <a:pt x="21290" y="13019"/>
                    <a:pt x="20971" y="11199"/>
                  </a:cubicBezTo>
                  <a:cubicBezTo>
                    <a:pt x="20651" y="9379"/>
                    <a:pt x="20129" y="7795"/>
                    <a:pt x="19374" y="6738"/>
                  </a:cubicBezTo>
                  <a:cubicBezTo>
                    <a:pt x="18619" y="5682"/>
                    <a:pt x="17632" y="5153"/>
                    <a:pt x="16500" y="5007"/>
                  </a:cubicBezTo>
                  <a:cubicBezTo>
                    <a:pt x="15367" y="4860"/>
                    <a:pt x="14090" y="5095"/>
                    <a:pt x="12812" y="5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9" name="Line"/>
            <p:cNvSpPr/>
            <p:nvPr/>
          </p:nvSpPr>
          <p:spPr>
            <a:xfrm>
              <a:off x="5090846" y="1982957"/>
              <a:ext cx="941654" cy="18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51" extrusionOk="0">
                  <a:moveTo>
                    <a:pt x="624" y="20873"/>
                  </a:moveTo>
                  <a:cubicBezTo>
                    <a:pt x="382" y="21113"/>
                    <a:pt x="140" y="21353"/>
                    <a:pt x="43" y="20873"/>
                  </a:cubicBezTo>
                  <a:cubicBezTo>
                    <a:pt x="-54" y="20393"/>
                    <a:pt x="-6" y="19193"/>
                    <a:pt x="406" y="17033"/>
                  </a:cubicBezTo>
                  <a:cubicBezTo>
                    <a:pt x="818" y="14873"/>
                    <a:pt x="1593" y="11753"/>
                    <a:pt x="2828" y="8873"/>
                  </a:cubicBezTo>
                  <a:cubicBezTo>
                    <a:pt x="4063" y="5993"/>
                    <a:pt x="5758" y="3353"/>
                    <a:pt x="7477" y="1793"/>
                  </a:cubicBezTo>
                  <a:cubicBezTo>
                    <a:pt x="9196" y="233"/>
                    <a:pt x="10940" y="-247"/>
                    <a:pt x="12611" y="113"/>
                  </a:cubicBezTo>
                  <a:cubicBezTo>
                    <a:pt x="14281" y="473"/>
                    <a:pt x="15880" y="1673"/>
                    <a:pt x="17236" y="3353"/>
                  </a:cubicBezTo>
                  <a:cubicBezTo>
                    <a:pt x="18592" y="5033"/>
                    <a:pt x="19706" y="7193"/>
                    <a:pt x="20384" y="8273"/>
                  </a:cubicBezTo>
                  <a:cubicBezTo>
                    <a:pt x="21062" y="9353"/>
                    <a:pt x="21304" y="9353"/>
                    <a:pt x="21546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0" name="Line"/>
            <p:cNvSpPr/>
            <p:nvPr/>
          </p:nvSpPr>
          <p:spPr>
            <a:xfrm>
              <a:off x="5962377" y="1935095"/>
              <a:ext cx="135386" cy="28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374" extrusionOk="0">
                  <a:moveTo>
                    <a:pt x="2899" y="2654"/>
                  </a:moveTo>
                  <a:cubicBezTo>
                    <a:pt x="1311" y="1534"/>
                    <a:pt x="-277" y="414"/>
                    <a:pt x="41" y="94"/>
                  </a:cubicBezTo>
                  <a:cubicBezTo>
                    <a:pt x="358" y="-226"/>
                    <a:pt x="2582" y="254"/>
                    <a:pt x="6552" y="1854"/>
                  </a:cubicBezTo>
                  <a:cubicBezTo>
                    <a:pt x="10523" y="3454"/>
                    <a:pt x="16241" y="6174"/>
                    <a:pt x="18782" y="8654"/>
                  </a:cubicBezTo>
                  <a:cubicBezTo>
                    <a:pt x="21323" y="11134"/>
                    <a:pt x="20688" y="13374"/>
                    <a:pt x="17035" y="15454"/>
                  </a:cubicBezTo>
                  <a:cubicBezTo>
                    <a:pt x="13382" y="17534"/>
                    <a:pt x="6711" y="19454"/>
                    <a:pt x="41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1" name="Line"/>
            <p:cNvSpPr/>
            <p:nvPr/>
          </p:nvSpPr>
          <p:spPr>
            <a:xfrm>
              <a:off x="6315899" y="2158965"/>
              <a:ext cx="173801" cy="35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68" extrusionOk="0">
                  <a:moveTo>
                    <a:pt x="21368" y="3154"/>
                  </a:moveTo>
                  <a:cubicBezTo>
                    <a:pt x="21108" y="2391"/>
                    <a:pt x="20848" y="1629"/>
                    <a:pt x="19416" y="994"/>
                  </a:cubicBezTo>
                  <a:cubicBezTo>
                    <a:pt x="17985" y="358"/>
                    <a:pt x="15382" y="-150"/>
                    <a:pt x="12390" y="41"/>
                  </a:cubicBezTo>
                  <a:cubicBezTo>
                    <a:pt x="9397" y="231"/>
                    <a:pt x="6014" y="1121"/>
                    <a:pt x="3802" y="2328"/>
                  </a:cubicBezTo>
                  <a:cubicBezTo>
                    <a:pt x="1590" y="3535"/>
                    <a:pt x="549" y="5059"/>
                    <a:pt x="158" y="6139"/>
                  </a:cubicBezTo>
                  <a:cubicBezTo>
                    <a:pt x="-232" y="7219"/>
                    <a:pt x="28" y="7855"/>
                    <a:pt x="1720" y="8681"/>
                  </a:cubicBezTo>
                  <a:cubicBezTo>
                    <a:pt x="3411" y="9506"/>
                    <a:pt x="6534" y="10523"/>
                    <a:pt x="9527" y="11857"/>
                  </a:cubicBezTo>
                  <a:cubicBezTo>
                    <a:pt x="12520" y="13191"/>
                    <a:pt x="15382" y="14843"/>
                    <a:pt x="16944" y="16241"/>
                  </a:cubicBezTo>
                  <a:cubicBezTo>
                    <a:pt x="18505" y="17638"/>
                    <a:pt x="18766" y="18782"/>
                    <a:pt x="18115" y="19608"/>
                  </a:cubicBezTo>
                  <a:cubicBezTo>
                    <a:pt x="17464" y="20434"/>
                    <a:pt x="15903" y="20942"/>
                    <a:pt x="14211" y="21196"/>
                  </a:cubicBezTo>
                  <a:cubicBezTo>
                    <a:pt x="12520" y="21450"/>
                    <a:pt x="10698" y="21450"/>
                    <a:pt x="8876" y="21005"/>
                  </a:cubicBezTo>
                  <a:cubicBezTo>
                    <a:pt x="7055" y="20561"/>
                    <a:pt x="5233" y="19671"/>
                    <a:pt x="4843" y="18528"/>
                  </a:cubicBezTo>
                  <a:cubicBezTo>
                    <a:pt x="4452" y="17384"/>
                    <a:pt x="5493" y="15986"/>
                    <a:pt x="6534" y="14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2" name="Line"/>
            <p:cNvSpPr/>
            <p:nvPr/>
          </p:nvSpPr>
          <p:spPr>
            <a:xfrm>
              <a:off x="6509833" y="2179477"/>
              <a:ext cx="176718" cy="26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56" extrusionOk="0">
                  <a:moveTo>
                    <a:pt x="20969" y="4137"/>
                  </a:moveTo>
                  <a:cubicBezTo>
                    <a:pt x="20969" y="3280"/>
                    <a:pt x="20969" y="2422"/>
                    <a:pt x="20592" y="1565"/>
                  </a:cubicBezTo>
                  <a:cubicBezTo>
                    <a:pt x="20216" y="708"/>
                    <a:pt x="19462" y="-149"/>
                    <a:pt x="16825" y="22"/>
                  </a:cubicBezTo>
                  <a:cubicBezTo>
                    <a:pt x="14188" y="194"/>
                    <a:pt x="9667" y="1394"/>
                    <a:pt x="7029" y="2422"/>
                  </a:cubicBezTo>
                  <a:cubicBezTo>
                    <a:pt x="4392" y="3451"/>
                    <a:pt x="3639" y="4308"/>
                    <a:pt x="4141" y="5851"/>
                  </a:cubicBezTo>
                  <a:cubicBezTo>
                    <a:pt x="4643" y="7394"/>
                    <a:pt x="6402" y="9622"/>
                    <a:pt x="8034" y="11508"/>
                  </a:cubicBezTo>
                  <a:cubicBezTo>
                    <a:pt x="9667" y="13394"/>
                    <a:pt x="11174" y="14937"/>
                    <a:pt x="11927" y="16137"/>
                  </a:cubicBezTo>
                  <a:cubicBezTo>
                    <a:pt x="12681" y="17337"/>
                    <a:pt x="12681" y="18194"/>
                    <a:pt x="11927" y="19051"/>
                  </a:cubicBezTo>
                  <a:cubicBezTo>
                    <a:pt x="11174" y="19908"/>
                    <a:pt x="9667" y="20765"/>
                    <a:pt x="7281" y="21108"/>
                  </a:cubicBezTo>
                  <a:cubicBezTo>
                    <a:pt x="4895" y="21451"/>
                    <a:pt x="1629" y="21280"/>
                    <a:pt x="499" y="19737"/>
                  </a:cubicBezTo>
                  <a:cubicBezTo>
                    <a:pt x="-631" y="18194"/>
                    <a:pt x="374" y="15280"/>
                    <a:pt x="1378" y="12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3" name="Line"/>
            <p:cNvSpPr/>
            <p:nvPr/>
          </p:nvSpPr>
          <p:spPr>
            <a:xfrm>
              <a:off x="6661150" y="2144735"/>
              <a:ext cx="189602" cy="30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11" extrusionOk="0">
                  <a:moveTo>
                    <a:pt x="19440" y="3335"/>
                  </a:moveTo>
                  <a:cubicBezTo>
                    <a:pt x="19200" y="2595"/>
                    <a:pt x="18960" y="1855"/>
                    <a:pt x="17400" y="1190"/>
                  </a:cubicBezTo>
                  <a:cubicBezTo>
                    <a:pt x="15840" y="524"/>
                    <a:pt x="12960" y="-68"/>
                    <a:pt x="11160" y="6"/>
                  </a:cubicBezTo>
                  <a:cubicBezTo>
                    <a:pt x="9360" y="80"/>
                    <a:pt x="8640" y="820"/>
                    <a:pt x="8760" y="1929"/>
                  </a:cubicBezTo>
                  <a:cubicBezTo>
                    <a:pt x="8880" y="3039"/>
                    <a:pt x="9840" y="4518"/>
                    <a:pt x="11880" y="6516"/>
                  </a:cubicBezTo>
                  <a:cubicBezTo>
                    <a:pt x="13920" y="8513"/>
                    <a:pt x="17040" y="11028"/>
                    <a:pt x="18840" y="12877"/>
                  </a:cubicBezTo>
                  <a:cubicBezTo>
                    <a:pt x="20640" y="14727"/>
                    <a:pt x="21120" y="15910"/>
                    <a:pt x="21360" y="16946"/>
                  </a:cubicBezTo>
                  <a:cubicBezTo>
                    <a:pt x="21600" y="17981"/>
                    <a:pt x="21600" y="18869"/>
                    <a:pt x="20760" y="19683"/>
                  </a:cubicBezTo>
                  <a:cubicBezTo>
                    <a:pt x="19920" y="20496"/>
                    <a:pt x="18240" y="21236"/>
                    <a:pt x="15720" y="21384"/>
                  </a:cubicBezTo>
                  <a:cubicBezTo>
                    <a:pt x="13200" y="21532"/>
                    <a:pt x="9840" y="21088"/>
                    <a:pt x="7080" y="19683"/>
                  </a:cubicBezTo>
                  <a:cubicBezTo>
                    <a:pt x="4320" y="18277"/>
                    <a:pt x="2160" y="15910"/>
                    <a:pt x="0" y="13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4" name="Line"/>
            <p:cNvSpPr/>
            <p:nvPr/>
          </p:nvSpPr>
          <p:spPr>
            <a:xfrm>
              <a:off x="6060733" y="1883121"/>
              <a:ext cx="1013546" cy="77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05" extrusionOk="0">
                  <a:moveTo>
                    <a:pt x="19165" y="5232"/>
                  </a:moveTo>
                  <a:cubicBezTo>
                    <a:pt x="18717" y="4411"/>
                    <a:pt x="18269" y="3589"/>
                    <a:pt x="17552" y="2738"/>
                  </a:cubicBezTo>
                  <a:cubicBezTo>
                    <a:pt x="16835" y="1887"/>
                    <a:pt x="15849" y="1006"/>
                    <a:pt x="14527" y="507"/>
                  </a:cubicBezTo>
                  <a:cubicBezTo>
                    <a:pt x="13205" y="8"/>
                    <a:pt x="11547" y="-109"/>
                    <a:pt x="9956" y="96"/>
                  </a:cubicBezTo>
                  <a:cubicBezTo>
                    <a:pt x="8365" y="302"/>
                    <a:pt x="6841" y="830"/>
                    <a:pt x="5385" y="1769"/>
                  </a:cubicBezTo>
                  <a:cubicBezTo>
                    <a:pt x="3928" y="2708"/>
                    <a:pt x="2539" y="4058"/>
                    <a:pt x="1576" y="5584"/>
                  </a:cubicBezTo>
                  <a:cubicBezTo>
                    <a:pt x="612" y="7111"/>
                    <a:pt x="74" y="8813"/>
                    <a:pt x="7" y="10456"/>
                  </a:cubicBezTo>
                  <a:cubicBezTo>
                    <a:pt x="-60" y="12100"/>
                    <a:pt x="343" y="13684"/>
                    <a:pt x="1128" y="15123"/>
                  </a:cubicBezTo>
                  <a:cubicBezTo>
                    <a:pt x="1912" y="16561"/>
                    <a:pt x="3077" y="17852"/>
                    <a:pt x="4377" y="18850"/>
                  </a:cubicBezTo>
                  <a:cubicBezTo>
                    <a:pt x="5676" y="19848"/>
                    <a:pt x="7110" y="20552"/>
                    <a:pt x="8634" y="20963"/>
                  </a:cubicBezTo>
                  <a:cubicBezTo>
                    <a:pt x="10157" y="21374"/>
                    <a:pt x="11771" y="21491"/>
                    <a:pt x="13250" y="21344"/>
                  </a:cubicBezTo>
                  <a:cubicBezTo>
                    <a:pt x="14728" y="21198"/>
                    <a:pt x="16073" y="20787"/>
                    <a:pt x="17260" y="19877"/>
                  </a:cubicBezTo>
                  <a:cubicBezTo>
                    <a:pt x="18448" y="18967"/>
                    <a:pt x="19479" y="17558"/>
                    <a:pt x="20173" y="15856"/>
                  </a:cubicBezTo>
                  <a:cubicBezTo>
                    <a:pt x="20868" y="14154"/>
                    <a:pt x="21226" y="12158"/>
                    <a:pt x="21383" y="10398"/>
                  </a:cubicBezTo>
                  <a:cubicBezTo>
                    <a:pt x="21540" y="8637"/>
                    <a:pt x="21495" y="7111"/>
                    <a:pt x="20823" y="5966"/>
                  </a:cubicBezTo>
                  <a:cubicBezTo>
                    <a:pt x="20151" y="4821"/>
                    <a:pt x="18851" y="4058"/>
                    <a:pt x="17350" y="3706"/>
                  </a:cubicBezTo>
                  <a:cubicBezTo>
                    <a:pt x="15849" y="3354"/>
                    <a:pt x="14146" y="3413"/>
                    <a:pt x="12443" y="3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5" name="Line"/>
            <p:cNvSpPr/>
            <p:nvPr/>
          </p:nvSpPr>
          <p:spPr>
            <a:xfrm>
              <a:off x="3475836" y="1482897"/>
              <a:ext cx="134634" cy="2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61" extrusionOk="0">
                  <a:moveTo>
                    <a:pt x="13376" y="1600"/>
                  </a:moveTo>
                  <a:cubicBezTo>
                    <a:pt x="11740" y="1211"/>
                    <a:pt x="10104" y="822"/>
                    <a:pt x="8631" y="1308"/>
                  </a:cubicBezTo>
                  <a:cubicBezTo>
                    <a:pt x="7158" y="1795"/>
                    <a:pt x="5849" y="3157"/>
                    <a:pt x="4213" y="6368"/>
                  </a:cubicBezTo>
                  <a:cubicBezTo>
                    <a:pt x="2576" y="9579"/>
                    <a:pt x="613" y="14638"/>
                    <a:pt x="122" y="17557"/>
                  </a:cubicBezTo>
                  <a:cubicBezTo>
                    <a:pt x="-369" y="20476"/>
                    <a:pt x="613" y="21254"/>
                    <a:pt x="3231" y="21352"/>
                  </a:cubicBezTo>
                  <a:cubicBezTo>
                    <a:pt x="5849" y="21449"/>
                    <a:pt x="10104" y="20865"/>
                    <a:pt x="13704" y="18238"/>
                  </a:cubicBezTo>
                  <a:cubicBezTo>
                    <a:pt x="17304" y="15611"/>
                    <a:pt x="20249" y="10941"/>
                    <a:pt x="20740" y="7535"/>
                  </a:cubicBezTo>
                  <a:cubicBezTo>
                    <a:pt x="21231" y="4130"/>
                    <a:pt x="19267" y="1990"/>
                    <a:pt x="17467" y="919"/>
                  </a:cubicBezTo>
                  <a:cubicBezTo>
                    <a:pt x="15667" y="-151"/>
                    <a:pt x="14031" y="-151"/>
                    <a:pt x="12722" y="238"/>
                  </a:cubicBezTo>
                  <a:cubicBezTo>
                    <a:pt x="11413" y="627"/>
                    <a:pt x="10431" y="1406"/>
                    <a:pt x="10104" y="2281"/>
                  </a:cubicBezTo>
                  <a:cubicBezTo>
                    <a:pt x="9776" y="3157"/>
                    <a:pt x="10104" y="4130"/>
                    <a:pt x="10431" y="5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6" name="Line"/>
            <p:cNvSpPr/>
            <p:nvPr/>
          </p:nvSpPr>
          <p:spPr>
            <a:xfrm>
              <a:off x="3733800" y="155109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7" name="Line"/>
            <p:cNvSpPr/>
            <p:nvPr/>
          </p:nvSpPr>
          <p:spPr>
            <a:xfrm>
              <a:off x="3860162" y="1340412"/>
              <a:ext cx="113779" cy="34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281" extrusionOk="0">
                  <a:moveTo>
                    <a:pt x="14893" y="2427"/>
                  </a:moveTo>
                  <a:cubicBezTo>
                    <a:pt x="12998" y="1511"/>
                    <a:pt x="11103" y="594"/>
                    <a:pt x="9209" y="202"/>
                  </a:cubicBezTo>
                  <a:cubicBezTo>
                    <a:pt x="7314" y="-191"/>
                    <a:pt x="5419" y="-60"/>
                    <a:pt x="3335" y="1053"/>
                  </a:cubicBezTo>
                  <a:cubicBezTo>
                    <a:pt x="1251" y="2165"/>
                    <a:pt x="-1023" y="4260"/>
                    <a:pt x="493" y="6485"/>
                  </a:cubicBezTo>
                  <a:cubicBezTo>
                    <a:pt x="2009" y="8711"/>
                    <a:pt x="7314" y="11067"/>
                    <a:pt x="11293" y="12900"/>
                  </a:cubicBezTo>
                  <a:cubicBezTo>
                    <a:pt x="15272" y="14733"/>
                    <a:pt x="17924" y="16042"/>
                    <a:pt x="19251" y="17089"/>
                  </a:cubicBezTo>
                  <a:cubicBezTo>
                    <a:pt x="20577" y="18136"/>
                    <a:pt x="20577" y="18922"/>
                    <a:pt x="20009" y="19642"/>
                  </a:cubicBezTo>
                  <a:cubicBezTo>
                    <a:pt x="19440" y="20362"/>
                    <a:pt x="18303" y="21016"/>
                    <a:pt x="16788" y="21213"/>
                  </a:cubicBezTo>
                  <a:cubicBezTo>
                    <a:pt x="15272" y="21409"/>
                    <a:pt x="13377" y="21147"/>
                    <a:pt x="11482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8" name="Line"/>
            <p:cNvSpPr/>
            <p:nvPr/>
          </p:nvSpPr>
          <p:spPr>
            <a:xfrm>
              <a:off x="3867150" y="1360599"/>
              <a:ext cx="260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634" y="16800"/>
                    <a:pt x="5268" y="12000"/>
                    <a:pt x="8868" y="8400"/>
                  </a:cubicBezTo>
                  <a:cubicBezTo>
                    <a:pt x="12468" y="4800"/>
                    <a:pt x="1703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9" name="Line"/>
            <p:cNvSpPr/>
            <p:nvPr/>
          </p:nvSpPr>
          <p:spPr>
            <a:xfrm>
              <a:off x="5386172" y="1600831"/>
              <a:ext cx="130059" cy="22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705" extrusionOk="0">
                  <a:moveTo>
                    <a:pt x="14178" y="8698"/>
                  </a:moveTo>
                  <a:cubicBezTo>
                    <a:pt x="13835" y="7360"/>
                    <a:pt x="13492" y="6022"/>
                    <a:pt x="12292" y="5735"/>
                  </a:cubicBezTo>
                  <a:cubicBezTo>
                    <a:pt x="11092" y="5449"/>
                    <a:pt x="9035" y="6213"/>
                    <a:pt x="6807" y="8316"/>
                  </a:cubicBezTo>
                  <a:cubicBezTo>
                    <a:pt x="4578" y="10418"/>
                    <a:pt x="2178" y="13859"/>
                    <a:pt x="978" y="16057"/>
                  </a:cubicBezTo>
                  <a:cubicBezTo>
                    <a:pt x="-222" y="18256"/>
                    <a:pt x="-222" y="19211"/>
                    <a:pt x="464" y="19976"/>
                  </a:cubicBezTo>
                  <a:cubicBezTo>
                    <a:pt x="1149" y="20741"/>
                    <a:pt x="2521" y="21314"/>
                    <a:pt x="6121" y="19498"/>
                  </a:cubicBezTo>
                  <a:cubicBezTo>
                    <a:pt x="9721" y="17682"/>
                    <a:pt x="15549" y="13477"/>
                    <a:pt x="18464" y="10036"/>
                  </a:cubicBezTo>
                  <a:cubicBezTo>
                    <a:pt x="21378" y="6595"/>
                    <a:pt x="21378" y="3919"/>
                    <a:pt x="20692" y="2199"/>
                  </a:cubicBezTo>
                  <a:cubicBezTo>
                    <a:pt x="20007" y="479"/>
                    <a:pt x="18635" y="-286"/>
                    <a:pt x="16407" y="96"/>
                  </a:cubicBezTo>
                  <a:cubicBezTo>
                    <a:pt x="14178" y="479"/>
                    <a:pt x="11092" y="2008"/>
                    <a:pt x="8007" y="3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0" name="Line"/>
            <p:cNvSpPr/>
            <p:nvPr/>
          </p:nvSpPr>
          <p:spPr>
            <a:xfrm>
              <a:off x="5607050" y="1690799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1" name="Line"/>
            <p:cNvSpPr/>
            <p:nvPr/>
          </p:nvSpPr>
          <p:spPr>
            <a:xfrm>
              <a:off x="5784418" y="1522789"/>
              <a:ext cx="113785" cy="24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00" extrusionOk="0">
                  <a:moveTo>
                    <a:pt x="19750" y="1374"/>
                  </a:moveTo>
                  <a:cubicBezTo>
                    <a:pt x="15121" y="815"/>
                    <a:pt x="10493" y="256"/>
                    <a:pt x="7214" y="70"/>
                  </a:cubicBezTo>
                  <a:cubicBezTo>
                    <a:pt x="3936" y="-116"/>
                    <a:pt x="2007" y="70"/>
                    <a:pt x="850" y="629"/>
                  </a:cubicBezTo>
                  <a:cubicBezTo>
                    <a:pt x="-307" y="1187"/>
                    <a:pt x="-693" y="2118"/>
                    <a:pt x="2393" y="4353"/>
                  </a:cubicBezTo>
                  <a:cubicBezTo>
                    <a:pt x="5478" y="6587"/>
                    <a:pt x="12036" y="10125"/>
                    <a:pt x="15893" y="13012"/>
                  </a:cubicBezTo>
                  <a:cubicBezTo>
                    <a:pt x="19750" y="15898"/>
                    <a:pt x="20907" y="18132"/>
                    <a:pt x="20714" y="19529"/>
                  </a:cubicBezTo>
                  <a:cubicBezTo>
                    <a:pt x="20521" y="20925"/>
                    <a:pt x="18978" y="21484"/>
                    <a:pt x="16086" y="21391"/>
                  </a:cubicBezTo>
                  <a:cubicBezTo>
                    <a:pt x="13193" y="21298"/>
                    <a:pt x="8950" y="20553"/>
                    <a:pt x="4707" y="19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2" name="Line"/>
            <p:cNvSpPr/>
            <p:nvPr/>
          </p:nvSpPr>
          <p:spPr>
            <a:xfrm>
              <a:off x="5835650" y="1493949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308" y="14400"/>
                    <a:pt x="6616" y="7200"/>
                    <a:pt x="10216" y="3600"/>
                  </a:cubicBezTo>
                  <a:cubicBezTo>
                    <a:pt x="13816" y="0"/>
                    <a:pt x="177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3" name="Line"/>
            <p:cNvSpPr/>
            <p:nvPr/>
          </p:nvSpPr>
          <p:spPr>
            <a:xfrm>
              <a:off x="1249202" y="2586149"/>
              <a:ext cx="1576548" cy="77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73" extrusionOk="0">
                  <a:moveTo>
                    <a:pt x="21566" y="0"/>
                  </a:moveTo>
                  <a:cubicBezTo>
                    <a:pt x="21508" y="1648"/>
                    <a:pt x="21450" y="3296"/>
                    <a:pt x="21305" y="5120"/>
                  </a:cubicBezTo>
                  <a:cubicBezTo>
                    <a:pt x="21161" y="6945"/>
                    <a:pt x="20929" y="8946"/>
                    <a:pt x="20611" y="10800"/>
                  </a:cubicBezTo>
                  <a:cubicBezTo>
                    <a:pt x="20292" y="12654"/>
                    <a:pt x="19887" y="14361"/>
                    <a:pt x="19380" y="15714"/>
                  </a:cubicBezTo>
                  <a:cubicBezTo>
                    <a:pt x="18873" y="17068"/>
                    <a:pt x="18265" y="18069"/>
                    <a:pt x="17469" y="18863"/>
                  </a:cubicBezTo>
                  <a:cubicBezTo>
                    <a:pt x="16673" y="19658"/>
                    <a:pt x="15688" y="20246"/>
                    <a:pt x="14675" y="20717"/>
                  </a:cubicBezTo>
                  <a:cubicBezTo>
                    <a:pt x="13661" y="21188"/>
                    <a:pt x="12619" y="21541"/>
                    <a:pt x="11533" y="21571"/>
                  </a:cubicBezTo>
                  <a:cubicBezTo>
                    <a:pt x="10448" y="21600"/>
                    <a:pt x="9318" y="21306"/>
                    <a:pt x="8334" y="20658"/>
                  </a:cubicBezTo>
                  <a:cubicBezTo>
                    <a:pt x="7349" y="20011"/>
                    <a:pt x="6510" y="19010"/>
                    <a:pt x="5757" y="17892"/>
                  </a:cubicBezTo>
                  <a:cubicBezTo>
                    <a:pt x="5004" y="16774"/>
                    <a:pt x="4338" y="15538"/>
                    <a:pt x="3658" y="14125"/>
                  </a:cubicBezTo>
                  <a:cubicBezTo>
                    <a:pt x="2977" y="12713"/>
                    <a:pt x="2282" y="11124"/>
                    <a:pt x="1703" y="9770"/>
                  </a:cubicBezTo>
                  <a:cubicBezTo>
                    <a:pt x="1124" y="8416"/>
                    <a:pt x="661" y="7298"/>
                    <a:pt x="400" y="6592"/>
                  </a:cubicBezTo>
                  <a:cubicBezTo>
                    <a:pt x="140" y="5886"/>
                    <a:pt x="82" y="5591"/>
                    <a:pt x="53" y="5621"/>
                  </a:cubicBezTo>
                  <a:cubicBezTo>
                    <a:pt x="24" y="5650"/>
                    <a:pt x="24" y="6003"/>
                    <a:pt x="67" y="7063"/>
                  </a:cubicBezTo>
                  <a:cubicBezTo>
                    <a:pt x="111" y="8122"/>
                    <a:pt x="198" y="9888"/>
                    <a:pt x="256" y="10977"/>
                  </a:cubicBezTo>
                  <a:cubicBezTo>
                    <a:pt x="313" y="12065"/>
                    <a:pt x="342" y="12477"/>
                    <a:pt x="328" y="12477"/>
                  </a:cubicBezTo>
                  <a:cubicBezTo>
                    <a:pt x="313" y="12477"/>
                    <a:pt x="256" y="12065"/>
                    <a:pt x="169" y="10918"/>
                  </a:cubicBezTo>
                  <a:cubicBezTo>
                    <a:pt x="82" y="9770"/>
                    <a:pt x="-34" y="7887"/>
                    <a:pt x="9" y="6474"/>
                  </a:cubicBezTo>
                  <a:cubicBezTo>
                    <a:pt x="53" y="5062"/>
                    <a:pt x="256" y="4120"/>
                    <a:pt x="574" y="3531"/>
                  </a:cubicBezTo>
                  <a:cubicBezTo>
                    <a:pt x="893" y="2943"/>
                    <a:pt x="1327" y="2707"/>
                    <a:pt x="1747" y="2649"/>
                  </a:cubicBezTo>
                  <a:cubicBezTo>
                    <a:pt x="2167" y="2590"/>
                    <a:pt x="2572" y="2707"/>
                    <a:pt x="2977" y="2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4" name="Line"/>
            <p:cNvSpPr/>
            <p:nvPr/>
          </p:nvSpPr>
          <p:spPr>
            <a:xfrm>
              <a:off x="1650991" y="3527320"/>
              <a:ext cx="158760" cy="22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77" extrusionOk="0">
                  <a:moveTo>
                    <a:pt x="21317" y="1640"/>
                  </a:moveTo>
                  <a:cubicBezTo>
                    <a:pt x="20180" y="1051"/>
                    <a:pt x="19043" y="462"/>
                    <a:pt x="17622" y="168"/>
                  </a:cubicBezTo>
                  <a:cubicBezTo>
                    <a:pt x="16201" y="-127"/>
                    <a:pt x="14496" y="-127"/>
                    <a:pt x="12080" y="953"/>
                  </a:cubicBezTo>
                  <a:cubicBezTo>
                    <a:pt x="9664" y="2033"/>
                    <a:pt x="6538" y="4193"/>
                    <a:pt x="4264" y="7040"/>
                  </a:cubicBezTo>
                  <a:cubicBezTo>
                    <a:pt x="1991" y="9888"/>
                    <a:pt x="570" y="13422"/>
                    <a:pt x="143" y="15877"/>
                  </a:cubicBezTo>
                  <a:cubicBezTo>
                    <a:pt x="-283" y="18331"/>
                    <a:pt x="285" y="19706"/>
                    <a:pt x="1280" y="20491"/>
                  </a:cubicBezTo>
                  <a:cubicBezTo>
                    <a:pt x="2275" y="21277"/>
                    <a:pt x="3696" y="21473"/>
                    <a:pt x="4975" y="21080"/>
                  </a:cubicBezTo>
                  <a:cubicBezTo>
                    <a:pt x="6254" y="20688"/>
                    <a:pt x="7391" y="19706"/>
                    <a:pt x="8528" y="17644"/>
                  </a:cubicBezTo>
                  <a:cubicBezTo>
                    <a:pt x="9664" y="15582"/>
                    <a:pt x="10801" y="12440"/>
                    <a:pt x="10943" y="10378"/>
                  </a:cubicBezTo>
                  <a:cubicBezTo>
                    <a:pt x="11085" y="8317"/>
                    <a:pt x="10233" y="7335"/>
                    <a:pt x="9238" y="6451"/>
                  </a:cubicBezTo>
                  <a:cubicBezTo>
                    <a:pt x="8243" y="5568"/>
                    <a:pt x="7106" y="4782"/>
                    <a:pt x="5828" y="4586"/>
                  </a:cubicBezTo>
                  <a:cubicBezTo>
                    <a:pt x="4549" y="4389"/>
                    <a:pt x="3128" y="4782"/>
                    <a:pt x="1706" y="5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5" name="Line"/>
            <p:cNvSpPr/>
            <p:nvPr/>
          </p:nvSpPr>
          <p:spPr>
            <a:xfrm>
              <a:off x="1962149" y="362119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6" name="Line"/>
            <p:cNvSpPr/>
            <p:nvPr/>
          </p:nvSpPr>
          <p:spPr>
            <a:xfrm>
              <a:off x="2034979" y="3544999"/>
              <a:ext cx="13196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600" extrusionOk="0">
                  <a:moveTo>
                    <a:pt x="16230" y="0"/>
                  </a:moveTo>
                  <a:cubicBezTo>
                    <a:pt x="11321" y="354"/>
                    <a:pt x="6412" y="708"/>
                    <a:pt x="3466" y="1682"/>
                  </a:cubicBezTo>
                  <a:cubicBezTo>
                    <a:pt x="521" y="2656"/>
                    <a:pt x="-461" y="4249"/>
                    <a:pt x="194" y="5666"/>
                  </a:cubicBezTo>
                  <a:cubicBezTo>
                    <a:pt x="848" y="7082"/>
                    <a:pt x="3139" y="8321"/>
                    <a:pt x="6575" y="9738"/>
                  </a:cubicBezTo>
                  <a:cubicBezTo>
                    <a:pt x="10012" y="11154"/>
                    <a:pt x="14594" y="12748"/>
                    <a:pt x="17375" y="14518"/>
                  </a:cubicBezTo>
                  <a:cubicBezTo>
                    <a:pt x="20157" y="16289"/>
                    <a:pt x="21139" y="18236"/>
                    <a:pt x="19830" y="19564"/>
                  </a:cubicBezTo>
                  <a:cubicBezTo>
                    <a:pt x="18521" y="20892"/>
                    <a:pt x="14921" y="21600"/>
                    <a:pt x="11975" y="21600"/>
                  </a:cubicBezTo>
                  <a:cubicBezTo>
                    <a:pt x="9030" y="21600"/>
                    <a:pt x="6739" y="20892"/>
                    <a:pt x="4448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7" name="Line"/>
            <p:cNvSpPr/>
            <p:nvPr/>
          </p:nvSpPr>
          <p:spPr>
            <a:xfrm>
              <a:off x="2032000" y="3411649"/>
              <a:ext cx="3365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17" y="17568"/>
                    <a:pt x="5434" y="13536"/>
                    <a:pt x="9034" y="9936"/>
                  </a:cubicBezTo>
                  <a:cubicBezTo>
                    <a:pt x="12634" y="6336"/>
                    <a:pt x="17117" y="31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8" name="Line"/>
            <p:cNvSpPr/>
            <p:nvPr/>
          </p:nvSpPr>
          <p:spPr>
            <a:xfrm>
              <a:off x="820165" y="2636949"/>
              <a:ext cx="3823802" cy="220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79" extrusionOk="0">
                  <a:moveTo>
                    <a:pt x="21522" y="0"/>
                  </a:moveTo>
                  <a:cubicBezTo>
                    <a:pt x="21546" y="828"/>
                    <a:pt x="21570" y="1657"/>
                    <a:pt x="21570" y="2485"/>
                  </a:cubicBezTo>
                  <a:cubicBezTo>
                    <a:pt x="21570" y="3314"/>
                    <a:pt x="21546" y="4142"/>
                    <a:pt x="21492" y="4939"/>
                  </a:cubicBezTo>
                  <a:cubicBezTo>
                    <a:pt x="21439" y="5737"/>
                    <a:pt x="21355" y="6503"/>
                    <a:pt x="21230" y="7279"/>
                  </a:cubicBezTo>
                  <a:cubicBezTo>
                    <a:pt x="21104" y="8056"/>
                    <a:pt x="20937" y="8843"/>
                    <a:pt x="20746" y="9547"/>
                  </a:cubicBezTo>
                  <a:cubicBezTo>
                    <a:pt x="20555" y="10251"/>
                    <a:pt x="20340" y="10872"/>
                    <a:pt x="20077" y="11473"/>
                  </a:cubicBezTo>
                  <a:cubicBezTo>
                    <a:pt x="19815" y="12074"/>
                    <a:pt x="19504" y="12654"/>
                    <a:pt x="19176" y="13192"/>
                  </a:cubicBezTo>
                  <a:cubicBezTo>
                    <a:pt x="18848" y="13730"/>
                    <a:pt x="18501" y="14227"/>
                    <a:pt x="18131" y="14693"/>
                  </a:cubicBezTo>
                  <a:cubicBezTo>
                    <a:pt x="17761" y="15159"/>
                    <a:pt x="17367" y="15594"/>
                    <a:pt x="16955" y="16019"/>
                  </a:cubicBezTo>
                  <a:cubicBezTo>
                    <a:pt x="16543" y="16443"/>
                    <a:pt x="16113" y="16858"/>
                    <a:pt x="15707" y="17220"/>
                  </a:cubicBezTo>
                  <a:cubicBezTo>
                    <a:pt x="15301" y="17582"/>
                    <a:pt x="14919" y="17893"/>
                    <a:pt x="14531" y="18204"/>
                  </a:cubicBezTo>
                  <a:cubicBezTo>
                    <a:pt x="14143" y="18514"/>
                    <a:pt x="13749" y="18825"/>
                    <a:pt x="13349" y="19125"/>
                  </a:cubicBezTo>
                  <a:cubicBezTo>
                    <a:pt x="12949" y="19426"/>
                    <a:pt x="12543" y="19715"/>
                    <a:pt x="12125" y="19985"/>
                  </a:cubicBezTo>
                  <a:cubicBezTo>
                    <a:pt x="11707" y="20254"/>
                    <a:pt x="11277" y="20502"/>
                    <a:pt x="10848" y="20720"/>
                  </a:cubicBezTo>
                  <a:cubicBezTo>
                    <a:pt x="10418" y="20937"/>
                    <a:pt x="9988" y="21124"/>
                    <a:pt x="9564" y="21269"/>
                  </a:cubicBezTo>
                  <a:cubicBezTo>
                    <a:pt x="9140" y="21414"/>
                    <a:pt x="8722" y="21517"/>
                    <a:pt x="8269" y="21559"/>
                  </a:cubicBezTo>
                  <a:cubicBezTo>
                    <a:pt x="7815" y="21600"/>
                    <a:pt x="7325" y="21579"/>
                    <a:pt x="6860" y="21496"/>
                  </a:cubicBezTo>
                  <a:cubicBezTo>
                    <a:pt x="6394" y="21414"/>
                    <a:pt x="5952" y="21269"/>
                    <a:pt x="5504" y="21051"/>
                  </a:cubicBezTo>
                  <a:cubicBezTo>
                    <a:pt x="5057" y="20834"/>
                    <a:pt x="4603" y="20544"/>
                    <a:pt x="4191" y="20140"/>
                  </a:cubicBezTo>
                  <a:cubicBezTo>
                    <a:pt x="3779" y="19736"/>
                    <a:pt x="3409" y="19218"/>
                    <a:pt x="3086" y="18649"/>
                  </a:cubicBezTo>
                  <a:cubicBezTo>
                    <a:pt x="2764" y="18079"/>
                    <a:pt x="2489" y="17458"/>
                    <a:pt x="2239" y="16795"/>
                  </a:cubicBezTo>
                  <a:cubicBezTo>
                    <a:pt x="1988" y="16133"/>
                    <a:pt x="1761" y="15429"/>
                    <a:pt x="1570" y="14724"/>
                  </a:cubicBezTo>
                  <a:cubicBezTo>
                    <a:pt x="1379" y="14020"/>
                    <a:pt x="1224" y="13316"/>
                    <a:pt x="1104" y="12591"/>
                  </a:cubicBezTo>
                  <a:cubicBezTo>
                    <a:pt x="985" y="11867"/>
                    <a:pt x="901" y="11121"/>
                    <a:pt x="848" y="10396"/>
                  </a:cubicBezTo>
                  <a:cubicBezTo>
                    <a:pt x="794" y="9671"/>
                    <a:pt x="770" y="8967"/>
                    <a:pt x="782" y="8180"/>
                  </a:cubicBezTo>
                  <a:cubicBezTo>
                    <a:pt x="794" y="7393"/>
                    <a:pt x="842" y="6523"/>
                    <a:pt x="889" y="5809"/>
                  </a:cubicBezTo>
                  <a:cubicBezTo>
                    <a:pt x="937" y="5095"/>
                    <a:pt x="985" y="4535"/>
                    <a:pt x="991" y="3966"/>
                  </a:cubicBezTo>
                  <a:cubicBezTo>
                    <a:pt x="997" y="3396"/>
                    <a:pt x="961" y="2816"/>
                    <a:pt x="925" y="2444"/>
                  </a:cubicBezTo>
                  <a:cubicBezTo>
                    <a:pt x="889" y="2071"/>
                    <a:pt x="854" y="1905"/>
                    <a:pt x="806" y="1802"/>
                  </a:cubicBezTo>
                  <a:cubicBezTo>
                    <a:pt x="758" y="1698"/>
                    <a:pt x="698" y="1657"/>
                    <a:pt x="663" y="1698"/>
                  </a:cubicBezTo>
                  <a:cubicBezTo>
                    <a:pt x="627" y="1740"/>
                    <a:pt x="615" y="1864"/>
                    <a:pt x="567" y="2268"/>
                  </a:cubicBezTo>
                  <a:cubicBezTo>
                    <a:pt x="519" y="2672"/>
                    <a:pt x="436" y="3355"/>
                    <a:pt x="376" y="3769"/>
                  </a:cubicBezTo>
                  <a:cubicBezTo>
                    <a:pt x="316" y="4183"/>
                    <a:pt x="280" y="4328"/>
                    <a:pt x="245" y="4442"/>
                  </a:cubicBezTo>
                  <a:cubicBezTo>
                    <a:pt x="209" y="4556"/>
                    <a:pt x="173" y="4639"/>
                    <a:pt x="143" y="4608"/>
                  </a:cubicBezTo>
                  <a:cubicBezTo>
                    <a:pt x="113" y="4577"/>
                    <a:pt x="89" y="4432"/>
                    <a:pt x="54" y="4028"/>
                  </a:cubicBezTo>
                  <a:cubicBezTo>
                    <a:pt x="18" y="3624"/>
                    <a:pt x="-30" y="2961"/>
                    <a:pt x="24" y="2516"/>
                  </a:cubicBezTo>
                  <a:cubicBezTo>
                    <a:pt x="77" y="2071"/>
                    <a:pt x="233" y="1843"/>
                    <a:pt x="501" y="1740"/>
                  </a:cubicBezTo>
                  <a:cubicBezTo>
                    <a:pt x="770" y="1636"/>
                    <a:pt x="1152" y="1657"/>
                    <a:pt x="1582" y="1781"/>
                  </a:cubicBezTo>
                  <a:cubicBezTo>
                    <a:pt x="2012" y="1905"/>
                    <a:pt x="2489" y="2133"/>
                    <a:pt x="2967" y="2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9" name="Line"/>
            <p:cNvSpPr/>
            <p:nvPr/>
          </p:nvSpPr>
          <p:spPr>
            <a:xfrm>
              <a:off x="4096327" y="4405922"/>
              <a:ext cx="120701" cy="2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85" extrusionOk="0">
                  <a:moveTo>
                    <a:pt x="17473" y="222"/>
                  </a:moveTo>
                  <a:cubicBezTo>
                    <a:pt x="15642" y="47"/>
                    <a:pt x="13812" y="-129"/>
                    <a:pt x="12347" y="134"/>
                  </a:cubicBezTo>
                  <a:cubicBezTo>
                    <a:pt x="10883" y="398"/>
                    <a:pt x="9785" y="1100"/>
                    <a:pt x="7771" y="3910"/>
                  </a:cubicBezTo>
                  <a:cubicBezTo>
                    <a:pt x="5758" y="6720"/>
                    <a:pt x="2829" y="11637"/>
                    <a:pt x="1364" y="14534"/>
                  </a:cubicBezTo>
                  <a:cubicBezTo>
                    <a:pt x="-100" y="17432"/>
                    <a:pt x="-100" y="18310"/>
                    <a:pt x="83" y="19188"/>
                  </a:cubicBezTo>
                  <a:cubicBezTo>
                    <a:pt x="266" y="20066"/>
                    <a:pt x="632" y="20944"/>
                    <a:pt x="2097" y="21208"/>
                  </a:cubicBezTo>
                  <a:cubicBezTo>
                    <a:pt x="3561" y="21471"/>
                    <a:pt x="6124" y="21120"/>
                    <a:pt x="9419" y="19276"/>
                  </a:cubicBezTo>
                  <a:cubicBezTo>
                    <a:pt x="12714" y="17432"/>
                    <a:pt x="16741" y="14095"/>
                    <a:pt x="18937" y="11110"/>
                  </a:cubicBezTo>
                  <a:cubicBezTo>
                    <a:pt x="21134" y="8125"/>
                    <a:pt x="21500" y="5491"/>
                    <a:pt x="19853" y="3647"/>
                  </a:cubicBezTo>
                  <a:cubicBezTo>
                    <a:pt x="18205" y="1803"/>
                    <a:pt x="14544" y="749"/>
                    <a:pt x="11066" y="749"/>
                  </a:cubicBezTo>
                  <a:cubicBezTo>
                    <a:pt x="7588" y="749"/>
                    <a:pt x="4293" y="1803"/>
                    <a:pt x="998" y="2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0" name="Line"/>
            <p:cNvSpPr/>
            <p:nvPr/>
          </p:nvSpPr>
          <p:spPr>
            <a:xfrm>
              <a:off x="4362450" y="4459399"/>
              <a:ext cx="50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7100" y="20160"/>
                    <a:pt x="12600" y="18720"/>
                    <a:pt x="9000" y="15120"/>
                  </a:cubicBezTo>
                  <a:cubicBezTo>
                    <a:pt x="5400" y="11520"/>
                    <a:pt x="2700" y="576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1" name="Line"/>
            <p:cNvSpPr/>
            <p:nvPr/>
          </p:nvSpPr>
          <p:spPr>
            <a:xfrm>
              <a:off x="4471347" y="4294299"/>
              <a:ext cx="1395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600" extrusionOk="0">
                  <a:moveTo>
                    <a:pt x="16764" y="0"/>
                  </a:moveTo>
                  <a:cubicBezTo>
                    <a:pt x="11756" y="379"/>
                    <a:pt x="6747" y="758"/>
                    <a:pt x="3773" y="1200"/>
                  </a:cubicBezTo>
                  <a:cubicBezTo>
                    <a:pt x="799" y="1642"/>
                    <a:pt x="-140" y="2147"/>
                    <a:pt x="17" y="3158"/>
                  </a:cubicBezTo>
                  <a:cubicBezTo>
                    <a:pt x="173" y="4168"/>
                    <a:pt x="1425" y="5684"/>
                    <a:pt x="4869" y="7516"/>
                  </a:cubicBezTo>
                  <a:cubicBezTo>
                    <a:pt x="8312" y="9347"/>
                    <a:pt x="13947" y="11495"/>
                    <a:pt x="17234" y="13453"/>
                  </a:cubicBezTo>
                  <a:cubicBezTo>
                    <a:pt x="20521" y="15411"/>
                    <a:pt x="21460" y="17179"/>
                    <a:pt x="19895" y="18505"/>
                  </a:cubicBezTo>
                  <a:cubicBezTo>
                    <a:pt x="18330" y="19832"/>
                    <a:pt x="14260" y="20716"/>
                    <a:pt x="101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2" name="Line"/>
            <p:cNvSpPr/>
            <p:nvPr/>
          </p:nvSpPr>
          <p:spPr>
            <a:xfrm>
              <a:off x="4514850" y="4192699"/>
              <a:ext cx="355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957" y="16560"/>
                    <a:pt x="5914" y="11520"/>
                    <a:pt x="9514" y="7920"/>
                  </a:cubicBezTo>
                  <a:cubicBezTo>
                    <a:pt x="13114" y="4320"/>
                    <a:pt x="17357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3" name="Line"/>
            <p:cNvSpPr/>
            <p:nvPr/>
          </p:nvSpPr>
          <p:spPr>
            <a:xfrm>
              <a:off x="474169" y="2675049"/>
              <a:ext cx="6040932" cy="337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21592" y="0"/>
                  </a:moveTo>
                  <a:cubicBezTo>
                    <a:pt x="21547" y="298"/>
                    <a:pt x="21501" y="596"/>
                    <a:pt x="21460" y="955"/>
                  </a:cubicBezTo>
                  <a:cubicBezTo>
                    <a:pt x="21418" y="1314"/>
                    <a:pt x="21380" y="1733"/>
                    <a:pt x="21342" y="2214"/>
                  </a:cubicBezTo>
                  <a:cubicBezTo>
                    <a:pt x="21305" y="2695"/>
                    <a:pt x="21267" y="3237"/>
                    <a:pt x="21225" y="3785"/>
                  </a:cubicBezTo>
                  <a:cubicBezTo>
                    <a:pt x="21183" y="4334"/>
                    <a:pt x="21138" y="4889"/>
                    <a:pt x="21089" y="5403"/>
                  </a:cubicBezTo>
                  <a:cubicBezTo>
                    <a:pt x="21040" y="5918"/>
                    <a:pt x="20987" y="6392"/>
                    <a:pt x="20919" y="6879"/>
                  </a:cubicBezTo>
                  <a:cubicBezTo>
                    <a:pt x="20851" y="7367"/>
                    <a:pt x="20767" y="7868"/>
                    <a:pt x="20673" y="8383"/>
                  </a:cubicBezTo>
                  <a:cubicBezTo>
                    <a:pt x="20578" y="8897"/>
                    <a:pt x="20472" y="9425"/>
                    <a:pt x="20366" y="9913"/>
                  </a:cubicBezTo>
                  <a:cubicBezTo>
                    <a:pt x="20260" y="10401"/>
                    <a:pt x="20155" y="10847"/>
                    <a:pt x="20041" y="11288"/>
                  </a:cubicBezTo>
                  <a:cubicBezTo>
                    <a:pt x="19928" y="11728"/>
                    <a:pt x="19807" y="12161"/>
                    <a:pt x="19663" y="12601"/>
                  </a:cubicBezTo>
                  <a:cubicBezTo>
                    <a:pt x="19519" y="13041"/>
                    <a:pt x="19353" y="13488"/>
                    <a:pt x="19182" y="13928"/>
                  </a:cubicBezTo>
                  <a:cubicBezTo>
                    <a:pt x="19012" y="14368"/>
                    <a:pt x="18838" y="14802"/>
                    <a:pt x="18653" y="15228"/>
                  </a:cubicBezTo>
                  <a:cubicBezTo>
                    <a:pt x="18467" y="15655"/>
                    <a:pt x="18271" y="16075"/>
                    <a:pt x="18070" y="16467"/>
                  </a:cubicBezTo>
                  <a:cubicBezTo>
                    <a:pt x="17870" y="16860"/>
                    <a:pt x="17665" y="17226"/>
                    <a:pt x="17454" y="17564"/>
                  </a:cubicBezTo>
                  <a:cubicBezTo>
                    <a:pt x="17242" y="17903"/>
                    <a:pt x="17022" y="18214"/>
                    <a:pt x="16799" y="18485"/>
                  </a:cubicBezTo>
                  <a:cubicBezTo>
                    <a:pt x="16576" y="18756"/>
                    <a:pt x="16349" y="18986"/>
                    <a:pt x="16107" y="19203"/>
                  </a:cubicBezTo>
                  <a:cubicBezTo>
                    <a:pt x="15865" y="19420"/>
                    <a:pt x="15608" y="19623"/>
                    <a:pt x="15335" y="19819"/>
                  </a:cubicBezTo>
                  <a:cubicBezTo>
                    <a:pt x="15063" y="20016"/>
                    <a:pt x="14775" y="20205"/>
                    <a:pt x="14476" y="20381"/>
                  </a:cubicBezTo>
                  <a:cubicBezTo>
                    <a:pt x="14178" y="20557"/>
                    <a:pt x="13867" y="20720"/>
                    <a:pt x="13557" y="20855"/>
                  </a:cubicBezTo>
                  <a:cubicBezTo>
                    <a:pt x="13247" y="20991"/>
                    <a:pt x="12937" y="21099"/>
                    <a:pt x="12627" y="21194"/>
                  </a:cubicBezTo>
                  <a:cubicBezTo>
                    <a:pt x="12316" y="21289"/>
                    <a:pt x="12006" y="21370"/>
                    <a:pt x="11700" y="21431"/>
                  </a:cubicBezTo>
                  <a:cubicBezTo>
                    <a:pt x="11393" y="21492"/>
                    <a:pt x="11091" y="21532"/>
                    <a:pt x="10792" y="21559"/>
                  </a:cubicBezTo>
                  <a:cubicBezTo>
                    <a:pt x="10493" y="21586"/>
                    <a:pt x="10198" y="21600"/>
                    <a:pt x="9903" y="21600"/>
                  </a:cubicBezTo>
                  <a:cubicBezTo>
                    <a:pt x="9608" y="21600"/>
                    <a:pt x="9313" y="21586"/>
                    <a:pt x="9022" y="21553"/>
                  </a:cubicBezTo>
                  <a:cubicBezTo>
                    <a:pt x="8730" y="21519"/>
                    <a:pt x="8443" y="21465"/>
                    <a:pt x="8163" y="21404"/>
                  </a:cubicBezTo>
                  <a:cubicBezTo>
                    <a:pt x="7883" y="21343"/>
                    <a:pt x="7611" y="21275"/>
                    <a:pt x="7342" y="21200"/>
                  </a:cubicBezTo>
                  <a:cubicBezTo>
                    <a:pt x="7073" y="21126"/>
                    <a:pt x="6809" y="21045"/>
                    <a:pt x="6517" y="20930"/>
                  </a:cubicBezTo>
                  <a:cubicBezTo>
                    <a:pt x="6226" y="20815"/>
                    <a:pt x="5908" y="20666"/>
                    <a:pt x="5594" y="20496"/>
                  </a:cubicBezTo>
                  <a:cubicBezTo>
                    <a:pt x="5280" y="20327"/>
                    <a:pt x="4970" y="20137"/>
                    <a:pt x="4694" y="19934"/>
                  </a:cubicBezTo>
                  <a:cubicBezTo>
                    <a:pt x="4418" y="19731"/>
                    <a:pt x="4176" y="19514"/>
                    <a:pt x="3937" y="19257"/>
                  </a:cubicBezTo>
                  <a:cubicBezTo>
                    <a:pt x="3699" y="19000"/>
                    <a:pt x="3465" y="18702"/>
                    <a:pt x="3253" y="18384"/>
                  </a:cubicBezTo>
                  <a:cubicBezTo>
                    <a:pt x="3041" y="18065"/>
                    <a:pt x="2852" y="17727"/>
                    <a:pt x="2678" y="17348"/>
                  </a:cubicBezTo>
                  <a:cubicBezTo>
                    <a:pt x="2504" y="16969"/>
                    <a:pt x="2345" y="16549"/>
                    <a:pt x="2201" y="16088"/>
                  </a:cubicBezTo>
                  <a:cubicBezTo>
                    <a:pt x="2057" y="15628"/>
                    <a:pt x="1929" y="15127"/>
                    <a:pt x="1815" y="14619"/>
                  </a:cubicBezTo>
                  <a:cubicBezTo>
                    <a:pt x="1702" y="14111"/>
                    <a:pt x="1603" y="13596"/>
                    <a:pt x="1524" y="13095"/>
                  </a:cubicBezTo>
                  <a:cubicBezTo>
                    <a:pt x="1445" y="12594"/>
                    <a:pt x="1384" y="12107"/>
                    <a:pt x="1320" y="11626"/>
                  </a:cubicBezTo>
                  <a:cubicBezTo>
                    <a:pt x="1255" y="11145"/>
                    <a:pt x="1187" y="10671"/>
                    <a:pt x="1123" y="10204"/>
                  </a:cubicBezTo>
                  <a:cubicBezTo>
                    <a:pt x="1059" y="9737"/>
                    <a:pt x="998" y="9276"/>
                    <a:pt x="945" y="8843"/>
                  </a:cubicBezTo>
                  <a:cubicBezTo>
                    <a:pt x="892" y="8410"/>
                    <a:pt x="847" y="8004"/>
                    <a:pt x="805" y="7577"/>
                  </a:cubicBezTo>
                  <a:cubicBezTo>
                    <a:pt x="764" y="7150"/>
                    <a:pt x="726" y="6703"/>
                    <a:pt x="688" y="6250"/>
                  </a:cubicBezTo>
                  <a:cubicBezTo>
                    <a:pt x="650" y="5796"/>
                    <a:pt x="612" y="5336"/>
                    <a:pt x="571" y="4984"/>
                  </a:cubicBezTo>
                  <a:cubicBezTo>
                    <a:pt x="529" y="4631"/>
                    <a:pt x="484" y="4388"/>
                    <a:pt x="442" y="4218"/>
                  </a:cubicBezTo>
                  <a:cubicBezTo>
                    <a:pt x="401" y="4049"/>
                    <a:pt x="363" y="3954"/>
                    <a:pt x="340" y="3941"/>
                  </a:cubicBezTo>
                  <a:cubicBezTo>
                    <a:pt x="317" y="3927"/>
                    <a:pt x="310" y="3995"/>
                    <a:pt x="276" y="4232"/>
                  </a:cubicBezTo>
                  <a:cubicBezTo>
                    <a:pt x="242" y="4469"/>
                    <a:pt x="181" y="4875"/>
                    <a:pt x="143" y="5126"/>
                  </a:cubicBezTo>
                  <a:cubicBezTo>
                    <a:pt x="105" y="5376"/>
                    <a:pt x="90" y="5471"/>
                    <a:pt x="71" y="5471"/>
                  </a:cubicBezTo>
                  <a:cubicBezTo>
                    <a:pt x="53" y="5471"/>
                    <a:pt x="30" y="5376"/>
                    <a:pt x="15" y="5146"/>
                  </a:cubicBezTo>
                  <a:cubicBezTo>
                    <a:pt x="0" y="4916"/>
                    <a:pt x="-8" y="4550"/>
                    <a:pt x="11" y="4300"/>
                  </a:cubicBezTo>
                  <a:cubicBezTo>
                    <a:pt x="30" y="4049"/>
                    <a:pt x="75" y="3914"/>
                    <a:pt x="170" y="3819"/>
                  </a:cubicBezTo>
                  <a:cubicBezTo>
                    <a:pt x="264" y="3724"/>
                    <a:pt x="408" y="3670"/>
                    <a:pt x="552" y="3765"/>
                  </a:cubicBezTo>
                  <a:cubicBezTo>
                    <a:pt x="696" y="3860"/>
                    <a:pt x="839" y="4103"/>
                    <a:pt x="983" y="4327"/>
                  </a:cubicBezTo>
                  <a:cubicBezTo>
                    <a:pt x="1127" y="4550"/>
                    <a:pt x="1271" y="4753"/>
                    <a:pt x="1414" y="4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4" name="Line"/>
            <p:cNvSpPr/>
            <p:nvPr/>
          </p:nvSpPr>
          <p:spPr>
            <a:xfrm>
              <a:off x="5925608" y="5064465"/>
              <a:ext cx="176743" cy="25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16" extrusionOk="0">
                  <a:moveTo>
                    <a:pt x="21471" y="2504"/>
                  </a:moveTo>
                  <a:cubicBezTo>
                    <a:pt x="18385" y="1618"/>
                    <a:pt x="15300" y="733"/>
                    <a:pt x="13114" y="291"/>
                  </a:cubicBezTo>
                  <a:cubicBezTo>
                    <a:pt x="10928" y="-152"/>
                    <a:pt x="9642" y="-152"/>
                    <a:pt x="8100" y="733"/>
                  </a:cubicBezTo>
                  <a:cubicBezTo>
                    <a:pt x="6557" y="1618"/>
                    <a:pt x="4757" y="3389"/>
                    <a:pt x="3342" y="6133"/>
                  </a:cubicBezTo>
                  <a:cubicBezTo>
                    <a:pt x="1928" y="8878"/>
                    <a:pt x="900" y="12596"/>
                    <a:pt x="385" y="14986"/>
                  </a:cubicBezTo>
                  <a:cubicBezTo>
                    <a:pt x="-129" y="17376"/>
                    <a:pt x="-129" y="18438"/>
                    <a:pt x="385" y="19235"/>
                  </a:cubicBezTo>
                  <a:cubicBezTo>
                    <a:pt x="900" y="20032"/>
                    <a:pt x="1928" y="20563"/>
                    <a:pt x="3085" y="20917"/>
                  </a:cubicBezTo>
                  <a:cubicBezTo>
                    <a:pt x="4242" y="21271"/>
                    <a:pt x="5528" y="21448"/>
                    <a:pt x="7457" y="20651"/>
                  </a:cubicBezTo>
                  <a:cubicBezTo>
                    <a:pt x="9385" y="19855"/>
                    <a:pt x="11957" y="18084"/>
                    <a:pt x="13757" y="15605"/>
                  </a:cubicBezTo>
                  <a:cubicBezTo>
                    <a:pt x="15557" y="13127"/>
                    <a:pt x="16585" y="9940"/>
                    <a:pt x="16328" y="7461"/>
                  </a:cubicBezTo>
                  <a:cubicBezTo>
                    <a:pt x="16071" y="4982"/>
                    <a:pt x="14528" y="3212"/>
                    <a:pt x="13114" y="2238"/>
                  </a:cubicBezTo>
                  <a:cubicBezTo>
                    <a:pt x="11700" y="1264"/>
                    <a:pt x="10414" y="1087"/>
                    <a:pt x="9000" y="1087"/>
                  </a:cubicBezTo>
                  <a:cubicBezTo>
                    <a:pt x="7585" y="1087"/>
                    <a:pt x="6042" y="1264"/>
                    <a:pt x="5785" y="1796"/>
                  </a:cubicBezTo>
                  <a:cubicBezTo>
                    <a:pt x="5528" y="2327"/>
                    <a:pt x="6557" y="3212"/>
                    <a:pt x="7585" y="4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5" name="Line"/>
            <p:cNvSpPr/>
            <p:nvPr/>
          </p:nvSpPr>
          <p:spPr>
            <a:xfrm>
              <a:off x="6197600" y="5151549"/>
              <a:ext cx="190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6" name="Line"/>
            <p:cNvSpPr/>
            <p:nvPr/>
          </p:nvSpPr>
          <p:spPr>
            <a:xfrm>
              <a:off x="6337300" y="5024005"/>
              <a:ext cx="144313" cy="31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31" extrusionOk="0">
                  <a:moveTo>
                    <a:pt x="17843" y="1342"/>
                  </a:moveTo>
                  <a:cubicBezTo>
                    <a:pt x="13774" y="762"/>
                    <a:pt x="9704" y="182"/>
                    <a:pt x="6887" y="37"/>
                  </a:cubicBezTo>
                  <a:cubicBezTo>
                    <a:pt x="4070" y="-108"/>
                    <a:pt x="2504" y="182"/>
                    <a:pt x="1722" y="689"/>
                  </a:cubicBezTo>
                  <a:cubicBezTo>
                    <a:pt x="939" y="1197"/>
                    <a:pt x="939" y="1922"/>
                    <a:pt x="2974" y="4024"/>
                  </a:cubicBezTo>
                  <a:cubicBezTo>
                    <a:pt x="5009" y="6126"/>
                    <a:pt x="9078" y="9605"/>
                    <a:pt x="12522" y="12214"/>
                  </a:cubicBezTo>
                  <a:cubicBezTo>
                    <a:pt x="15965" y="14824"/>
                    <a:pt x="18783" y="16563"/>
                    <a:pt x="20191" y="17868"/>
                  </a:cubicBezTo>
                  <a:cubicBezTo>
                    <a:pt x="21600" y="19173"/>
                    <a:pt x="21600" y="20042"/>
                    <a:pt x="20817" y="20622"/>
                  </a:cubicBezTo>
                  <a:cubicBezTo>
                    <a:pt x="20035" y="21202"/>
                    <a:pt x="18470" y="21492"/>
                    <a:pt x="14870" y="21420"/>
                  </a:cubicBezTo>
                  <a:cubicBezTo>
                    <a:pt x="11270" y="21347"/>
                    <a:pt x="5635" y="20912"/>
                    <a:pt x="0" y="20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7" name="Line"/>
            <p:cNvSpPr/>
            <p:nvPr/>
          </p:nvSpPr>
          <p:spPr>
            <a:xfrm>
              <a:off x="6500137" y="4954699"/>
              <a:ext cx="2245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216" y="21600"/>
                  </a:moveTo>
                  <a:cubicBezTo>
                    <a:pt x="14" y="16000"/>
                    <a:pt x="-188" y="10400"/>
                    <a:pt x="317" y="6800"/>
                  </a:cubicBezTo>
                  <a:cubicBezTo>
                    <a:pt x="821" y="3200"/>
                    <a:pt x="2033" y="1600"/>
                    <a:pt x="5666" y="800"/>
                  </a:cubicBezTo>
                  <a:cubicBezTo>
                    <a:pt x="9300" y="0"/>
                    <a:pt x="15356" y="0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1578" name="Line Shape" descr="Line Shap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4762499" y="103299"/>
              <a:ext cx="1162051" cy="7035801"/>
            </a:xfrm>
            <a:prstGeom prst="rect">
              <a:avLst/>
            </a:prstGeom>
            <a:effectLst/>
          </p:spPr>
        </p:pic>
        <p:pic>
          <p:nvPicPr>
            <p:cNvPr id="1580" name="Line Shape" descr="Line Shape"/>
            <p:cNvPicPr>
              <a:picLocks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7600899" y="2082383"/>
              <a:ext cx="273101" cy="275649"/>
            </a:xfrm>
            <a:prstGeom prst="rect">
              <a:avLst/>
            </a:prstGeom>
            <a:effectLst/>
          </p:spPr>
        </p:pic>
        <p:pic>
          <p:nvPicPr>
            <p:cNvPr id="1582" name="Line Shape" descr="Line Shape"/>
            <p:cNvPicPr>
              <a:picLocks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7907202" y="2093161"/>
              <a:ext cx="176349" cy="197217"/>
            </a:xfrm>
            <a:prstGeom prst="rect">
              <a:avLst/>
            </a:prstGeom>
            <a:effectLst/>
          </p:spPr>
        </p:pic>
        <p:pic>
          <p:nvPicPr>
            <p:cNvPr id="1584" name="Line Shape" descr="Line Shape"/>
            <p:cNvPicPr>
              <a:picLocks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8115278" y="1843199"/>
              <a:ext cx="114322" cy="409431"/>
            </a:xfrm>
            <a:prstGeom prst="rect">
              <a:avLst/>
            </a:prstGeom>
            <a:effectLst/>
          </p:spPr>
        </p:pic>
        <p:pic>
          <p:nvPicPr>
            <p:cNvPr id="1586" name="Line Shape" descr="Line Shape"/>
            <p:cNvPicPr>
              <a:picLocks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8093021" y="2033699"/>
              <a:ext cx="174680" cy="64724"/>
            </a:xfrm>
            <a:prstGeom prst="rect">
              <a:avLst/>
            </a:prstGeom>
            <a:effectLst/>
          </p:spPr>
        </p:pic>
        <p:pic>
          <p:nvPicPr>
            <p:cNvPr id="1588" name="Line Shape" descr="Line Shape"/>
            <p:cNvPicPr>
              <a:picLocks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8258199" y="1991438"/>
              <a:ext cx="219051" cy="265644"/>
            </a:xfrm>
            <a:prstGeom prst="rect">
              <a:avLst/>
            </a:prstGeom>
            <a:effectLst/>
          </p:spPr>
        </p:pic>
        <p:pic>
          <p:nvPicPr>
            <p:cNvPr id="1590" name="Line Shape" descr="Line Shape"/>
            <p:cNvPicPr>
              <a:picLocks/>
            </p:cNvPicPr>
            <p:nvPr/>
          </p:nvPicPr>
          <p:blipFill>
            <a:blip r:embed="rId8" cstate="print">
              <a:extLst/>
            </a:blip>
            <a:stretch>
              <a:fillRect/>
            </a:stretch>
          </p:blipFill>
          <p:spPr>
            <a:xfrm>
              <a:off x="8591550" y="2313099"/>
              <a:ext cx="63500" cy="355601"/>
            </a:xfrm>
            <a:prstGeom prst="rect">
              <a:avLst/>
            </a:prstGeom>
            <a:effectLst/>
          </p:spPr>
        </p:pic>
        <p:pic>
          <p:nvPicPr>
            <p:cNvPr id="1592" name="Line Shape" descr="Line Shape"/>
            <p:cNvPicPr>
              <a:picLocks/>
            </p:cNvPicPr>
            <p:nvPr/>
          </p:nvPicPr>
          <p:blipFill>
            <a:blip r:embed="rId9" cstate="print">
              <a:extLst/>
            </a:blip>
            <a:stretch>
              <a:fillRect/>
            </a:stretch>
          </p:blipFill>
          <p:spPr>
            <a:xfrm>
              <a:off x="8724899" y="2503599"/>
              <a:ext cx="273051" cy="63501"/>
            </a:xfrm>
            <a:prstGeom prst="rect">
              <a:avLst/>
            </a:prstGeom>
            <a:effectLst/>
          </p:spPr>
        </p:pic>
        <p:pic>
          <p:nvPicPr>
            <p:cNvPr id="1594" name="Line Shape" descr="Line Shape"/>
            <p:cNvPicPr>
              <a:picLocks/>
            </p:cNvPicPr>
            <p:nvPr/>
          </p:nvPicPr>
          <p:blipFill>
            <a:blip r:embed="rId10" cstate="print">
              <a:extLst/>
            </a:blip>
            <a:stretch>
              <a:fillRect/>
            </a:stretch>
          </p:blipFill>
          <p:spPr>
            <a:xfrm>
              <a:off x="8901573" y="2441259"/>
              <a:ext cx="128128" cy="176641"/>
            </a:xfrm>
            <a:prstGeom prst="rect">
              <a:avLst/>
            </a:prstGeom>
            <a:effectLst/>
          </p:spPr>
        </p:pic>
        <p:pic>
          <p:nvPicPr>
            <p:cNvPr id="1596" name="Line Shape" descr="Line Shape"/>
            <p:cNvPicPr>
              <a:picLocks/>
            </p:cNvPicPr>
            <p:nvPr/>
          </p:nvPicPr>
          <p:blipFill>
            <a:blip r:embed="rId11" cstate="print">
              <a:extLst/>
            </a:blip>
            <a:stretch>
              <a:fillRect/>
            </a:stretch>
          </p:blipFill>
          <p:spPr>
            <a:xfrm>
              <a:off x="9118600" y="2401999"/>
              <a:ext cx="190500" cy="287954"/>
            </a:xfrm>
            <a:prstGeom prst="rect">
              <a:avLst/>
            </a:prstGeom>
            <a:effectLst/>
          </p:spPr>
        </p:pic>
        <p:pic>
          <p:nvPicPr>
            <p:cNvPr id="1598" name="Line Shape" descr="Line Shape"/>
            <p:cNvPicPr>
              <a:picLocks/>
            </p:cNvPicPr>
            <p:nvPr/>
          </p:nvPicPr>
          <p:blipFill>
            <a:blip r:embed="rId12" cstate="print">
              <a:extLst/>
            </a:blip>
            <a:stretch>
              <a:fillRect/>
            </a:stretch>
          </p:blipFill>
          <p:spPr>
            <a:xfrm>
              <a:off x="9785349" y="2095083"/>
              <a:ext cx="273051" cy="65617"/>
            </a:xfrm>
            <a:prstGeom prst="rect">
              <a:avLst/>
            </a:prstGeom>
            <a:effectLst/>
          </p:spPr>
        </p:pic>
        <p:pic>
          <p:nvPicPr>
            <p:cNvPr id="1600" name="Line Shape" descr="Line Shape"/>
            <p:cNvPicPr>
              <a:picLocks/>
            </p:cNvPicPr>
            <p:nvPr/>
          </p:nvPicPr>
          <p:blipFill>
            <a:blip r:embed="rId13" cstate="print">
              <a:extLst/>
            </a:blip>
            <a:stretch>
              <a:fillRect/>
            </a:stretch>
          </p:blipFill>
          <p:spPr>
            <a:xfrm>
              <a:off x="9846404" y="2255949"/>
              <a:ext cx="224697" cy="81027"/>
            </a:xfrm>
            <a:prstGeom prst="rect">
              <a:avLst/>
            </a:prstGeom>
            <a:effectLst/>
          </p:spPr>
        </p:pic>
        <p:pic>
          <p:nvPicPr>
            <p:cNvPr id="1602" name="Line Shape" descr="Line Shape"/>
            <p:cNvPicPr>
              <a:picLocks/>
            </p:cNvPicPr>
            <p:nvPr/>
          </p:nvPicPr>
          <p:blipFill>
            <a:blip r:embed="rId14" cstate="print">
              <a:extLst/>
            </a:blip>
            <a:stretch>
              <a:fillRect/>
            </a:stretch>
          </p:blipFill>
          <p:spPr>
            <a:xfrm>
              <a:off x="10202333" y="2027349"/>
              <a:ext cx="325967" cy="307623"/>
            </a:xfrm>
            <a:prstGeom prst="rect">
              <a:avLst/>
            </a:prstGeom>
            <a:effectLst/>
          </p:spPr>
        </p:pic>
        <p:pic>
          <p:nvPicPr>
            <p:cNvPr id="1604" name="Line Shape" descr="Line Shape"/>
            <p:cNvPicPr>
              <a:picLocks/>
            </p:cNvPicPr>
            <p:nvPr/>
          </p:nvPicPr>
          <p:blipFill>
            <a:blip r:embed="rId15" cstate="print">
              <a:extLst/>
            </a:blip>
            <a:stretch>
              <a:fillRect/>
            </a:stretch>
          </p:blipFill>
          <p:spPr>
            <a:xfrm>
              <a:off x="10478679" y="1695479"/>
              <a:ext cx="551271" cy="549653"/>
            </a:xfrm>
            <a:prstGeom prst="rect">
              <a:avLst/>
            </a:prstGeom>
            <a:effectLst/>
          </p:spPr>
        </p:pic>
        <p:pic>
          <p:nvPicPr>
            <p:cNvPr id="1606" name="Line Shape" descr="Line Shape"/>
            <p:cNvPicPr>
              <a:picLocks/>
            </p:cNvPicPr>
            <p:nvPr/>
          </p:nvPicPr>
          <p:blipFill>
            <a:blip r:embed="rId16" cstate="print">
              <a:extLst/>
            </a:blip>
            <a:stretch>
              <a:fillRect/>
            </a:stretch>
          </p:blipFill>
          <p:spPr>
            <a:xfrm>
              <a:off x="10693400" y="1862249"/>
              <a:ext cx="361950" cy="63501"/>
            </a:xfrm>
            <a:prstGeom prst="rect">
              <a:avLst/>
            </a:prstGeom>
            <a:effectLst/>
          </p:spPr>
        </p:pic>
        <p:pic>
          <p:nvPicPr>
            <p:cNvPr id="1608" name="Line Shape" descr="Line Shape"/>
            <p:cNvPicPr>
              <a:picLocks/>
            </p:cNvPicPr>
            <p:nvPr/>
          </p:nvPicPr>
          <p:blipFill>
            <a:blip r:embed="rId17" cstate="print">
              <a:extLst/>
            </a:blip>
            <a:stretch>
              <a:fillRect/>
            </a:stretch>
          </p:blipFill>
          <p:spPr>
            <a:xfrm>
              <a:off x="11099799" y="2059099"/>
              <a:ext cx="247651" cy="248783"/>
            </a:xfrm>
            <a:prstGeom prst="rect">
              <a:avLst/>
            </a:prstGeom>
            <a:effectLst/>
          </p:spPr>
        </p:pic>
        <p:pic>
          <p:nvPicPr>
            <p:cNvPr id="1610" name="Line Shape" descr="Line Shape"/>
            <p:cNvPicPr>
              <a:picLocks/>
            </p:cNvPicPr>
            <p:nvPr/>
          </p:nvPicPr>
          <p:blipFill>
            <a:blip r:embed="rId18" cstate="print">
              <a:extLst/>
            </a:blip>
            <a:stretch>
              <a:fillRect/>
            </a:stretch>
          </p:blipFill>
          <p:spPr>
            <a:xfrm>
              <a:off x="11341099" y="2128949"/>
              <a:ext cx="349251" cy="107951"/>
            </a:xfrm>
            <a:prstGeom prst="rect">
              <a:avLst/>
            </a:prstGeom>
            <a:effectLst/>
          </p:spPr>
        </p:pic>
        <p:pic>
          <p:nvPicPr>
            <p:cNvPr id="1612" name="Line Shape" descr="Line Shape"/>
            <p:cNvPicPr>
              <a:picLocks/>
            </p:cNvPicPr>
            <p:nvPr/>
          </p:nvPicPr>
          <p:blipFill>
            <a:blip r:embed="rId19" cstate="print">
              <a:extLst/>
            </a:blip>
            <a:stretch>
              <a:fillRect/>
            </a:stretch>
          </p:blipFill>
          <p:spPr>
            <a:xfrm>
              <a:off x="11512550" y="2080266"/>
              <a:ext cx="146035" cy="226484"/>
            </a:xfrm>
            <a:prstGeom prst="rect">
              <a:avLst/>
            </a:prstGeom>
            <a:effectLst/>
          </p:spPr>
        </p:pic>
        <p:pic>
          <p:nvPicPr>
            <p:cNvPr id="1614" name="Line Shape" descr="Line Shape"/>
            <p:cNvPicPr>
              <a:picLocks/>
            </p:cNvPicPr>
            <p:nvPr/>
          </p:nvPicPr>
          <p:blipFill>
            <a:blip r:embed="rId20" cstate="print">
              <a:extLst/>
            </a:blip>
            <a:stretch>
              <a:fillRect/>
            </a:stretch>
          </p:blipFill>
          <p:spPr>
            <a:xfrm>
              <a:off x="11723801" y="1838737"/>
              <a:ext cx="285572" cy="468013"/>
            </a:xfrm>
            <a:prstGeom prst="rect">
              <a:avLst/>
            </a:prstGeom>
            <a:effectLst/>
          </p:spPr>
        </p:pic>
        <p:pic>
          <p:nvPicPr>
            <p:cNvPr id="1616" name="Line Shape" descr="Line Shape"/>
            <p:cNvPicPr>
              <a:picLocks/>
            </p:cNvPicPr>
            <p:nvPr/>
          </p:nvPicPr>
          <p:blipFill>
            <a:blip r:embed="rId21" cstate="print">
              <a:extLst/>
            </a:blip>
            <a:stretch>
              <a:fillRect/>
            </a:stretch>
          </p:blipFill>
          <p:spPr>
            <a:xfrm>
              <a:off x="7558213" y="3343916"/>
              <a:ext cx="127283" cy="406558"/>
            </a:xfrm>
            <a:prstGeom prst="rect">
              <a:avLst/>
            </a:prstGeom>
            <a:effectLst/>
          </p:spPr>
        </p:pic>
        <p:pic>
          <p:nvPicPr>
            <p:cNvPr id="1618" name="Line Shape" descr="Line Shape"/>
            <p:cNvPicPr>
              <a:picLocks/>
            </p:cNvPicPr>
            <p:nvPr/>
          </p:nvPicPr>
          <p:blipFill>
            <a:blip r:embed="rId22" cstate="print">
              <a:extLst/>
            </a:blip>
            <a:stretch>
              <a:fillRect/>
            </a:stretch>
          </p:blipFill>
          <p:spPr>
            <a:xfrm>
              <a:off x="7816850" y="3333760"/>
              <a:ext cx="48684" cy="376340"/>
            </a:xfrm>
            <a:prstGeom prst="rect">
              <a:avLst/>
            </a:prstGeom>
            <a:effectLst/>
          </p:spPr>
        </p:pic>
        <p:pic>
          <p:nvPicPr>
            <p:cNvPr id="1620" name="Line Shape" descr="Line Shape"/>
            <p:cNvPicPr>
              <a:picLocks/>
            </p:cNvPicPr>
            <p:nvPr/>
          </p:nvPicPr>
          <p:blipFill>
            <a:blip r:embed="rId23" cstate="print">
              <a:extLst/>
            </a:blip>
            <a:stretch>
              <a:fillRect/>
            </a:stretch>
          </p:blipFill>
          <p:spPr>
            <a:xfrm>
              <a:off x="7476066" y="3330279"/>
              <a:ext cx="550334" cy="106771"/>
            </a:xfrm>
            <a:prstGeom prst="rect">
              <a:avLst/>
            </a:prstGeom>
            <a:effectLst/>
          </p:spPr>
        </p:pic>
        <p:pic>
          <p:nvPicPr>
            <p:cNvPr id="1622" name="Line Shape" descr="Line Shape"/>
            <p:cNvPicPr>
              <a:picLocks/>
            </p:cNvPicPr>
            <p:nvPr/>
          </p:nvPicPr>
          <p:blipFill>
            <a:blip r:embed="rId24" cstate="print">
              <a:extLst/>
            </a:blip>
            <a:stretch>
              <a:fillRect/>
            </a:stretch>
          </p:blipFill>
          <p:spPr>
            <a:xfrm>
              <a:off x="7958793" y="3640249"/>
              <a:ext cx="137458" cy="320914"/>
            </a:xfrm>
            <a:prstGeom prst="rect">
              <a:avLst/>
            </a:prstGeom>
            <a:effectLst/>
          </p:spPr>
        </p:pic>
        <p:pic>
          <p:nvPicPr>
            <p:cNvPr id="1624" name="Line Shape" descr="Line Shape"/>
            <p:cNvPicPr>
              <a:picLocks/>
            </p:cNvPicPr>
            <p:nvPr/>
          </p:nvPicPr>
          <p:blipFill>
            <a:blip r:embed="rId25" cstate="print">
              <a:extLst/>
            </a:blip>
            <a:stretch>
              <a:fillRect/>
            </a:stretch>
          </p:blipFill>
          <p:spPr>
            <a:xfrm>
              <a:off x="8139186" y="3654651"/>
              <a:ext cx="160264" cy="297022"/>
            </a:xfrm>
            <a:prstGeom prst="rect">
              <a:avLst/>
            </a:prstGeom>
            <a:effectLst/>
          </p:spPr>
        </p:pic>
        <p:pic>
          <p:nvPicPr>
            <p:cNvPr id="1626" name="Line Shape" descr="Line Shape"/>
            <p:cNvPicPr>
              <a:picLocks/>
            </p:cNvPicPr>
            <p:nvPr/>
          </p:nvPicPr>
          <p:blipFill>
            <a:blip r:embed="rId26" cstate="print">
              <a:extLst/>
            </a:blip>
            <a:stretch>
              <a:fillRect/>
            </a:stretch>
          </p:blipFill>
          <p:spPr>
            <a:xfrm>
              <a:off x="8413750" y="3532299"/>
              <a:ext cx="266700" cy="285751"/>
            </a:xfrm>
            <a:prstGeom prst="rect">
              <a:avLst/>
            </a:prstGeom>
            <a:effectLst/>
          </p:spPr>
        </p:pic>
        <p:pic>
          <p:nvPicPr>
            <p:cNvPr id="1628" name="Line Shape" descr="Line Shape"/>
            <p:cNvPicPr>
              <a:picLocks/>
            </p:cNvPicPr>
            <p:nvPr/>
          </p:nvPicPr>
          <p:blipFill>
            <a:blip r:embed="rId27" cstate="print">
              <a:extLst/>
            </a:blip>
            <a:stretch>
              <a:fillRect/>
            </a:stretch>
          </p:blipFill>
          <p:spPr>
            <a:xfrm>
              <a:off x="8475677" y="3513249"/>
              <a:ext cx="211123" cy="340571"/>
            </a:xfrm>
            <a:prstGeom prst="rect">
              <a:avLst/>
            </a:prstGeom>
            <a:effectLst/>
          </p:spPr>
        </p:pic>
        <p:pic>
          <p:nvPicPr>
            <p:cNvPr id="1630" name="Line Shape" descr="Line Shape"/>
            <p:cNvPicPr>
              <a:picLocks/>
            </p:cNvPicPr>
            <p:nvPr/>
          </p:nvPicPr>
          <p:blipFill>
            <a:blip r:embed="rId28" cstate="print">
              <a:extLst/>
            </a:blip>
            <a:stretch>
              <a:fillRect/>
            </a:stretch>
          </p:blipFill>
          <p:spPr>
            <a:xfrm>
              <a:off x="8789918" y="3531374"/>
              <a:ext cx="169949" cy="235371"/>
            </a:xfrm>
            <a:prstGeom prst="rect">
              <a:avLst/>
            </a:prstGeom>
            <a:effectLst/>
          </p:spPr>
        </p:pic>
        <p:pic>
          <p:nvPicPr>
            <p:cNvPr id="1632" name="Line Line" descr="Line Line"/>
            <p:cNvPicPr>
              <a:picLocks/>
            </p:cNvPicPr>
            <p:nvPr/>
          </p:nvPicPr>
          <p:blipFill>
            <a:blip r:embed="rId29" cstate="print">
              <a:extLst/>
            </a:blip>
            <a:stretch>
              <a:fillRect/>
            </a:stretch>
          </p:blipFill>
          <p:spPr>
            <a:xfrm>
              <a:off x="9048750" y="366564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634" name="Line Shape" descr="Line Shape"/>
            <p:cNvPicPr>
              <a:picLocks/>
            </p:cNvPicPr>
            <p:nvPr/>
          </p:nvPicPr>
          <p:blipFill>
            <a:blip r:embed="rId30" cstate="print">
              <a:extLst/>
            </a:blip>
            <a:stretch>
              <a:fillRect/>
            </a:stretch>
          </p:blipFill>
          <p:spPr>
            <a:xfrm>
              <a:off x="9150349" y="3475944"/>
              <a:ext cx="162366" cy="352119"/>
            </a:xfrm>
            <a:prstGeom prst="rect">
              <a:avLst/>
            </a:prstGeom>
            <a:effectLst/>
          </p:spPr>
        </p:pic>
        <p:pic>
          <p:nvPicPr>
            <p:cNvPr id="1636" name="Line Shape" descr="Line Shape"/>
            <p:cNvPicPr>
              <a:picLocks/>
            </p:cNvPicPr>
            <p:nvPr/>
          </p:nvPicPr>
          <p:blipFill>
            <a:blip r:embed="rId31" cstate="print">
              <a:extLst/>
            </a:blip>
            <a:stretch>
              <a:fillRect/>
            </a:stretch>
          </p:blipFill>
          <p:spPr>
            <a:xfrm>
              <a:off x="9143999" y="3430699"/>
              <a:ext cx="368301" cy="107951"/>
            </a:xfrm>
            <a:prstGeom prst="rect">
              <a:avLst/>
            </a:prstGeom>
            <a:effectLst/>
          </p:spPr>
        </p:pic>
        <p:pic>
          <p:nvPicPr>
            <p:cNvPr id="1638" name="Line Shape" descr="Line Shape"/>
            <p:cNvPicPr>
              <a:picLocks/>
            </p:cNvPicPr>
            <p:nvPr/>
          </p:nvPicPr>
          <p:blipFill>
            <a:blip r:embed="rId32" cstate="print">
              <a:extLst/>
            </a:blip>
            <a:stretch>
              <a:fillRect/>
            </a:stretch>
          </p:blipFill>
          <p:spPr>
            <a:xfrm>
              <a:off x="9766299" y="3583099"/>
              <a:ext cx="311151" cy="69851"/>
            </a:xfrm>
            <a:prstGeom prst="rect">
              <a:avLst/>
            </a:prstGeom>
            <a:effectLst/>
          </p:spPr>
        </p:pic>
        <p:pic>
          <p:nvPicPr>
            <p:cNvPr id="1640" name="Line Shape" descr="Line Shape"/>
            <p:cNvPicPr>
              <a:picLocks/>
            </p:cNvPicPr>
            <p:nvPr/>
          </p:nvPicPr>
          <p:blipFill>
            <a:blip r:embed="rId33" cstate="print">
              <a:extLst/>
            </a:blip>
            <a:stretch>
              <a:fillRect/>
            </a:stretch>
          </p:blipFill>
          <p:spPr>
            <a:xfrm>
              <a:off x="9817099" y="3773599"/>
              <a:ext cx="304801" cy="50801"/>
            </a:xfrm>
            <a:prstGeom prst="rect">
              <a:avLst/>
            </a:prstGeom>
            <a:effectLst/>
          </p:spPr>
        </p:pic>
        <p:pic>
          <p:nvPicPr>
            <p:cNvPr id="1642" name="Line Shape" descr="Line Shape"/>
            <p:cNvPicPr>
              <a:picLocks/>
            </p:cNvPicPr>
            <p:nvPr/>
          </p:nvPicPr>
          <p:blipFill>
            <a:blip r:embed="rId34" cstate="print">
              <a:extLst/>
            </a:blip>
            <a:stretch>
              <a:fillRect/>
            </a:stretch>
          </p:blipFill>
          <p:spPr>
            <a:xfrm>
              <a:off x="10345176" y="3461321"/>
              <a:ext cx="119624" cy="365966"/>
            </a:xfrm>
            <a:prstGeom prst="rect">
              <a:avLst/>
            </a:prstGeom>
            <a:effectLst/>
          </p:spPr>
        </p:pic>
        <p:pic>
          <p:nvPicPr>
            <p:cNvPr id="1644" name="Line Shape" descr="Line Shape"/>
            <p:cNvPicPr>
              <a:picLocks/>
            </p:cNvPicPr>
            <p:nvPr/>
          </p:nvPicPr>
          <p:blipFill>
            <a:blip r:embed="rId35" cstate="print">
              <a:extLst/>
            </a:blip>
            <a:stretch>
              <a:fillRect/>
            </a:stretch>
          </p:blipFill>
          <p:spPr>
            <a:xfrm>
              <a:off x="10502900" y="3490935"/>
              <a:ext cx="57150" cy="365215"/>
            </a:xfrm>
            <a:prstGeom prst="rect">
              <a:avLst/>
            </a:prstGeom>
            <a:effectLst/>
          </p:spPr>
        </p:pic>
        <p:pic>
          <p:nvPicPr>
            <p:cNvPr id="1646" name="Line Shape" descr="Line Shape"/>
            <p:cNvPicPr>
              <a:picLocks/>
            </p:cNvPicPr>
            <p:nvPr/>
          </p:nvPicPr>
          <p:blipFill>
            <a:blip r:embed="rId36" cstate="print">
              <a:extLst/>
            </a:blip>
            <a:stretch>
              <a:fillRect/>
            </a:stretch>
          </p:blipFill>
          <p:spPr>
            <a:xfrm>
              <a:off x="10316304" y="3481499"/>
              <a:ext cx="421547" cy="101601"/>
            </a:xfrm>
            <a:prstGeom prst="rect">
              <a:avLst/>
            </a:prstGeom>
            <a:effectLst/>
          </p:spPr>
        </p:pic>
        <p:pic>
          <p:nvPicPr>
            <p:cNvPr id="1648" name="Line Shape" descr="Line Shape"/>
            <p:cNvPicPr>
              <a:picLocks/>
            </p:cNvPicPr>
            <p:nvPr/>
          </p:nvPicPr>
          <p:blipFill>
            <a:blip r:embed="rId37" cstate="print">
              <a:extLst/>
            </a:blip>
            <a:stretch>
              <a:fillRect/>
            </a:stretch>
          </p:blipFill>
          <p:spPr>
            <a:xfrm>
              <a:off x="10627549" y="3778727"/>
              <a:ext cx="126266" cy="250990"/>
            </a:xfrm>
            <a:prstGeom prst="rect">
              <a:avLst/>
            </a:prstGeom>
            <a:effectLst/>
          </p:spPr>
        </p:pic>
        <p:pic>
          <p:nvPicPr>
            <p:cNvPr id="1650" name="Line Shape" descr="Line Shape"/>
            <p:cNvPicPr>
              <a:picLocks/>
            </p:cNvPicPr>
            <p:nvPr/>
          </p:nvPicPr>
          <p:blipFill>
            <a:blip r:embed="rId38" cstate="print">
              <a:extLst/>
            </a:blip>
            <a:stretch>
              <a:fillRect/>
            </a:stretch>
          </p:blipFill>
          <p:spPr>
            <a:xfrm>
              <a:off x="10811610" y="3768532"/>
              <a:ext cx="119130" cy="216881"/>
            </a:xfrm>
            <a:prstGeom prst="rect">
              <a:avLst/>
            </a:prstGeom>
            <a:effectLst/>
          </p:spPr>
        </p:pic>
        <p:pic>
          <p:nvPicPr>
            <p:cNvPr id="1652" name="Line Shape" descr="Line Shape"/>
            <p:cNvPicPr>
              <a:picLocks/>
            </p:cNvPicPr>
            <p:nvPr/>
          </p:nvPicPr>
          <p:blipFill>
            <a:blip r:embed="rId39" cstate="print">
              <a:extLst/>
            </a:blip>
            <a:stretch>
              <a:fillRect/>
            </a:stretch>
          </p:blipFill>
          <p:spPr>
            <a:xfrm>
              <a:off x="10985499" y="3803632"/>
              <a:ext cx="101601" cy="249633"/>
            </a:xfrm>
            <a:prstGeom prst="rect">
              <a:avLst/>
            </a:prstGeom>
            <a:effectLst/>
          </p:spPr>
        </p:pic>
        <p:pic>
          <p:nvPicPr>
            <p:cNvPr id="1654" name="Line Shape" descr="Line Shape"/>
            <p:cNvPicPr>
              <a:picLocks/>
            </p:cNvPicPr>
            <p:nvPr/>
          </p:nvPicPr>
          <p:blipFill>
            <a:blip r:embed="rId40" cstate="print">
              <a:extLst/>
            </a:blip>
            <a:stretch>
              <a:fillRect/>
            </a:stretch>
          </p:blipFill>
          <p:spPr>
            <a:xfrm>
              <a:off x="11093450" y="3570399"/>
              <a:ext cx="196850" cy="247651"/>
            </a:xfrm>
            <a:prstGeom prst="rect">
              <a:avLst/>
            </a:prstGeom>
            <a:effectLst/>
          </p:spPr>
        </p:pic>
        <p:pic>
          <p:nvPicPr>
            <p:cNvPr id="1656" name="Line Shape" descr="Line Shape"/>
            <p:cNvPicPr>
              <a:picLocks/>
            </p:cNvPicPr>
            <p:nvPr/>
          </p:nvPicPr>
          <p:blipFill>
            <a:blip r:embed="rId41" cstate="print">
              <a:extLst/>
            </a:blip>
            <a:stretch>
              <a:fillRect/>
            </a:stretch>
          </p:blipFill>
          <p:spPr>
            <a:xfrm>
              <a:off x="11080749" y="3525949"/>
              <a:ext cx="241301" cy="336551"/>
            </a:xfrm>
            <a:prstGeom prst="rect">
              <a:avLst/>
            </a:prstGeom>
            <a:effectLst/>
          </p:spPr>
        </p:pic>
        <p:pic>
          <p:nvPicPr>
            <p:cNvPr id="1658" name="Line Shape" descr="Line Shape"/>
            <p:cNvPicPr>
              <a:picLocks/>
            </p:cNvPicPr>
            <p:nvPr/>
          </p:nvPicPr>
          <p:blipFill>
            <a:blip r:embed="rId42" cstate="print">
              <a:extLst/>
            </a:blip>
            <a:stretch>
              <a:fillRect/>
            </a:stretch>
          </p:blipFill>
          <p:spPr>
            <a:xfrm>
              <a:off x="11475772" y="3544416"/>
              <a:ext cx="195528" cy="223379"/>
            </a:xfrm>
            <a:prstGeom prst="rect">
              <a:avLst/>
            </a:prstGeom>
            <a:effectLst/>
          </p:spPr>
        </p:pic>
        <p:pic>
          <p:nvPicPr>
            <p:cNvPr id="1660" name="Line Line" descr="Line Line"/>
            <p:cNvPicPr>
              <a:picLocks/>
            </p:cNvPicPr>
            <p:nvPr/>
          </p:nvPicPr>
          <p:blipFill>
            <a:blip r:embed="rId29" cstate="print">
              <a:extLst/>
            </a:blip>
            <a:stretch>
              <a:fillRect/>
            </a:stretch>
          </p:blipFill>
          <p:spPr>
            <a:xfrm>
              <a:off x="11734800" y="367199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662" name="Line Shape" descr="Line Shape"/>
            <p:cNvPicPr>
              <a:picLocks/>
            </p:cNvPicPr>
            <p:nvPr/>
          </p:nvPicPr>
          <p:blipFill>
            <a:blip r:embed="rId43" cstate="print">
              <a:extLst/>
            </a:blip>
            <a:stretch>
              <a:fillRect/>
            </a:stretch>
          </p:blipFill>
          <p:spPr>
            <a:xfrm>
              <a:off x="11793837" y="3541543"/>
              <a:ext cx="203177" cy="320957"/>
            </a:xfrm>
            <a:prstGeom prst="rect">
              <a:avLst/>
            </a:prstGeom>
            <a:effectLst/>
          </p:spPr>
        </p:pic>
        <p:pic>
          <p:nvPicPr>
            <p:cNvPr id="1664" name="Line Shape" descr="Line Shape"/>
            <p:cNvPicPr>
              <a:picLocks/>
            </p:cNvPicPr>
            <p:nvPr/>
          </p:nvPicPr>
          <p:blipFill>
            <a:blip r:embed="rId44" cstate="print">
              <a:extLst/>
            </a:blip>
            <a:stretch>
              <a:fillRect/>
            </a:stretch>
          </p:blipFill>
          <p:spPr>
            <a:xfrm>
              <a:off x="11823700" y="3500549"/>
              <a:ext cx="361950" cy="82551"/>
            </a:xfrm>
            <a:prstGeom prst="rect">
              <a:avLst/>
            </a:prstGeom>
            <a:effectLst/>
          </p:spPr>
        </p:pic>
        <p:pic>
          <p:nvPicPr>
            <p:cNvPr id="1666" name="Line Shape" descr="Line Shape"/>
            <p:cNvPicPr>
              <a:picLocks/>
            </p:cNvPicPr>
            <p:nvPr/>
          </p:nvPicPr>
          <p:blipFill>
            <a:blip r:embed="rId45" cstate="print">
              <a:extLst/>
            </a:blip>
            <a:stretch>
              <a:fillRect/>
            </a:stretch>
          </p:blipFill>
          <p:spPr>
            <a:xfrm>
              <a:off x="5301434" y="1034743"/>
              <a:ext cx="1501308" cy="929107"/>
            </a:xfrm>
            <a:prstGeom prst="rect">
              <a:avLst/>
            </a:prstGeom>
            <a:effectLst/>
          </p:spPr>
        </p:pic>
        <p:pic>
          <p:nvPicPr>
            <p:cNvPr id="1668" name="Line Shape" descr="Line Shape"/>
            <p:cNvPicPr>
              <a:picLocks/>
            </p:cNvPicPr>
            <p:nvPr/>
          </p:nvPicPr>
          <p:blipFill>
            <a:blip r:embed="rId46" cstate="print">
              <a:extLst/>
            </a:blip>
            <a:stretch>
              <a:fillRect/>
            </a:stretch>
          </p:blipFill>
          <p:spPr>
            <a:xfrm>
              <a:off x="6636929" y="1798749"/>
              <a:ext cx="284571" cy="116418"/>
            </a:xfrm>
            <a:prstGeom prst="rect">
              <a:avLst/>
            </a:prstGeom>
            <a:effectLst/>
          </p:spPr>
        </p:pic>
        <p:pic>
          <p:nvPicPr>
            <p:cNvPr id="1670" name="Line Shape" descr="Line Shape"/>
            <p:cNvPicPr>
              <a:picLocks/>
            </p:cNvPicPr>
            <p:nvPr/>
          </p:nvPicPr>
          <p:blipFill>
            <a:blip r:embed="rId47" cstate="print">
              <a:extLst/>
            </a:blip>
            <a:stretch>
              <a:fillRect/>
            </a:stretch>
          </p:blipFill>
          <p:spPr>
            <a:xfrm>
              <a:off x="6992796" y="1583395"/>
              <a:ext cx="117616" cy="168688"/>
            </a:xfrm>
            <a:prstGeom prst="rect">
              <a:avLst/>
            </a:prstGeom>
            <a:effectLst/>
          </p:spPr>
        </p:pic>
        <p:pic>
          <p:nvPicPr>
            <p:cNvPr id="1672" name="Line Line" descr="Line Line"/>
            <p:cNvPicPr>
              <a:picLocks/>
            </p:cNvPicPr>
            <p:nvPr/>
          </p:nvPicPr>
          <p:blipFill>
            <a:blip r:embed="rId48" cstate="print">
              <a:extLst/>
            </a:blip>
            <a:stretch>
              <a:fillRect/>
            </a:stretch>
          </p:blipFill>
          <p:spPr>
            <a:xfrm>
              <a:off x="7194550" y="165269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674" name="Line Shape" descr="Line Shape"/>
            <p:cNvPicPr>
              <a:picLocks/>
            </p:cNvPicPr>
            <p:nvPr/>
          </p:nvPicPr>
          <p:blipFill>
            <a:blip r:embed="rId49" cstate="print">
              <a:extLst/>
            </a:blip>
            <a:stretch>
              <a:fillRect/>
            </a:stretch>
          </p:blipFill>
          <p:spPr>
            <a:xfrm>
              <a:off x="7277083" y="1516832"/>
              <a:ext cx="122930" cy="237468"/>
            </a:xfrm>
            <a:prstGeom prst="rect">
              <a:avLst/>
            </a:prstGeom>
            <a:effectLst/>
          </p:spPr>
        </p:pic>
        <p:pic>
          <p:nvPicPr>
            <p:cNvPr id="1676" name="Line Shape" descr="Line Shape"/>
            <p:cNvPicPr>
              <a:picLocks/>
            </p:cNvPicPr>
            <p:nvPr/>
          </p:nvPicPr>
          <p:blipFill>
            <a:blip r:embed="rId50" cstate="print">
              <a:extLst/>
            </a:blip>
            <a:stretch>
              <a:fillRect/>
            </a:stretch>
          </p:blipFill>
          <p:spPr>
            <a:xfrm>
              <a:off x="7302500" y="1430449"/>
              <a:ext cx="279400" cy="120651"/>
            </a:xfrm>
            <a:prstGeom prst="rect">
              <a:avLst/>
            </a:prstGeom>
            <a:effectLst/>
          </p:spPr>
        </p:pic>
        <p:pic>
          <p:nvPicPr>
            <p:cNvPr id="1678" name="Line Shape" descr="Line Shape"/>
            <p:cNvPicPr>
              <a:picLocks/>
            </p:cNvPicPr>
            <p:nvPr/>
          </p:nvPicPr>
          <p:blipFill>
            <a:blip r:embed="rId51" cstate="print">
              <a:extLst/>
            </a:blip>
            <a:stretch>
              <a:fillRect/>
            </a:stretch>
          </p:blipFill>
          <p:spPr>
            <a:xfrm>
              <a:off x="7778750" y="4344549"/>
              <a:ext cx="552450" cy="57701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/>
            </p:cNvPicPr>
            <p:nvPr/>
          </p:nvPicPr>
          <p:blipFill>
            <a:blip r:embed="rId52" cstate="print">
              <a:extLst/>
            </a:blip>
            <a:stretch>
              <a:fillRect/>
            </a:stretch>
          </p:blipFill>
          <p:spPr>
            <a:xfrm>
              <a:off x="7756057" y="4414949"/>
              <a:ext cx="543393" cy="82551"/>
            </a:xfrm>
            <a:prstGeom prst="rect">
              <a:avLst/>
            </a:prstGeom>
            <a:effectLst/>
          </p:spPr>
        </p:pic>
        <p:pic>
          <p:nvPicPr>
            <p:cNvPr id="1682" name="Line Shape" descr="Line Shape"/>
            <p:cNvPicPr>
              <a:picLocks/>
            </p:cNvPicPr>
            <p:nvPr/>
          </p:nvPicPr>
          <p:blipFill>
            <a:blip r:embed="rId53" cstate="print">
              <a:extLst/>
            </a:blip>
            <a:stretch>
              <a:fillRect/>
            </a:stretch>
          </p:blipFill>
          <p:spPr>
            <a:xfrm>
              <a:off x="8210550" y="4218099"/>
              <a:ext cx="111988" cy="298451"/>
            </a:xfrm>
            <a:prstGeom prst="rect">
              <a:avLst/>
            </a:prstGeom>
            <a:effectLst/>
          </p:spPr>
        </p:pic>
        <p:pic>
          <p:nvPicPr>
            <p:cNvPr id="1684" name="Line Shape" descr="Line Shape"/>
            <p:cNvPicPr>
              <a:picLocks/>
            </p:cNvPicPr>
            <p:nvPr/>
          </p:nvPicPr>
          <p:blipFill>
            <a:blip r:embed="rId54" cstate="print">
              <a:extLst/>
            </a:blip>
            <a:stretch>
              <a:fillRect/>
            </a:stretch>
          </p:blipFill>
          <p:spPr>
            <a:xfrm>
              <a:off x="8690705" y="4281599"/>
              <a:ext cx="59595" cy="279401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/>
            </p:cNvPicPr>
            <p:nvPr/>
          </p:nvPicPr>
          <p:blipFill>
            <a:blip r:embed="rId55" cstate="print">
              <a:extLst/>
            </a:blip>
            <a:stretch>
              <a:fillRect/>
            </a:stretch>
          </p:blipFill>
          <p:spPr>
            <a:xfrm>
              <a:off x="8813800" y="4281599"/>
              <a:ext cx="38100" cy="273051"/>
            </a:xfrm>
            <a:prstGeom prst="rect">
              <a:avLst/>
            </a:prstGeom>
            <a:effectLst/>
          </p:spPr>
        </p:pic>
        <p:pic>
          <p:nvPicPr>
            <p:cNvPr id="1688" name="Line Shape" descr="Line Shape"/>
            <p:cNvPicPr>
              <a:picLocks/>
            </p:cNvPicPr>
            <p:nvPr/>
          </p:nvPicPr>
          <p:blipFill>
            <a:blip r:embed="rId56" cstate="print">
              <a:extLst/>
            </a:blip>
            <a:stretch>
              <a:fillRect/>
            </a:stretch>
          </p:blipFill>
          <p:spPr>
            <a:xfrm>
              <a:off x="8609473" y="4263255"/>
              <a:ext cx="369427" cy="126295"/>
            </a:xfrm>
            <a:prstGeom prst="rect">
              <a:avLst/>
            </a:prstGeom>
            <a:effectLst/>
          </p:spPr>
        </p:pic>
        <p:pic>
          <p:nvPicPr>
            <p:cNvPr id="1690" name="Line Shape" descr="Line Shape"/>
            <p:cNvPicPr>
              <a:picLocks/>
            </p:cNvPicPr>
            <p:nvPr/>
          </p:nvPicPr>
          <p:blipFill>
            <a:blip r:embed="rId57" cstate="print">
              <a:extLst/>
            </a:blip>
            <a:stretch>
              <a:fillRect/>
            </a:stretch>
          </p:blipFill>
          <p:spPr>
            <a:xfrm>
              <a:off x="8922222" y="4448401"/>
              <a:ext cx="136142" cy="222801"/>
            </a:xfrm>
            <a:prstGeom prst="rect">
              <a:avLst/>
            </a:prstGeom>
            <a:effectLst/>
          </p:spPr>
        </p:pic>
        <p:pic>
          <p:nvPicPr>
            <p:cNvPr id="1692" name="Line Shape" descr="Line Shape"/>
            <p:cNvPicPr>
              <a:picLocks/>
            </p:cNvPicPr>
            <p:nvPr/>
          </p:nvPicPr>
          <p:blipFill>
            <a:blip r:embed="rId58" cstate="print">
              <a:extLst/>
            </a:blip>
            <a:stretch>
              <a:fillRect/>
            </a:stretch>
          </p:blipFill>
          <p:spPr>
            <a:xfrm>
              <a:off x="9118600" y="4460579"/>
              <a:ext cx="146050" cy="238420"/>
            </a:xfrm>
            <a:prstGeom prst="rect">
              <a:avLst/>
            </a:prstGeom>
            <a:effectLst/>
          </p:spPr>
        </p:pic>
        <p:pic>
          <p:nvPicPr>
            <p:cNvPr id="1694" name="Line Shape" descr="Line Shape"/>
            <p:cNvPicPr>
              <a:picLocks/>
            </p:cNvPicPr>
            <p:nvPr/>
          </p:nvPicPr>
          <p:blipFill>
            <a:blip r:embed="rId59" cstate="print">
              <a:extLst/>
            </a:blip>
            <a:stretch>
              <a:fillRect/>
            </a:stretch>
          </p:blipFill>
          <p:spPr>
            <a:xfrm>
              <a:off x="9353550" y="4387242"/>
              <a:ext cx="190500" cy="53108"/>
            </a:xfrm>
            <a:prstGeom prst="rect">
              <a:avLst/>
            </a:prstGeom>
            <a:effectLst/>
          </p:spPr>
        </p:pic>
        <p:pic>
          <p:nvPicPr>
            <p:cNvPr id="1696" name="Line Line" descr="Line Line"/>
            <p:cNvPicPr>
              <a:picLocks/>
            </p:cNvPicPr>
            <p:nvPr/>
          </p:nvPicPr>
          <p:blipFill>
            <a:blip r:embed="rId60" cstate="print">
              <a:extLst/>
            </a:blip>
            <a:stretch>
              <a:fillRect/>
            </a:stretch>
          </p:blipFill>
          <p:spPr>
            <a:xfrm>
              <a:off x="9391650" y="4516549"/>
              <a:ext cx="222250" cy="38101"/>
            </a:xfrm>
            <a:prstGeom prst="rect">
              <a:avLst/>
            </a:prstGeom>
            <a:effectLst/>
          </p:spPr>
        </p:pic>
        <p:pic>
          <p:nvPicPr>
            <p:cNvPr id="1698" name="Line Shape" descr="Line Shape"/>
            <p:cNvPicPr>
              <a:picLocks/>
            </p:cNvPicPr>
            <p:nvPr/>
          </p:nvPicPr>
          <p:blipFill>
            <a:blip r:embed="rId61" cstate="print">
              <a:extLst/>
            </a:blip>
            <a:stretch>
              <a:fillRect/>
            </a:stretch>
          </p:blipFill>
          <p:spPr>
            <a:xfrm>
              <a:off x="9766812" y="4310085"/>
              <a:ext cx="137736" cy="310182"/>
            </a:xfrm>
            <a:prstGeom prst="rect">
              <a:avLst/>
            </a:prstGeom>
            <a:effectLst/>
          </p:spPr>
        </p:pic>
        <p:pic>
          <p:nvPicPr>
            <p:cNvPr id="1700" name="Line Shape" descr="Line Shape"/>
            <p:cNvPicPr>
              <a:picLocks/>
            </p:cNvPicPr>
            <p:nvPr/>
          </p:nvPicPr>
          <p:blipFill>
            <a:blip r:embed="rId62" cstate="print">
              <a:extLst/>
            </a:blip>
            <a:stretch>
              <a:fillRect/>
            </a:stretch>
          </p:blipFill>
          <p:spPr>
            <a:xfrm>
              <a:off x="9950450" y="4324923"/>
              <a:ext cx="81492" cy="255127"/>
            </a:xfrm>
            <a:prstGeom prst="rect">
              <a:avLst/>
            </a:prstGeom>
            <a:effectLst/>
          </p:spPr>
        </p:pic>
        <p:pic>
          <p:nvPicPr>
            <p:cNvPr id="1702" name="Line Shape" descr="Line Shape"/>
            <p:cNvPicPr>
              <a:picLocks/>
            </p:cNvPicPr>
            <p:nvPr/>
          </p:nvPicPr>
          <p:blipFill>
            <a:blip r:embed="rId63" cstate="print">
              <a:extLst/>
            </a:blip>
            <a:stretch>
              <a:fillRect/>
            </a:stretch>
          </p:blipFill>
          <p:spPr>
            <a:xfrm>
              <a:off x="9759366" y="4272804"/>
              <a:ext cx="489534" cy="116746"/>
            </a:xfrm>
            <a:prstGeom prst="rect">
              <a:avLst/>
            </a:prstGeom>
            <a:effectLst/>
          </p:spPr>
        </p:pic>
        <p:pic>
          <p:nvPicPr>
            <p:cNvPr id="1704" name="Line Shape" descr="Line Shape"/>
            <p:cNvPicPr>
              <a:picLocks/>
            </p:cNvPicPr>
            <p:nvPr/>
          </p:nvPicPr>
          <p:blipFill>
            <a:blip r:embed="rId64" cstate="print">
              <a:extLst/>
            </a:blip>
            <a:stretch>
              <a:fillRect/>
            </a:stretch>
          </p:blipFill>
          <p:spPr>
            <a:xfrm>
              <a:off x="10076930" y="4473259"/>
              <a:ext cx="165621" cy="198638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/>
            </p:cNvPicPr>
            <p:nvPr/>
          </p:nvPicPr>
          <p:blipFill>
            <a:blip r:embed="rId65" cstate="print">
              <a:extLst/>
            </a:blip>
            <a:stretch>
              <a:fillRect/>
            </a:stretch>
          </p:blipFill>
          <p:spPr>
            <a:xfrm>
              <a:off x="10236200" y="4485711"/>
              <a:ext cx="157808" cy="189032"/>
            </a:xfrm>
            <a:prstGeom prst="rect">
              <a:avLst/>
            </a:prstGeom>
            <a:effectLst/>
          </p:spPr>
        </p:pic>
        <p:pic>
          <p:nvPicPr>
            <p:cNvPr id="1708" name="Line Shape" descr="Line Shape"/>
            <p:cNvPicPr>
              <a:picLocks/>
            </p:cNvPicPr>
            <p:nvPr/>
          </p:nvPicPr>
          <p:blipFill>
            <a:blip r:embed="rId66" cstate="print">
              <a:extLst/>
            </a:blip>
            <a:stretch>
              <a:fillRect/>
            </a:stretch>
          </p:blipFill>
          <p:spPr>
            <a:xfrm>
              <a:off x="10350499" y="4491513"/>
              <a:ext cx="260351" cy="279037"/>
            </a:xfrm>
            <a:prstGeom prst="rect">
              <a:avLst/>
            </a:prstGeom>
            <a:effectLst/>
          </p:spPr>
        </p:pic>
        <p:pic>
          <p:nvPicPr>
            <p:cNvPr id="1710" name="Line Shape" descr="Line Shape"/>
            <p:cNvPicPr>
              <a:picLocks/>
            </p:cNvPicPr>
            <p:nvPr/>
          </p:nvPicPr>
          <p:blipFill>
            <a:blip r:embed="rId67" cstate="print">
              <a:extLst/>
            </a:blip>
            <a:stretch>
              <a:fillRect/>
            </a:stretch>
          </p:blipFill>
          <p:spPr>
            <a:xfrm>
              <a:off x="2543439" y="188972"/>
              <a:ext cx="1780912" cy="6899329"/>
            </a:xfrm>
            <a:prstGeom prst="rect">
              <a:avLst/>
            </a:prstGeom>
            <a:effectLst/>
          </p:spPr>
        </p:pic>
        <p:pic>
          <p:nvPicPr>
            <p:cNvPr id="1712" name="Line Shape" descr="Line Shape"/>
            <p:cNvPicPr>
              <a:picLocks/>
            </p:cNvPicPr>
            <p:nvPr/>
          </p:nvPicPr>
          <p:blipFill>
            <a:blip r:embed="rId68" cstate="print">
              <a:extLst/>
            </a:blip>
            <a:stretch>
              <a:fillRect/>
            </a:stretch>
          </p:blipFill>
          <p:spPr>
            <a:xfrm>
              <a:off x="6996571" y="4958787"/>
              <a:ext cx="4369929" cy="97513"/>
            </a:xfrm>
            <a:prstGeom prst="rect">
              <a:avLst/>
            </a:prstGeom>
            <a:effectLst/>
          </p:spPr>
        </p:pic>
        <p:pic>
          <p:nvPicPr>
            <p:cNvPr id="1714" name="Line Shape" descr="Line Shape"/>
            <p:cNvPicPr>
              <a:picLocks/>
            </p:cNvPicPr>
            <p:nvPr/>
          </p:nvPicPr>
          <p:blipFill>
            <a:blip r:embed="rId69" cstate="print">
              <a:extLst/>
            </a:blip>
            <a:stretch>
              <a:fillRect/>
            </a:stretch>
          </p:blipFill>
          <p:spPr>
            <a:xfrm>
              <a:off x="7397750" y="5411899"/>
              <a:ext cx="88900" cy="317501"/>
            </a:xfrm>
            <a:prstGeom prst="rect">
              <a:avLst/>
            </a:prstGeom>
            <a:effectLst/>
          </p:spPr>
        </p:pic>
        <p:pic>
          <p:nvPicPr>
            <p:cNvPr id="1716" name="Line Shape" descr="Line Shape"/>
            <p:cNvPicPr>
              <a:picLocks/>
            </p:cNvPicPr>
            <p:nvPr/>
          </p:nvPicPr>
          <p:blipFill>
            <a:blip r:embed="rId70" cstate="print">
              <a:extLst/>
            </a:blip>
            <a:stretch>
              <a:fillRect/>
            </a:stretch>
          </p:blipFill>
          <p:spPr>
            <a:xfrm>
              <a:off x="7562850" y="5392849"/>
              <a:ext cx="38100" cy="355601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/>
            </p:cNvPicPr>
            <p:nvPr/>
          </p:nvPicPr>
          <p:blipFill>
            <a:blip r:embed="rId71" cstate="print">
              <a:extLst/>
            </a:blip>
            <a:stretch>
              <a:fillRect/>
            </a:stretch>
          </p:blipFill>
          <p:spPr>
            <a:xfrm>
              <a:off x="7324635" y="5380149"/>
              <a:ext cx="466816" cy="146051"/>
            </a:xfrm>
            <a:prstGeom prst="rect">
              <a:avLst/>
            </a:prstGeom>
            <a:effectLst/>
          </p:spPr>
        </p:pic>
        <p:pic>
          <p:nvPicPr>
            <p:cNvPr id="1720" name="Line Shape" descr="Line Shape"/>
            <p:cNvPicPr>
              <a:picLocks/>
            </p:cNvPicPr>
            <p:nvPr/>
          </p:nvPicPr>
          <p:blipFill>
            <a:blip r:embed="rId72" cstate="print">
              <a:extLst/>
            </a:blip>
            <a:stretch>
              <a:fillRect/>
            </a:stretch>
          </p:blipFill>
          <p:spPr>
            <a:xfrm>
              <a:off x="7581900" y="5619370"/>
              <a:ext cx="210095" cy="281480"/>
            </a:xfrm>
            <a:prstGeom prst="rect">
              <a:avLst/>
            </a:prstGeom>
            <a:effectLst/>
          </p:spPr>
        </p:pic>
        <p:pic>
          <p:nvPicPr>
            <p:cNvPr id="1722" name="Line Shape" descr="Line Shape"/>
            <p:cNvPicPr>
              <a:picLocks/>
            </p:cNvPicPr>
            <p:nvPr/>
          </p:nvPicPr>
          <p:blipFill>
            <a:blip r:embed="rId73" cstate="print">
              <a:extLst/>
            </a:blip>
            <a:stretch>
              <a:fillRect/>
            </a:stretch>
          </p:blipFill>
          <p:spPr>
            <a:xfrm>
              <a:off x="7899400" y="5545249"/>
              <a:ext cx="165100" cy="222251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/>
            </p:cNvPicPr>
            <p:nvPr/>
          </p:nvPicPr>
          <p:blipFill>
            <a:blip r:embed="rId74" cstate="print">
              <a:extLst/>
            </a:blip>
            <a:stretch>
              <a:fillRect/>
            </a:stretch>
          </p:blipFill>
          <p:spPr>
            <a:xfrm>
              <a:off x="7893050" y="5549706"/>
              <a:ext cx="196850" cy="249544"/>
            </a:xfrm>
            <a:prstGeom prst="rect">
              <a:avLst/>
            </a:prstGeom>
            <a:effectLst/>
          </p:spPr>
        </p:pic>
        <p:pic>
          <p:nvPicPr>
            <p:cNvPr id="1726" name="Line Shape" descr="Line Shape"/>
            <p:cNvPicPr>
              <a:picLocks/>
            </p:cNvPicPr>
            <p:nvPr/>
          </p:nvPicPr>
          <p:blipFill>
            <a:blip r:embed="rId75" cstate="print">
              <a:extLst/>
            </a:blip>
            <a:stretch>
              <a:fillRect/>
            </a:stretch>
          </p:blipFill>
          <p:spPr>
            <a:xfrm>
              <a:off x="8100618" y="5533255"/>
              <a:ext cx="142829" cy="200395"/>
            </a:xfrm>
            <a:prstGeom prst="rect">
              <a:avLst/>
            </a:prstGeom>
            <a:effectLst/>
          </p:spPr>
        </p:pic>
        <p:pic>
          <p:nvPicPr>
            <p:cNvPr id="1728" name="Line Line" descr="Line Line"/>
            <p:cNvPicPr>
              <a:picLocks/>
            </p:cNvPicPr>
            <p:nvPr/>
          </p:nvPicPr>
          <p:blipFill>
            <a:blip r:embed="rId76" cstate="print">
              <a:extLst/>
            </a:blip>
            <a:stretch>
              <a:fillRect/>
            </a:stretch>
          </p:blipFill>
          <p:spPr>
            <a:xfrm>
              <a:off x="8343900" y="5608749"/>
              <a:ext cx="31750" cy="50801"/>
            </a:xfrm>
            <a:prstGeom prst="rect">
              <a:avLst/>
            </a:prstGeom>
            <a:effectLst/>
          </p:spPr>
        </p:pic>
        <p:pic>
          <p:nvPicPr>
            <p:cNvPr id="1730" name="Line Shape" descr="Line Shape"/>
            <p:cNvPicPr>
              <a:picLocks/>
            </p:cNvPicPr>
            <p:nvPr/>
          </p:nvPicPr>
          <p:blipFill>
            <a:blip r:embed="rId77" cstate="print">
              <a:extLst/>
            </a:blip>
            <a:stretch>
              <a:fillRect/>
            </a:stretch>
          </p:blipFill>
          <p:spPr>
            <a:xfrm>
              <a:off x="8423037" y="5496566"/>
              <a:ext cx="162163" cy="321734"/>
            </a:xfrm>
            <a:prstGeom prst="rect">
              <a:avLst/>
            </a:prstGeom>
            <a:effectLst/>
          </p:spPr>
        </p:pic>
        <p:pic>
          <p:nvPicPr>
            <p:cNvPr id="1732" name="Line Shape" descr="Line Shape"/>
            <p:cNvPicPr>
              <a:picLocks/>
            </p:cNvPicPr>
            <p:nvPr/>
          </p:nvPicPr>
          <p:blipFill>
            <a:blip r:embed="rId78" cstate="print">
              <a:extLst/>
            </a:blip>
            <a:stretch>
              <a:fillRect/>
            </a:stretch>
          </p:blipFill>
          <p:spPr>
            <a:xfrm>
              <a:off x="8426450" y="5481749"/>
              <a:ext cx="355600" cy="95251"/>
            </a:xfrm>
            <a:prstGeom prst="rect">
              <a:avLst/>
            </a:prstGeom>
            <a:effectLst/>
          </p:spPr>
        </p:pic>
        <p:pic>
          <p:nvPicPr>
            <p:cNvPr id="1734" name="Line Shape" descr="Line Shape"/>
            <p:cNvPicPr>
              <a:picLocks/>
            </p:cNvPicPr>
            <p:nvPr/>
          </p:nvPicPr>
          <p:blipFill>
            <a:blip r:embed="rId79" cstate="print">
              <a:extLst/>
            </a:blip>
            <a:stretch>
              <a:fillRect/>
            </a:stretch>
          </p:blipFill>
          <p:spPr>
            <a:xfrm>
              <a:off x="8789396" y="5591816"/>
              <a:ext cx="253004" cy="42334"/>
            </a:xfrm>
            <a:prstGeom prst="rect">
              <a:avLst/>
            </a:prstGeom>
            <a:effectLst/>
          </p:spPr>
        </p:pic>
        <p:pic>
          <p:nvPicPr>
            <p:cNvPr id="1736" name="Line Line" descr="Line Line"/>
            <p:cNvPicPr>
              <a:picLocks/>
            </p:cNvPicPr>
            <p:nvPr/>
          </p:nvPicPr>
          <p:blipFill>
            <a:blip r:embed="rId80" cstate="print">
              <a:extLst/>
            </a:blip>
            <a:stretch>
              <a:fillRect/>
            </a:stretch>
          </p:blipFill>
          <p:spPr>
            <a:xfrm>
              <a:off x="8851900" y="5729399"/>
              <a:ext cx="209550" cy="38101"/>
            </a:xfrm>
            <a:prstGeom prst="rect">
              <a:avLst/>
            </a:prstGeom>
            <a:effectLst/>
          </p:spPr>
        </p:pic>
        <p:pic>
          <p:nvPicPr>
            <p:cNvPr id="1738" name="Line Shape" descr="Line Shape"/>
            <p:cNvPicPr>
              <a:picLocks/>
            </p:cNvPicPr>
            <p:nvPr/>
          </p:nvPicPr>
          <p:blipFill>
            <a:blip r:embed="rId81" cstate="print">
              <a:extLst/>
            </a:blip>
            <a:stretch>
              <a:fillRect/>
            </a:stretch>
          </p:blipFill>
          <p:spPr>
            <a:xfrm>
              <a:off x="9240044" y="5507678"/>
              <a:ext cx="100807" cy="294837"/>
            </a:xfrm>
            <a:prstGeom prst="rect">
              <a:avLst/>
            </a:prstGeom>
            <a:effectLst/>
          </p:spPr>
        </p:pic>
        <p:pic>
          <p:nvPicPr>
            <p:cNvPr id="1740" name="Line Shape" descr="Line Shape"/>
            <p:cNvPicPr>
              <a:picLocks/>
            </p:cNvPicPr>
            <p:nvPr/>
          </p:nvPicPr>
          <p:blipFill>
            <a:blip r:embed="rId82" cstate="print">
              <a:extLst/>
            </a:blip>
            <a:stretch>
              <a:fillRect/>
            </a:stretch>
          </p:blipFill>
          <p:spPr>
            <a:xfrm>
              <a:off x="9378950" y="5504830"/>
              <a:ext cx="56645" cy="300770"/>
            </a:xfrm>
            <a:prstGeom prst="rect">
              <a:avLst/>
            </a:prstGeom>
            <a:effectLst/>
          </p:spPr>
        </p:pic>
        <p:pic>
          <p:nvPicPr>
            <p:cNvPr id="1742" name="Line Shape" descr="Line Shape"/>
            <p:cNvPicPr>
              <a:picLocks/>
            </p:cNvPicPr>
            <p:nvPr/>
          </p:nvPicPr>
          <p:blipFill>
            <a:blip r:embed="rId83" cstate="print">
              <a:extLst/>
            </a:blip>
            <a:stretch>
              <a:fillRect/>
            </a:stretch>
          </p:blipFill>
          <p:spPr>
            <a:xfrm>
              <a:off x="9179070" y="5511054"/>
              <a:ext cx="371330" cy="104046"/>
            </a:xfrm>
            <a:prstGeom prst="rect">
              <a:avLst/>
            </a:prstGeom>
            <a:effectLst/>
          </p:spPr>
        </p:pic>
        <p:pic>
          <p:nvPicPr>
            <p:cNvPr id="1744" name="Line Shape" descr="Line Shape"/>
            <p:cNvPicPr>
              <a:picLocks/>
            </p:cNvPicPr>
            <p:nvPr/>
          </p:nvPicPr>
          <p:blipFill>
            <a:blip r:embed="rId84" cstate="print">
              <a:extLst/>
            </a:blip>
            <a:stretch>
              <a:fillRect/>
            </a:stretch>
          </p:blipFill>
          <p:spPr>
            <a:xfrm>
              <a:off x="9501971" y="5723049"/>
              <a:ext cx="162729" cy="224686"/>
            </a:xfrm>
            <a:prstGeom prst="rect">
              <a:avLst/>
            </a:prstGeom>
            <a:effectLst/>
          </p:spPr>
        </p:pic>
        <p:pic>
          <p:nvPicPr>
            <p:cNvPr id="1746" name="Line Shape" descr="Line Shape"/>
            <p:cNvPicPr>
              <a:picLocks/>
            </p:cNvPicPr>
            <p:nvPr/>
          </p:nvPicPr>
          <p:blipFill>
            <a:blip r:embed="rId85" cstate="print">
              <a:extLst/>
            </a:blip>
            <a:stretch>
              <a:fillRect/>
            </a:stretch>
          </p:blipFill>
          <p:spPr>
            <a:xfrm>
              <a:off x="9639300" y="5738665"/>
              <a:ext cx="134452" cy="251085"/>
            </a:xfrm>
            <a:prstGeom prst="rect">
              <a:avLst/>
            </a:prstGeom>
            <a:effectLst/>
          </p:spPr>
        </p:pic>
        <p:pic>
          <p:nvPicPr>
            <p:cNvPr id="1748" name="Line Shape" descr="Line Shape"/>
            <p:cNvPicPr>
              <a:picLocks/>
            </p:cNvPicPr>
            <p:nvPr/>
          </p:nvPicPr>
          <p:blipFill>
            <a:blip r:embed="rId86" cstate="print">
              <a:extLst/>
            </a:blip>
            <a:stretch>
              <a:fillRect/>
            </a:stretch>
          </p:blipFill>
          <p:spPr>
            <a:xfrm>
              <a:off x="9804399" y="5664023"/>
              <a:ext cx="203201" cy="186027"/>
            </a:xfrm>
            <a:prstGeom prst="rect">
              <a:avLst/>
            </a:prstGeom>
            <a:effectLst/>
          </p:spPr>
        </p:pic>
        <p:pic>
          <p:nvPicPr>
            <p:cNvPr id="1750" name="Line Shape" descr="Line Shape"/>
            <p:cNvPicPr>
              <a:picLocks/>
            </p:cNvPicPr>
            <p:nvPr/>
          </p:nvPicPr>
          <p:blipFill>
            <a:blip r:embed="rId87" cstate="print">
              <a:extLst/>
            </a:blip>
            <a:stretch>
              <a:fillRect/>
            </a:stretch>
          </p:blipFill>
          <p:spPr>
            <a:xfrm>
              <a:off x="9842499" y="5653199"/>
              <a:ext cx="139701" cy="222251"/>
            </a:xfrm>
            <a:prstGeom prst="rect">
              <a:avLst/>
            </a:prstGeom>
            <a:effectLst/>
          </p:spPr>
        </p:pic>
        <p:pic>
          <p:nvPicPr>
            <p:cNvPr id="1752" name="Line Shape" descr="Line Shape"/>
            <p:cNvPicPr>
              <a:picLocks/>
            </p:cNvPicPr>
            <p:nvPr/>
          </p:nvPicPr>
          <p:blipFill>
            <a:blip r:embed="rId88" cstate="print">
              <a:extLst/>
            </a:blip>
            <a:stretch>
              <a:fillRect/>
            </a:stretch>
          </p:blipFill>
          <p:spPr>
            <a:xfrm>
              <a:off x="10030145" y="5622896"/>
              <a:ext cx="136205" cy="200806"/>
            </a:xfrm>
            <a:prstGeom prst="rect">
              <a:avLst/>
            </a:prstGeom>
            <a:effectLst/>
          </p:spPr>
        </p:pic>
        <p:pic>
          <p:nvPicPr>
            <p:cNvPr id="1754" name="Line Line" descr="Line Line"/>
            <p:cNvPicPr>
              <a:picLocks/>
            </p:cNvPicPr>
            <p:nvPr/>
          </p:nvPicPr>
          <p:blipFill>
            <a:blip r:embed="rId89" cstate="print">
              <a:extLst/>
            </a:blip>
            <a:stretch>
              <a:fillRect/>
            </a:stretch>
          </p:blipFill>
          <p:spPr>
            <a:xfrm>
              <a:off x="10191750" y="571669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756" name="Line Shape" descr="Line Shape"/>
            <p:cNvPicPr>
              <a:picLocks/>
            </p:cNvPicPr>
            <p:nvPr/>
          </p:nvPicPr>
          <p:blipFill>
            <a:blip r:embed="rId90" cstate="print">
              <a:extLst/>
            </a:blip>
            <a:stretch>
              <a:fillRect/>
            </a:stretch>
          </p:blipFill>
          <p:spPr>
            <a:xfrm>
              <a:off x="10262596" y="5596992"/>
              <a:ext cx="142981" cy="280575"/>
            </a:xfrm>
            <a:prstGeom prst="rect">
              <a:avLst/>
            </a:prstGeom>
            <a:effectLst/>
          </p:spPr>
        </p:pic>
        <p:pic>
          <p:nvPicPr>
            <p:cNvPr id="1758" name="Line Shape" descr="Line Shape"/>
            <p:cNvPicPr>
              <a:picLocks/>
            </p:cNvPicPr>
            <p:nvPr/>
          </p:nvPicPr>
          <p:blipFill>
            <a:blip r:embed="rId91" cstate="print">
              <a:extLst/>
            </a:blip>
            <a:stretch>
              <a:fillRect/>
            </a:stretch>
          </p:blipFill>
          <p:spPr>
            <a:xfrm>
              <a:off x="10236200" y="5603395"/>
              <a:ext cx="285750" cy="68855"/>
            </a:xfrm>
            <a:prstGeom prst="rect">
              <a:avLst/>
            </a:prstGeom>
            <a:effectLst/>
          </p:spPr>
        </p:pic>
        <p:pic>
          <p:nvPicPr>
            <p:cNvPr id="1760" name="Line Shape" descr="Line Shape"/>
            <p:cNvPicPr>
              <a:picLocks/>
            </p:cNvPicPr>
            <p:nvPr/>
          </p:nvPicPr>
          <p:blipFill>
            <a:blip r:embed="rId92" cstate="print">
              <a:extLst/>
            </a:blip>
            <a:stretch>
              <a:fillRect/>
            </a:stretch>
          </p:blipFill>
          <p:spPr>
            <a:xfrm>
              <a:off x="10572750" y="5751806"/>
              <a:ext cx="247650" cy="41094"/>
            </a:xfrm>
            <a:prstGeom prst="rect">
              <a:avLst/>
            </a:prstGeom>
            <a:effectLst/>
          </p:spPr>
        </p:pic>
        <p:pic>
          <p:nvPicPr>
            <p:cNvPr id="1762" name="Line Shape" descr="Line Shape"/>
            <p:cNvPicPr>
              <a:picLocks/>
            </p:cNvPicPr>
            <p:nvPr/>
          </p:nvPicPr>
          <p:blipFill>
            <a:blip r:embed="rId93" cstate="print">
              <a:extLst/>
            </a:blip>
            <a:stretch>
              <a:fillRect/>
            </a:stretch>
          </p:blipFill>
          <p:spPr>
            <a:xfrm>
              <a:off x="10680699" y="5640499"/>
              <a:ext cx="44451" cy="285751"/>
            </a:xfrm>
            <a:prstGeom prst="rect">
              <a:avLst/>
            </a:prstGeom>
            <a:effectLst/>
          </p:spPr>
        </p:pic>
        <p:pic>
          <p:nvPicPr>
            <p:cNvPr id="1764" name="Line Shape" descr="Line Shape"/>
            <p:cNvPicPr>
              <a:picLocks/>
            </p:cNvPicPr>
            <p:nvPr/>
          </p:nvPicPr>
          <p:blipFill>
            <a:blip r:embed="rId94" cstate="print">
              <a:extLst/>
            </a:blip>
            <a:stretch>
              <a:fillRect/>
            </a:stretch>
          </p:blipFill>
          <p:spPr>
            <a:xfrm>
              <a:off x="10940520" y="5626694"/>
              <a:ext cx="85947" cy="260296"/>
            </a:xfrm>
            <a:prstGeom prst="rect">
              <a:avLst/>
            </a:prstGeom>
            <a:effectLst/>
          </p:spPr>
        </p:pic>
        <p:pic>
          <p:nvPicPr>
            <p:cNvPr id="1766" name="Line Shape" descr="Line Shape"/>
            <p:cNvPicPr>
              <a:picLocks/>
            </p:cNvPicPr>
            <p:nvPr/>
          </p:nvPicPr>
          <p:blipFill>
            <a:blip r:embed="rId95" cstate="print">
              <a:extLst/>
            </a:blip>
            <a:stretch>
              <a:fillRect/>
            </a:stretch>
          </p:blipFill>
          <p:spPr>
            <a:xfrm>
              <a:off x="11068314" y="5596049"/>
              <a:ext cx="63237" cy="292101"/>
            </a:xfrm>
            <a:prstGeom prst="rect">
              <a:avLst/>
            </a:prstGeom>
            <a:effectLst/>
          </p:spPr>
        </p:pic>
        <p:pic>
          <p:nvPicPr>
            <p:cNvPr id="1768" name="Line Shape" descr="Line Shape"/>
            <p:cNvPicPr>
              <a:picLocks/>
            </p:cNvPicPr>
            <p:nvPr/>
          </p:nvPicPr>
          <p:blipFill>
            <a:blip r:embed="rId96" cstate="print">
              <a:extLst/>
            </a:blip>
            <a:stretch>
              <a:fillRect/>
            </a:stretch>
          </p:blipFill>
          <p:spPr>
            <a:xfrm>
              <a:off x="10890249" y="5604101"/>
              <a:ext cx="387351" cy="87199"/>
            </a:xfrm>
            <a:prstGeom prst="rect">
              <a:avLst/>
            </a:prstGeom>
            <a:effectLst/>
          </p:spPr>
        </p:pic>
        <p:pic>
          <p:nvPicPr>
            <p:cNvPr id="1770" name="Line Shape" descr="Line Shape"/>
            <p:cNvPicPr>
              <a:picLocks/>
            </p:cNvPicPr>
            <p:nvPr/>
          </p:nvPicPr>
          <p:blipFill>
            <a:blip r:embed="rId97" cstate="print">
              <a:extLst/>
            </a:blip>
            <a:stretch>
              <a:fillRect/>
            </a:stretch>
          </p:blipFill>
          <p:spPr>
            <a:xfrm>
              <a:off x="11085745" y="5864400"/>
              <a:ext cx="115656" cy="216367"/>
            </a:xfrm>
            <a:prstGeom prst="rect">
              <a:avLst/>
            </a:prstGeom>
            <a:effectLst/>
          </p:spPr>
        </p:pic>
        <p:pic>
          <p:nvPicPr>
            <p:cNvPr id="1772" name="Line Shape" descr="Line Shape"/>
            <p:cNvPicPr>
              <a:picLocks/>
            </p:cNvPicPr>
            <p:nvPr/>
          </p:nvPicPr>
          <p:blipFill>
            <a:blip r:embed="rId98" cstate="print">
              <a:extLst/>
            </a:blip>
            <a:stretch>
              <a:fillRect/>
            </a:stretch>
          </p:blipFill>
          <p:spPr>
            <a:xfrm>
              <a:off x="11176000" y="5888513"/>
              <a:ext cx="133350" cy="207486"/>
            </a:xfrm>
            <a:prstGeom prst="rect">
              <a:avLst/>
            </a:prstGeom>
            <a:effectLst/>
          </p:spPr>
        </p:pic>
        <p:pic>
          <p:nvPicPr>
            <p:cNvPr id="1774" name="Line Shape" descr="Line Shape"/>
            <p:cNvPicPr>
              <a:picLocks/>
            </p:cNvPicPr>
            <p:nvPr/>
          </p:nvPicPr>
          <p:blipFill>
            <a:blip r:embed="rId99" cstate="print">
              <a:extLst/>
            </a:blip>
            <a:stretch>
              <a:fillRect/>
            </a:stretch>
          </p:blipFill>
          <p:spPr>
            <a:xfrm>
              <a:off x="11309349" y="5892192"/>
              <a:ext cx="107009" cy="208419"/>
            </a:xfrm>
            <a:prstGeom prst="rect">
              <a:avLst/>
            </a:prstGeom>
            <a:effectLst/>
          </p:spPr>
        </p:pic>
        <p:pic>
          <p:nvPicPr>
            <p:cNvPr id="1776" name="Line Shape" descr="Line Shape"/>
            <p:cNvPicPr>
              <a:picLocks/>
            </p:cNvPicPr>
            <p:nvPr/>
          </p:nvPicPr>
          <p:blipFill>
            <a:blip r:embed="rId100" cstate="print">
              <a:extLst/>
            </a:blip>
            <a:stretch>
              <a:fillRect/>
            </a:stretch>
          </p:blipFill>
          <p:spPr>
            <a:xfrm>
              <a:off x="11442700" y="5735749"/>
              <a:ext cx="190500" cy="190501"/>
            </a:xfrm>
            <a:prstGeom prst="rect">
              <a:avLst/>
            </a:prstGeom>
            <a:effectLst/>
          </p:spPr>
        </p:pic>
        <p:pic>
          <p:nvPicPr>
            <p:cNvPr id="1778" name="Line Shape" descr="Line Shape"/>
            <p:cNvPicPr>
              <a:picLocks/>
            </p:cNvPicPr>
            <p:nvPr/>
          </p:nvPicPr>
          <p:blipFill>
            <a:blip r:embed="rId101" cstate="print">
              <a:extLst/>
            </a:blip>
            <a:stretch>
              <a:fillRect/>
            </a:stretch>
          </p:blipFill>
          <p:spPr>
            <a:xfrm>
              <a:off x="11477343" y="5754799"/>
              <a:ext cx="130457" cy="209551"/>
            </a:xfrm>
            <a:prstGeom prst="rect">
              <a:avLst/>
            </a:prstGeom>
            <a:effectLst/>
          </p:spPr>
        </p:pic>
        <p:pic>
          <p:nvPicPr>
            <p:cNvPr id="1780" name="Line Shape" descr="Line Shape"/>
            <p:cNvPicPr>
              <a:picLocks/>
            </p:cNvPicPr>
            <p:nvPr/>
          </p:nvPicPr>
          <p:blipFill>
            <a:blip r:embed="rId102" cstate="print">
              <a:extLst/>
            </a:blip>
            <a:stretch>
              <a:fillRect/>
            </a:stretch>
          </p:blipFill>
          <p:spPr>
            <a:xfrm>
              <a:off x="11648281" y="5709838"/>
              <a:ext cx="143214" cy="183041"/>
            </a:xfrm>
            <a:prstGeom prst="rect">
              <a:avLst/>
            </a:prstGeom>
            <a:effectLst/>
          </p:spPr>
        </p:pic>
        <p:pic>
          <p:nvPicPr>
            <p:cNvPr id="1782" name="Line Line" descr="Line Line"/>
            <p:cNvPicPr>
              <a:picLocks/>
            </p:cNvPicPr>
            <p:nvPr/>
          </p:nvPicPr>
          <p:blipFill>
            <a:blip r:embed="rId89" cstate="print">
              <a:extLst/>
            </a:blip>
            <a:stretch>
              <a:fillRect/>
            </a:stretch>
          </p:blipFill>
          <p:spPr>
            <a:xfrm>
              <a:off x="11798300" y="583734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784" name="Line Shape" descr="Line Shape"/>
            <p:cNvPicPr>
              <a:picLocks/>
            </p:cNvPicPr>
            <p:nvPr/>
          </p:nvPicPr>
          <p:blipFill>
            <a:blip r:embed="rId103" cstate="print">
              <a:extLst/>
            </a:blip>
            <a:stretch>
              <a:fillRect/>
            </a:stretch>
          </p:blipFill>
          <p:spPr>
            <a:xfrm>
              <a:off x="11905333" y="5716428"/>
              <a:ext cx="172367" cy="305072"/>
            </a:xfrm>
            <a:prstGeom prst="rect">
              <a:avLst/>
            </a:prstGeom>
            <a:effectLst/>
          </p:spPr>
        </p:pic>
        <p:pic>
          <p:nvPicPr>
            <p:cNvPr id="1786" name="Line Shape" descr="Line Shape"/>
            <p:cNvPicPr>
              <a:picLocks/>
            </p:cNvPicPr>
            <p:nvPr/>
          </p:nvPicPr>
          <p:blipFill>
            <a:blip r:embed="rId104" cstate="print">
              <a:extLst/>
            </a:blip>
            <a:stretch>
              <a:fillRect/>
            </a:stretch>
          </p:blipFill>
          <p:spPr>
            <a:xfrm>
              <a:off x="11880849" y="5705767"/>
              <a:ext cx="444501" cy="74433"/>
            </a:xfrm>
            <a:prstGeom prst="rect">
              <a:avLst/>
            </a:prstGeom>
            <a:effectLst/>
          </p:spPr>
        </p:pic>
        <p:pic>
          <p:nvPicPr>
            <p:cNvPr id="1788" name="Line Shape" descr="Line Shape"/>
            <p:cNvPicPr>
              <a:picLocks/>
            </p:cNvPicPr>
            <p:nvPr/>
          </p:nvPicPr>
          <p:blipFill>
            <a:blip r:embed="rId105" cstate="print">
              <a:extLst/>
            </a:blip>
            <a:stretch>
              <a:fillRect/>
            </a:stretch>
          </p:blipFill>
          <p:spPr>
            <a:xfrm>
              <a:off x="8013700" y="5405549"/>
              <a:ext cx="895350" cy="660401"/>
            </a:xfrm>
            <a:prstGeom prst="rect">
              <a:avLst/>
            </a:prstGeom>
            <a:effectLst/>
          </p:spPr>
        </p:pic>
        <p:pic>
          <p:nvPicPr>
            <p:cNvPr id="1790" name="Line Shape" descr="Line Shape"/>
            <p:cNvPicPr>
              <a:picLocks/>
            </p:cNvPicPr>
            <p:nvPr/>
          </p:nvPicPr>
          <p:blipFill>
            <a:blip r:embed="rId106" cstate="print">
              <a:extLst/>
            </a:blip>
            <a:stretch>
              <a:fillRect/>
            </a:stretch>
          </p:blipFill>
          <p:spPr>
            <a:xfrm>
              <a:off x="9963150" y="5361099"/>
              <a:ext cx="730250" cy="673101"/>
            </a:xfrm>
            <a:prstGeom prst="rect">
              <a:avLst/>
            </a:prstGeom>
            <a:effectLst/>
          </p:spPr>
        </p:pic>
        <p:pic>
          <p:nvPicPr>
            <p:cNvPr id="1792" name="Line Shape" descr="Line Shape"/>
            <p:cNvPicPr>
              <a:picLocks/>
            </p:cNvPicPr>
            <p:nvPr/>
          </p:nvPicPr>
          <p:blipFill>
            <a:blip r:embed="rId107" cstate="print">
              <a:extLst/>
            </a:blip>
            <a:stretch>
              <a:fillRect/>
            </a:stretch>
          </p:blipFill>
          <p:spPr>
            <a:xfrm>
              <a:off x="11569700" y="5398068"/>
              <a:ext cx="660400" cy="871082"/>
            </a:xfrm>
            <a:prstGeom prst="rect">
              <a:avLst/>
            </a:prstGeom>
            <a:effectLst/>
          </p:spPr>
        </p:pic>
        <p:pic>
          <p:nvPicPr>
            <p:cNvPr id="1794" name="Line Shape" descr="Line Shape"/>
            <p:cNvPicPr>
              <a:picLocks/>
            </p:cNvPicPr>
            <p:nvPr/>
          </p:nvPicPr>
          <p:blipFill>
            <a:blip r:embed="rId108" cstate="print">
              <a:extLst/>
            </a:blip>
            <a:stretch>
              <a:fillRect/>
            </a:stretch>
          </p:blipFill>
          <p:spPr>
            <a:xfrm>
              <a:off x="6867435" y="6314394"/>
              <a:ext cx="416015" cy="69056"/>
            </a:xfrm>
            <a:prstGeom prst="rect">
              <a:avLst/>
            </a:prstGeom>
            <a:effectLst/>
          </p:spPr>
        </p:pic>
        <p:pic>
          <p:nvPicPr>
            <p:cNvPr id="1796" name="Line Shape" descr="Line Shape"/>
            <p:cNvPicPr>
              <a:picLocks/>
            </p:cNvPicPr>
            <p:nvPr/>
          </p:nvPicPr>
          <p:blipFill>
            <a:blip r:embed="rId109" cstate="print">
              <a:extLst/>
            </a:blip>
            <a:stretch>
              <a:fillRect/>
            </a:stretch>
          </p:blipFill>
          <p:spPr>
            <a:xfrm>
              <a:off x="6902450" y="6408849"/>
              <a:ext cx="431801" cy="82018"/>
            </a:xfrm>
            <a:prstGeom prst="rect">
              <a:avLst/>
            </a:prstGeom>
            <a:effectLst/>
          </p:spPr>
        </p:pic>
        <p:pic>
          <p:nvPicPr>
            <p:cNvPr id="1798" name="Line Shape" descr="Line Shape"/>
            <p:cNvPicPr>
              <a:picLocks/>
            </p:cNvPicPr>
            <p:nvPr/>
          </p:nvPicPr>
          <p:blipFill>
            <a:blip r:embed="rId110" cstate="print">
              <a:extLst/>
            </a:blip>
            <a:stretch>
              <a:fillRect/>
            </a:stretch>
          </p:blipFill>
          <p:spPr>
            <a:xfrm>
              <a:off x="7188200" y="6262799"/>
              <a:ext cx="159446" cy="311151"/>
            </a:xfrm>
            <a:prstGeom prst="rect">
              <a:avLst/>
            </a:prstGeom>
            <a:effectLst/>
          </p:spPr>
        </p:pic>
        <p:pic>
          <p:nvPicPr>
            <p:cNvPr id="1800" name="Line Shape" descr="Line Shape"/>
            <p:cNvPicPr>
              <a:picLocks/>
            </p:cNvPicPr>
            <p:nvPr/>
          </p:nvPicPr>
          <p:blipFill>
            <a:blip r:embed="rId111" cstate="print">
              <a:extLst/>
            </a:blip>
            <a:stretch>
              <a:fillRect/>
            </a:stretch>
          </p:blipFill>
          <p:spPr>
            <a:xfrm>
              <a:off x="7861300" y="6313599"/>
              <a:ext cx="76200" cy="254001"/>
            </a:xfrm>
            <a:prstGeom prst="rect">
              <a:avLst/>
            </a:prstGeom>
            <a:effectLst/>
          </p:spPr>
        </p:pic>
        <p:pic>
          <p:nvPicPr>
            <p:cNvPr id="1802" name="Line Line" descr="Line Line"/>
            <p:cNvPicPr>
              <a:picLocks/>
            </p:cNvPicPr>
            <p:nvPr/>
          </p:nvPicPr>
          <p:blipFill>
            <a:blip r:embed="rId112" cstate="print">
              <a:extLst/>
            </a:blip>
            <a:stretch>
              <a:fillRect/>
            </a:stretch>
          </p:blipFill>
          <p:spPr>
            <a:xfrm>
              <a:off x="7981950" y="6332649"/>
              <a:ext cx="31750" cy="273051"/>
            </a:xfrm>
            <a:prstGeom prst="rect">
              <a:avLst/>
            </a:prstGeom>
            <a:effectLst/>
          </p:spPr>
        </p:pic>
        <p:pic>
          <p:nvPicPr>
            <p:cNvPr id="1804" name="Line Shape" descr="Line Shape"/>
            <p:cNvPicPr>
              <a:picLocks/>
            </p:cNvPicPr>
            <p:nvPr/>
          </p:nvPicPr>
          <p:blipFill>
            <a:blip r:embed="rId113" cstate="print">
              <a:extLst/>
            </a:blip>
            <a:stretch>
              <a:fillRect/>
            </a:stretch>
          </p:blipFill>
          <p:spPr>
            <a:xfrm>
              <a:off x="7769452" y="6300849"/>
              <a:ext cx="428398" cy="63551"/>
            </a:xfrm>
            <a:prstGeom prst="rect">
              <a:avLst/>
            </a:prstGeom>
            <a:effectLst/>
          </p:spPr>
        </p:pic>
        <p:pic>
          <p:nvPicPr>
            <p:cNvPr id="1806" name="Line Shape" descr="Line Shape"/>
            <p:cNvPicPr>
              <a:picLocks/>
            </p:cNvPicPr>
            <p:nvPr/>
          </p:nvPicPr>
          <p:blipFill>
            <a:blip r:embed="rId114" cstate="print">
              <a:extLst/>
            </a:blip>
            <a:stretch>
              <a:fillRect/>
            </a:stretch>
          </p:blipFill>
          <p:spPr>
            <a:xfrm>
              <a:off x="8081294" y="6464777"/>
              <a:ext cx="144212" cy="259457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/>
            </p:cNvPicPr>
            <p:nvPr/>
          </p:nvPicPr>
          <p:blipFill>
            <a:blip r:embed="rId115" cstate="print">
              <a:extLst/>
            </a:blip>
            <a:stretch>
              <a:fillRect/>
            </a:stretch>
          </p:blipFill>
          <p:spPr>
            <a:xfrm>
              <a:off x="8318500" y="6443685"/>
              <a:ext cx="146050" cy="47715"/>
            </a:xfrm>
            <a:prstGeom prst="rect">
              <a:avLst/>
            </a:prstGeom>
            <a:effectLst/>
          </p:spPr>
        </p:pic>
        <p:pic>
          <p:nvPicPr>
            <p:cNvPr id="1810" name="Line Line" descr="Line Line"/>
            <p:cNvPicPr>
              <a:picLocks/>
            </p:cNvPicPr>
            <p:nvPr/>
          </p:nvPicPr>
          <p:blipFill>
            <a:blip r:embed="rId116" cstate="print">
              <a:extLst/>
            </a:blip>
            <a:stretch>
              <a:fillRect/>
            </a:stretch>
          </p:blipFill>
          <p:spPr>
            <a:xfrm>
              <a:off x="8350250" y="6592999"/>
              <a:ext cx="120650" cy="25401"/>
            </a:xfrm>
            <a:prstGeom prst="rect">
              <a:avLst/>
            </a:prstGeom>
            <a:effectLst/>
          </p:spPr>
        </p:pic>
        <p:pic>
          <p:nvPicPr>
            <p:cNvPr id="1812" name="Line Shape" descr="Line Shape"/>
            <p:cNvPicPr>
              <a:picLocks/>
            </p:cNvPicPr>
            <p:nvPr/>
          </p:nvPicPr>
          <p:blipFill>
            <a:blip r:embed="rId117" cstate="print">
              <a:extLst/>
            </a:blip>
            <a:stretch>
              <a:fillRect/>
            </a:stretch>
          </p:blipFill>
          <p:spPr>
            <a:xfrm>
              <a:off x="8743950" y="6383449"/>
              <a:ext cx="82550" cy="241301"/>
            </a:xfrm>
            <a:prstGeom prst="rect">
              <a:avLst/>
            </a:prstGeom>
            <a:effectLst/>
          </p:spPr>
        </p:pic>
        <p:pic>
          <p:nvPicPr>
            <p:cNvPr id="1814" name="Line Shape" descr="Line Shape"/>
            <p:cNvPicPr>
              <a:picLocks/>
            </p:cNvPicPr>
            <p:nvPr/>
          </p:nvPicPr>
          <p:blipFill>
            <a:blip r:embed="rId118" cstate="print">
              <a:extLst/>
            </a:blip>
            <a:stretch>
              <a:fillRect/>
            </a:stretch>
          </p:blipFill>
          <p:spPr>
            <a:xfrm>
              <a:off x="8864600" y="6393704"/>
              <a:ext cx="50800" cy="269146"/>
            </a:xfrm>
            <a:prstGeom prst="rect">
              <a:avLst/>
            </a:prstGeom>
            <a:effectLst/>
          </p:spPr>
        </p:pic>
        <p:pic>
          <p:nvPicPr>
            <p:cNvPr id="1816" name="Line Shape" descr="Line Shape"/>
            <p:cNvPicPr>
              <a:picLocks/>
            </p:cNvPicPr>
            <p:nvPr/>
          </p:nvPicPr>
          <p:blipFill>
            <a:blip r:embed="rId119" cstate="print">
              <a:extLst/>
            </a:blip>
            <a:stretch>
              <a:fillRect/>
            </a:stretch>
          </p:blipFill>
          <p:spPr>
            <a:xfrm>
              <a:off x="8693150" y="6379430"/>
              <a:ext cx="438150" cy="54820"/>
            </a:xfrm>
            <a:prstGeom prst="rect">
              <a:avLst/>
            </a:prstGeom>
            <a:effectLst/>
          </p:spPr>
        </p:pic>
        <p:pic>
          <p:nvPicPr>
            <p:cNvPr id="1818" name="Line Shape" descr="Line Shape"/>
            <p:cNvPicPr>
              <a:picLocks/>
            </p:cNvPicPr>
            <p:nvPr/>
          </p:nvPicPr>
          <p:blipFill>
            <a:blip r:embed="rId120" cstate="print">
              <a:extLst/>
            </a:blip>
            <a:stretch>
              <a:fillRect/>
            </a:stretch>
          </p:blipFill>
          <p:spPr>
            <a:xfrm>
              <a:off x="9012362" y="6513369"/>
              <a:ext cx="99888" cy="205452"/>
            </a:xfrm>
            <a:prstGeom prst="rect">
              <a:avLst/>
            </a:prstGeom>
            <a:effectLst/>
          </p:spPr>
        </p:pic>
        <p:pic>
          <p:nvPicPr>
            <p:cNvPr id="1820" name="Line Shape" descr="Line Shape"/>
            <p:cNvPicPr>
              <a:picLocks/>
            </p:cNvPicPr>
            <p:nvPr/>
          </p:nvPicPr>
          <p:blipFill>
            <a:blip r:embed="rId121" cstate="print">
              <a:extLst/>
            </a:blip>
            <a:stretch>
              <a:fillRect/>
            </a:stretch>
          </p:blipFill>
          <p:spPr>
            <a:xfrm>
              <a:off x="9148827" y="6542670"/>
              <a:ext cx="109474" cy="192708"/>
            </a:xfrm>
            <a:prstGeom prst="rect">
              <a:avLst/>
            </a:prstGeom>
            <a:effectLst/>
          </p:spPr>
        </p:pic>
        <p:pic>
          <p:nvPicPr>
            <p:cNvPr id="1822" name="Line Shape" descr="Line Shape"/>
            <p:cNvPicPr>
              <a:picLocks/>
            </p:cNvPicPr>
            <p:nvPr/>
          </p:nvPicPr>
          <p:blipFill>
            <a:blip r:embed="rId122" cstate="print">
              <a:extLst/>
            </a:blip>
            <a:stretch>
              <a:fillRect/>
            </a:stretch>
          </p:blipFill>
          <p:spPr>
            <a:xfrm>
              <a:off x="9416999" y="6523513"/>
              <a:ext cx="228651" cy="63137"/>
            </a:xfrm>
            <a:prstGeom prst="rect">
              <a:avLst/>
            </a:prstGeom>
            <a:effectLst/>
          </p:spPr>
        </p:pic>
        <p:pic>
          <p:nvPicPr>
            <p:cNvPr id="1824" name="Line Shape" descr="Line Shape"/>
            <p:cNvPicPr>
              <a:picLocks/>
            </p:cNvPicPr>
            <p:nvPr/>
          </p:nvPicPr>
          <p:blipFill>
            <a:blip r:embed="rId123" cstate="print">
              <a:extLst/>
            </a:blip>
            <a:stretch>
              <a:fillRect/>
            </a:stretch>
          </p:blipFill>
          <p:spPr>
            <a:xfrm>
              <a:off x="9480549" y="6427899"/>
              <a:ext cx="69851" cy="273051"/>
            </a:xfrm>
            <a:prstGeom prst="rect">
              <a:avLst/>
            </a:prstGeom>
            <a:effectLst/>
          </p:spPr>
        </p:pic>
        <p:pic>
          <p:nvPicPr>
            <p:cNvPr id="1826" name="Line Shape" descr="Line Shape"/>
            <p:cNvPicPr>
              <a:picLocks/>
            </p:cNvPicPr>
            <p:nvPr/>
          </p:nvPicPr>
          <p:blipFill>
            <a:blip r:embed="rId124" cstate="print">
              <a:extLst/>
            </a:blip>
            <a:stretch>
              <a:fillRect/>
            </a:stretch>
          </p:blipFill>
          <p:spPr>
            <a:xfrm>
              <a:off x="9738819" y="6453299"/>
              <a:ext cx="110032" cy="224697"/>
            </a:xfrm>
            <a:prstGeom prst="rect">
              <a:avLst/>
            </a:prstGeom>
            <a:effectLst/>
          </p:spPr>
        </p:pic>
        <p:pic>
          <p:nvPicPr>
            <p:cNvPr id="1828" name="Line Shape" descr="Line Shape"/>
            <p:cNvPicPr>
              <a:picLocks/>
            </p:cNvPicPr>
            <p:nvPr/>
          </p:nvPicPr>
          <p:blipFill>
            <a:blip r:embed="rId125" cstate="print">
              <a:extLst/>
            </a:blip>
            <a:stretch>
              <a:fillRect/>
            </a:stretch>
          </p:blipFill>
          <p:spPr>
            <a:xfrm>
              <a:off x="9861550" y="6460135"/>
              <a:ext cx="60061" cy="234465"/>
            </a:xfrm>
            <a:prstGeom prst="rect">
              <a:avLst/>
            </a:prstGeom>
            <a:effectLst/>
          </p:spPr>
        </p:pic>
        <p:pic>
          <p:nvPicPr>
            <p:cNvPr id="1830" name="Line Shape" descr="Line Shape"/>
            <p:cNvPicPr>
              <a:picLocks/>
            </p:cNvPicPr>
            <p:nvPr/>
          </p:nvPicPr>
          <p:blipFill>
            <a:blip r:embed="rId126" cstate="print">
              <a:extLst/>
            </a:blip>
            <a:stretch>
              <a:fillRect/>
            </a:stretch>
          </p:blipFill>
          <p:spPr>
            <a:xfrm>
              <a:off x="9712470" y="6450306"/>
              <a:ext cx="314180" cy="66494"/>
            </a:xfrm>
            <a:prstGeom prst="rect">
              <a:avLst/>
            </a:prstGeom>
            <a:effectLst/>
          </p:spPr>
        </p:pic>
        <p:pic>
          <p:nvPicPr>
            <p:cNvPr id="1832" name="Line Shape" descr="Line Shape"/>
            <p:cNvPicPr>
              <a:picLocks/>
            </p:cNvPicPr>
            <p:nvPr/>
          </p:nvPicPr>
          <p:blipFill>
            <a:blip r:embed="rId127" cstate="print">
              <a:extLst/>
            </a:blip>
            <a:stretch>
              <a:fillRect/>
            </a:stretch>
          </p:blipFill>
          <p:spPr>
            <a:xfrm>
              <a:off x="9950450" y="6597762"/>
              <a:ext cx="131627" cy="210240"/>
            </a:xfrm>
            <a:prstGeom prst="rect">
              <a:avLst/>
            </a:prstGeom>
            <a:effectLst/>
          </p:spPr>
        </p:pic>
        <p:pic>
          <p:nvPicPr>
            <p:cNvPr id="1834" name="Line Shape" descr="Line Shape"/>
            <p:cNvPicPr>
              <a:picLocks/>
            </p:cNvPicPr>
            <p:nvPr/>
          </p:nvPicPr>
          <p:blipFill>
            <a:blip r:embed="rId128" cstate="print">
              <a:extLst/>
            </a:blip>
            <a:stretch>
              <a:fillRect/>
            </a:stretch>
          </p:blipFill>
          <p:spPr>
            <a:xfrm>
              <a:off x="10109149" y="6606205"/>
              <a:ext cx="127052" cy="202332"/>
            </a:xfrm>
            <a:prstGeom prst="rect">
              <a:avLst/>
            </a:prstGeom>
            <a:effectLst/>
          </p:spPr>
        </p:pic>
        <p:pic>
          <p:nvPicPr>
            <p:cNvPr id="1836" name="Line Shape" descr="Line Shape"/>
            <p:cNvPicPr>
              <a:picLocks/>
            </p:cNvPicPr>
            <p:nvPr/>
          </p:nvPicPr>
          <p:blipFill>
            <a:blip r:embed="rId129" cstate="print">
              <a:extLst/>
            </a:blip>
            <a:stretch>
              <a:fillRect/>
            </a:stretch>
          </p:blipFill>
          <p:spPr>
            <a:xfrm>
              <a:off x="10166349" y="6593794"/>
              <a:ext cx="215892" cy="265906"/>
            </a:xfrm>
            <a:prstGeom prst="rect">
              <a:avLst/>
            </a:prstGeom>
            <a:effectLst/>
          </p:spPr>
        </p:pic>
        <p:pic>
          <p:nvPicPr>
            <p:cNvPr id="1838" name="Line Shape" descr="Line Shape"/>
            <p:cNvPicPr>
              <a:picLocks/>
            </p:cNvPicPr>
            <p:nvPr/>
          </p:nvPicPr>
          <p:blipFill>
            <a:blip r:embed="rId130" cstate="print">
              <a:extLst/>
            </a:blip>
            <a:stretch>
              <a:fillRect/>
            </a:stretch>
          </p:blipFill>
          <p:spPr>
            <a:xfrm>
              <a:off x="952500" y="166663"/>
              <a:ext cx="1384300" cy="6693037"/>
            </a:xfrm>
            <a:prstGeom prst="rect">
              <a:avLst/>
            </a:prstGeom>
            <a:effectLst/>
          </p:spPr>
        </p:pic>
        <p:pic>
          <p:nvPicPr>
            <p:cNvPr id="1840" name="Line Shape" descr="Line Shape"/>
            <p:cNvPicPr>
              <a:picLocks/>
            </p:cNvPicPr>
            <p:nvPr/>
          </p:nvPicPr>
          <p:blipFill>
            <a:blip r:embed="rId131" cstate="print">
              <a:extLst/>
            </a:blip>
            <a:stretch>
              <a:fillRect/>
            </a:stretch>
          </p:blipFill>
          <p:spPr>
            <a:xfrm>
              <a:off x="5795554" y="6853349"/>
              <a:ext cx="5247097" cy="152401"/>
            </a:xfrm>
            <a:prstGeom prst="rect">
              <a:avLst/>
            </a:prstGeom>
            <a:effectLst/>
          </p:spPr>
        </p:pic>
        <p:pic>
          <p:nvPicPr>
            <p:cNvPr id="1842" name="Line Shape" descr="Line Shape"/>
            <p:cNvPicPr>
              <a:picLocks/>
            </p:cNvPicPr>
            <p:nvPr/>
          </p:nvPicPr>
          <p:blipFill>
            <a:blip r:embed="rId132" cstate="print">
              <a:extLst/>
            </a:blip>
            <a:stretch>
              <a:fillRect/>
            </a:stretch>
          </p:blipFill>
          <p:spPr>
            <a:xfrm>
              <a:off x="5344447" y="7151799"/>
              <a:ext cx="129254" cy="303622"/>
            </a:xfrm>
            <a:prstGeom prst="rect">
              <a:avLst/>
            </a:prstGeom>
            <a:effectLst/>
          </p:spPr>
        </p:pic>
        <p:pic>
          <p:nvPicPr>
            <p:cNvPr id="1844" name="Line Shape" descr="Line Shape"/>
            <p:cNvPicPr>
              <a:picLocks/>
            </p:cNvPicPr>
            <p:nvPr/>
          </p:nvPicPr>
          <p:blipFill>
            <a:blip r:embed="rId133" cstate="print">
              <a:extLst/>
            </a:blip>
            <a:stretch>
              <a:fillRect/>
            </a:stretch>
          </p:blipFill>
          <p:spPr>
            <a:xfrm>
              <a:off x="5518150" y="7139099"/>
              <a:ext cx="50800" cy="285751"/>
            </a:xfrm>
            <a:prstGeom prst="rect">
              <a:avLst/>
            </a:prstGeom>
            <a:effectLst/>
          </p:spPr>
        </p:pic>
        <p:pic>
          <p:nvPicPr>
            <p:cNvPr id="1846" name="Line Shape" descr="Line Shape"/>
            <p:cNvPicPr>
              <a:picLocks/>
            </p:cNvPicPr>
            <p:nvPr/>
          </p:nvPicPr>
          <p:blipFill>
            <a:blip r:embed="rId134" cstate="print">
              <a:extLst/>
            </a:blip>
            <a:stretch>
              <a:fillRect/>
            </a:stretch>
          </p:blipFill>
          <p:spPr>
            <a:xfrm>
              <a:off x="5289550" y="7145449"/>
              <a:ext cx="438150" cy="120651"/>
            </a:xfrm>
            <a:prstGeom prst="rect">
              <a:avLst/>
            </a:prstGeom>
            <a:effectLst/>
          </p:spPr>
        </p:pic>
        <p:pic>
          <p:nvPicPr>
            <p:cNvPr id="1848" name="Line Shape" descr="Line Shape"/>
            <p:cNvPicPr>
              <a:picLocks/>
            </p:cNvPicPr>
            <p:nvPr/>
          </p:nvPicPr>
          <p:blipFill>
            <a:blip r:embed="rId135" cstate="print">
              <a:extLst/>
            </a:blip>
            <a:stretch>
              <a:fillRect/>
            </a:stretch>
          </p:blipFill>
          <p:spPr>
            <a:xfrm>
              <a:off x="5617105" y="7363423"/>
              <a:ext cx="193145" cy="170593"/>
            </a:xfrm>
            <a:prstGeom prst="rect">
              <a:avLst/>
            </a:prstGeom>
            <a:effectLst/>
          </p:spPr>
        </p:pic>
        <p:pic>
          <p:nvPicPr>
            <p:cNvPr id="1850" name="Line Shape" descr="Line Shape"/>
            <p:cNvPicPr>
              <a:picLocks/>
            </p:cNvPicPr>
            <p:nvPr/>
          </p:nvPicPr>
          <p:blipFill>
            <a:blip r:embed="rId136" cstate="print">
              <a:extLst/>
            </a:blip>
            <a:stretch>
              <a:fillRect/>
            </a:stretch>
          </p:blipFill>
          <p:spPr>
            <a:xfrm>
              <a:off x="5803900" y="7247049"/>
              <a:ext cx="215900" cy="177801"/>
            </a:xfrm>
            <a:prstGeom prst="rect">
              <a:avLst/>
            </a:prstGeom>
            <a:effectLst/>
          </p:spPr>
        </p:pic>
        <p:pic>
          <p:nvPicPr>
            <p:cNvPr id="1852" name="Line Shape" descr="Line Shape"/>
            <p:cNvPicPr>
              <a:picLocks/>
            </p:cNvPicPr>
            <p:nvPr/>
          </p:nvPicPr>
          <p:blipFill>
            <a:blip r:embed="rId137" cstate="print">
              <a:extLst/>
            </a:blip>
            <a:stretch>
              <a:fillRect/>
            </a:stretch>
          </p:blipFill>
          <p:spPr>
            <a:xfrm>
              <a:off x="5867399" y="7253399"/>
              <a:ext cx="146051" cy="234951"/>
            </a:xfrm>
            <a:prstGeom prst="rect">
              <a:avLst/>
            </a:prstGeom>
            <a:effectLst/>
          </p:spPr>
        </p:pic>
        <p:pic>
          <p:nvPicPr>
            <p:cNvPr id="1854" name="Line Shape" descr="Line Shape"/>
            <p:cNvPicPr>
              <a:picLocks/>
            </p:cNvPicPr>
            <p:nvPr/>
          </p:nvPicPr>
          <p:blipFill>
            <a:blip r:embed="rId138" cstate="print">
              <a:extLst/>
            </a:blip>
            <a:stretch>
              <a:fillRect/>
            </a:stretch>
          </p:blipFill>
          <p:spPr>
            <a:xfrm>
              <a:off x="6092026" y="7238542"/>
              <a:ext cx="133177" cy="200828"/>
            </a:xfrm>
            <a:prstGeom prst="rect">
              <a:avLst/>
            </a:prstGeom>
            <a:effectLst/>
          </p:spPr>
        </p:pic>
        <p:pic>
          <p:nvPicPr>
            <p:cNvPr id="1856" name="Line Line" descr="Line Line"/>
            <p:cNvPicPr>
              <a:picLocks/>
            </p:cNvPicPr>
            <p:nvPr/>
          </p:nvPicPr>
          <p:blipFill>
            <a:blip r:embed="rId139" cstate="print">
              <a:extLst/>
            </a:blip>
            <a:stretch>
              <a:fillRect/>
            </a:stretch>
          </p:blipFill>
          <p:spPr>
            <a:xfrm>
              <a:off x="6286500" y="7342299"/>
              <a:ext cx="38100" cy="50801"/>
            </a:xfrm>
            <a:prstGeom prst="rect">
              <a:avLst/>
            </a:prstGeom>
            <a:effectLst/>
          </p:spPr>
        </p:pic>
        <p:pic>
          <p:nvPicPr>
            <p:cNvPr id="1858" name="Line Shape" descr="Line Shape"/>
            <p:cNvPicPr>
              <a:picLocks/>
            </p:cNvPicPr>
            <p:nvPr/>
          </p:nvPicPr>
          <p:blipFill>
            <a:blip r:embed="rId140" cstate="print">
              <a:extLst/>
            </a:blip>
            <a:stretch>
              <a:fillRect/>
            </a:stretch>
          </p:blipFill>
          <p:spPr>
            <a:xfrm>
              <a:off x="6453716" y="7196249"/>
              <a:ext cx="29635" cy="285751"/>
            </a:xfrm>
            <a:prstGeom prst="rect">
              <a:avLst/>
            </a:prstGeom>
            <a:effectLst/>
          </p:spPr>
        </p:pic>
        <p:pic>
          <p:nvPicPr>
            <p:cNvPr id="1860" name="Line Shape" descr="Line Shape"/>
            <p:cNvPicPr>
              <a:picLocks/>
            </p:cNvPicPr>
            <p:nvPr/>
          </p:nvPicPr>
          <p:blipFill>
            <a:blip r:embed="rId141" cstate="print">
              <a:extLst/>
            </a:blip>
            <a:stretch>
              <a:fillRect/>
            </a:stretch>
          </p:blipFill>
          <p:spPr>
            <a:xfrm>
              <a:off x="6788150" y="7288822"/>
              <a:ext cx="311150" cy="47128"/>
            </a:xfrm>
            <a:prstGeom prst="rect">
              <a:avLst/>
            </a:prstGeom>
            <a:effectLst/>
          </p:spPr>
        </p:pic>
        <p:pic>
          <p:nvPicPr>
            <p:cNvPr id="1862" name="Line Shape" descr="Line Shape"/>
            <p:cNvPicPr>
              <a:picLocks/>
            </p:cNvPicPr>
            <p:nvPr/>
          </p:nvPicPr>
          <p:blipFill>
            <a:blip r:embed="rId142" cstate="print">
              <a:extLst/>
            </a:blip>
            <a:stretch>
              <a:fillRect/>
            </a:stretch>
          </p:blipFill>
          <p:spPr>
            <a:xfrm>
              <a:off x="6851650" y="7462949"/>
              <a:ext cx="273050" cy="50801"/>
            </a:xfrm>
            <a:prstGeom prst="rect">
              <a:avLst/>
            </a:prstGeom>
            <a:effectLst/>
          </p:spPr>
        </p:pic>
        <p:pic>
          <p:nvPicPr>
            <p:cNvPr id="1864" name="Line Shape" descr="Line Shape"/>
            <p:cNvPicPr>
              <a:picLocks/>
            </p:cNvPicPr>
            <p:nvPr/>
          </p:nvPicPr>
          <p:blipFill>
            <a:blip r:embed="rId143" cstate="print">
              <a:extLst/>
            </a:blip>
            <a:stretch>
              <a:fillRect/>
            </a:stretch>
          </p:blipFill>
          <p:spPr>
            <a:xfrm>
              <a:off x="7289800" y="7253399"/>
              <a:ext cx="76200" cy="241301"/>
            </a:xfrm>
            <a:prstGeom prst="rect">
              <a:avLst/>
            </a:prstGeom>
            <a:effectLst/>
          </p:spPr>
        </p:pic>
        <p:pic>
          <p:nvPicPr>
            <p:cNvPr id="1866" name="Line Shape" descr="Line Shape"/>
            <p:cNvPicPr>
              <a:picLocks/>
            </p:cNvPicPr>
            <p:nvPr/>
          </p:nvPicPr>
          <p:blipFill>
            <a:blip r:embed="rId144" cstate="print">
              <a:extLst/>
            </a:blip>
            <a:stretch>
              <a:fillRect/>
            </a:stretch>
          </p:blipFill>
          <p:spPr>
            <a:xfrm>
              <a:off x="7429500" y="7215299"/>
              <a:ext cx="68908" cy="330201"/>
            </a:xfrm>
            <a:prstGeom prst="rect">
              <a:avLst/>
            </a:prstGeom>
            <a:effectLst/>
          </p:spPr>
        </p:pic>
        <p:pic>
          <p:nvPicPr>
            <p:cNvPr id="1868" name="Line Shape" descr="Line Shape"/>
            <p:cNvPicPr>
              <a:picLocks/>
            </p:cNvPicPr>
            <p:nvPr/>
          </p:nvPicPr>
          <p:blipFill>
            <a:blip r:embed="rId145" cstate="print">
              <a:extLst/>
            </a:blip>
            <a:stretch>
              <a:fillRect/>
            </a:stretch>
          </p:blipFill>
          <p:spPr>
            <a:xfrm>
              <a:off x="7245350" y="7235055"/>
              <a:ext cx="425450" cy="119945"/>
            </a:xfrm>
            <a:prstGeom prst="rect">
              <a:avLst/>
            </a:prstGeom>
            <a:effectLst/>
          </p:spPr>
        </p:pic>
        <p:pic>
          <p:nvPicPr>
            <p:cNvPr id="1870" name="Line Shape" descr="Line Shape"/>
            <p:cNvPicPr>
              <a:picLocks/>
            </p:cNvPicPr>
            <p:nvPr/>
          </p:nvPicPr>
          <p:blipFill>
            <a:blip r:embed="rId146" cstate="print">
              <a:extLst/>
            </a:blip>
            <a:stretch>
              <a:fillRect/>
            </a:stretch>
          </p:blipFill>
          <p:spPr>
            <a:xfrm>
              <a:off x="7505700" y="7416504"/>
              <a:ext cx="171450" cy="211546"/>
            </a:xfrm>
            <a:prstGeom prst="rect">
              <a:avLst/>
            </a:prstGeom>
            <a:effectLst/>
          </p:spPr>
        </p:pic>
        <p:pic>
          <p:nvPicPr>
            <p:cNvPr id="1872" name="Line Shape" descr="Line Shape"/>
            <p:cNvPicPr>
              <a:picLocks/>
            </p:cNvPicPr>
            <p:nvPr/>
          </p:nvPicPr>
          <p:blipFill>
            <a:blip r:embed="rId147" cstate="print">
              <a:extLst/>
            </a:blip>
            <a:stretch>
              <a:fillRect/>
            </a:stretch>
          </p:blipFill>
          <p:spPr>
            <a:xfrm>
              <a:off x="7181957" y="7156344"/>
              <a:ext cx="323744" cy="503456"/>
            </a:xfrm>
            <a:prstGeom prst="rect">
              <a:avLst/>
            </a:prstGeom>
            <a:effectLst/>
          </p:spPr>
        </p:pic>
        <p:pic>
          <p:nvPicPr>
            <p:cNvPr id="1874" name="Line Shape" descr="Line Shape"/>
            <p:cNvPicPr>
              <a:picLocks/>
            </p:cNvPicPr>
            <p:nvPr/>
          </p:nvPicPr>
          <p:blipFill>
            <a:blip r:embed="rId148" cstate="print">
              <a:extLst/>
            </a:blip>
            <a:stretch>
              <a:fillRect/>
            </a:stretch>
          </p:blipFill>
          <p:spPr>
            <a:xfrm>
              <a:off x="7791450" y="7398227"/>
              <a:ext cx="279400" cy="39323"/>
            </a:xfrm>
            <a:prstGeom prst="rect">
              <a:avLst/>
            </a:prstGeom>
            <a:effectLst/>
          </p:spPr>
        </p:pic>
        <p:pic>
          <p:nvPicPr>
            <p:cNvPr id="1876" name="Line Shape" descr="Line Shape"/>
            <p:cNvPicPr>
              <a:picLocks/>
            </p:cNvPicPr>
            <p:nvPr/>
          </p:nvPicPr>
          <p:blipFill>
            <a:blip r:embed="rId149" cstate="print">
              <a:extLst/>
            </a:blip>
            <a:stretch>
              <a:fillRect/>
            </a:stretch>
          </p:blipFill>
          <p:spPr>
            <a:xfrm>
              <a:off x="7918450" y="7285149"/>
              <a:ext cx="38100" cy="330201"/>
            </a:xfrm>
            <a:prstGeom prst="rect">
              <a:avLst/>
            </a:prstGeom>
            <a:effectLst/>
          </p:spPr>
        </p:pic>
        <p:pic>
          <p:nvPicPr>
            <p:cNvPr id="1878" name="Line Shape" descr="Line Shape"/>
            <p:cNvPicPr>
              <a:picLocks/>
            </p:cNvPicPr>
            <p:nvPr/>
          </p:nvPicPr>
          <p:blipFill>
            <a:blip r:embed="rId150" cstate="print">
              <a:extLst/>
            </a:blip>
            <a:stretch>
              <a:fillRect/>
            </a:stretch>
          </p:blipFill>
          <p:spPr>
            <a:xfrm>
              <a:off x="8085666" y="7304199"/>
              <a:ext cx="99485" cy="266701"/>
            </a:xfrm>
            <a:prstGeom prst="rect">
              <a:avLst/>
            </a:prstGeom>
            <a:effectLst/>
          </p:spPr>
        </p:pic>
        <p:pic>
          <p:nvPicPr>
            <p:cNvPr id="1880" name="Line Oval" descr="Line Oval"/>
            <p:cNvPicPr>
              <a:picLocks/>
            </p:cNvPicPr>
            <p:nvPr/>
          </p:nvPicPr>
          <p:blipFill>
            <a:blip r:embed="rId151" cstate="print">
              <a:extLst/>
            </a:blip>
            <a:stretch>
              <a:fillRect/>
            </a:stretch>
          </p:blipFill>
          <p:spPr>
            <a:xfrm>
              <a:off x="8223250" y="7310549"/>
              <a:ext cx="25400" cy="266701"/>
            </a:xfrm>
            <a:prstGeom prst="rect">
              <a:avLst/>
            </a:prstGeom>
            <a:effectLst/>
          </p:spPr>
        </p:pic>
        <p:pic>
          <p:nvPicPr>
            <p:cNvPr id="1882" name="Line Shape" descr="Line Shape"/>
            <p:cNvPicPr>
              <a:picLocks/>
            </p:cNvPicPr>
            <p:nvPr/>
          </p:nvPicPr>
          <p:blipFill>
            <a:blip r:embed="rId152" cstate="print">
              <a:extLst/>
            </a:blip>
            <a:stretch>
              <a:fillRect/>
            </a:stretch>
          </p:blipFill>
          <p:spPr>
            <a:xfrm>
              <a:off x="7968121" y="7300712"/>
              <a:ext cx="445630" cy="124138"/>
            </a:xfrm>
            <a:prstGeom prst="rect">
              <a:avLst/>
            </a:prstGeom>
            <a:effectLst/>
          </p:spPr>
        </p:pic>
        <p:pic>
          <p:nvPicPr>
            <p:cNvPr id="1884" name="Line Shape" descr="Line Shape"/>
            <p:cNvPicPr>
              <a:picLocks/>
            </p:cNvPicPr>
            <p:nvPr/>
          </p:nvPicPr>
          <p:blipFill>
            <a:blip r:embed="rId153" cstate="print">
              <a:extLst/>
            </a:blip>
            <a:stretch>
              <a:fillRect/>
            </a:stretch>
          </p:blipFill>
          <p:spPr>
            <a:xfrm>
              <a:off x="8337110" y="7444842"/>
              <a:ext cx="123343" cy="239508"/>
            </a:xfrm>
            <a:prstGeom prst="rect">
              <a:avLst/>
            </a:prstGeom>
            <a:effectLst/>
          </p:spPr>
        </p:pic>
        <p:pic>
          <p:nvPicPr>
            <p:cNvPr id="1886" name="Line Shape" descr="Line Shape"/>
            <p:cNvPicPr>
              <a:picLocks/>
            </p:cNvPicPr>
            <p:nvPr/>
          </p:nvPicPr>
          <p:blipFill>
            <a:blip r:embed="rId154" cstate="print">
              <a:extLst/>
            </a:blip>
            <a:stretch>
              <a:fillRect/>
            </a:stretch>
          </p:blipFill>
          <p:spPr>
            <a:xfrm>
              <a:off x="8477250" y="7445222"/>
              <a:ext cx="109946" cy="246328"/>
            </a:xfrm>
            <a:prstGeom prst="rect">
              <a:avLst/>
            </a:prstGeom>
            <a:effectLst/>
          </p:spPr>
        </p:pic>
        <p:pic>
          <p:nvPicPr>
            <p:cNvPr id="1888" name="Line Shape" descr="Line Shape"/>
            <p:cNvPicPr>
              <a:picLocks/>
            </p:cNvPicPr>
            <p:nvPr/>
          </p:nvPicPr>
          <p:blipFill>
            <a:blip r:embed="rId155" cstate="print">
              <a:extLst/>
            </a:blip>
            <a:stretch>
              <a:fillRect/>
            </a:stretch>
          </p:blipFill>
          <p:spPr>
            <a:xfrm>
              <a:off x="8750300" y="7450249"/>
              <a:ext cx="330200" cy="69851"/>
            </a:xfrm>
            <a:prstGeom prst="rect">
              <a:avLst/>
            </a:prstGeom>
            <a:effectLst/>
          </p:spPr>
        </p:pic>
        <p:pic>
          <p:nvPicPr>
            <p:cNvPr id="1890" name="Line Shape" descr="Line Shape"/>
            <p:cNvPicPr>
              <a:picLocks/>
            </p:cNvPicPr>
            <p:nvPr/>
          </p:nvPicPr>
          <p:blipFill>
            <a:blip r:embed="rId156" cstate="print">
              <a:extLst/>
            </a:blip>
            <a:stretch>
              <a:fillRect/>
            </a:stretch>
          </p:blipFill>
          <p:spPr>
            <a:xfrm>
              <a:off x="8894233" y="7380399"/>
              <a:ext cx="33868" cy="304801"/>
            </a:xfrm>
            <a:prstGeom prst="rect">
              <a:avLst/>
            </a:prstGeom>
            <a:effectLst/>
          </p:spPr>
        </p:pic>
        <p:pic>
          <p:nvPicPr>
            <p:cNvPr id="1892" name="Line Shape" descr="Line Shape"/>
            <p:cNvPicPr>
              <a:picLocks/>
            </p:cNvPicPr>
            <p:nvPr/>
          </p:nvPicPr>
          <p:blipFill>
            <a:blip r:embed="rId157" cstate="print">
              <a:extLst/>
            </a:blip>
            <a:stretch>
              <a:fillRect/>
            </a:stretch>
          </p:blipFill>
          <p:spPr>
            <a:xfrm>
              <a:off x="9093200" y="7323249"/>
              <a:ext cx="133350" cy="311151"/>
            </a:xfrm>
            <a:prstGeom prst="rect">
              <a:avLst/>
            </a:prstGeom>
            <a:effectLst/>
          </p:spPr>
        </p:pic>
        <p:pic>
          <p:nvPicPr>
            <p:cNvPr id="1894" name="Line Shape" descr="Line Shape"/>
            <p:cNvPicPr>
              <a:picLocks/>
            </p:cNvPicPr>
            <p:nvPr/>
          </p:nvPicPr>
          <p:blipFill>
            <a:blip r:embed="rId158" cstate="print">
              <a:extLst/>
            </a:blip>
            <a:stretch>
              <a:fillRect/>
            </a:stretch>
          </p:blipFill>
          <p:spPr>
            <a:xfrm>
              <a:off x="9213849" y="7335949"/>
              <a:ext cx="82551" cy="285751"/>
            </a:xfrm>
            <a:prstGeom prst="rect">
              <a:avLst/>
            </a:prstGeom>
            <a:effectLst/>
          </p:spPr>
        </p:pic>
        <p:pic>
          <p:nvPicPr>
            <p:cNvPr id="1896" name="Line Shape" descr="Line Shape"/>
            <p:cNvPicPr>
              <a:picLocks/>
            </p:cNvPicPr>
            <p:nvPr/>
          </p:nvPicPr>
          <p:blipFill>
            <a:blip r:embed="rId159" cstate="print">
              <a:extLst/>
            </a:blip>
            <a:stretch>
              <a:fillRect/>
            </a:stretch>
          </p:blipFill>
          <p:spPr>
            <a:xfrm>
              <a:off x="9003168" y="7324246"/>
              <a:ext cx="471032" cy="100604"/>
            </a:xfrm>
            <a:prstGeom prst="rect">
              <a:avLst/>
            </a:prstGeom>
            <a:effectLst/>
          </p:spPr>
        </p:pic>
        <p:pic>
          <p:nvPicPr>
            <p:cNvPr id="1898" name="Line Shape" descr="Line Shape"/>
            <p:cNvPicPr>
              <a:picLocks/>
            </p:cNvPicPr>
            <p:nvPr/>
          </p:nvPicPr>
          <p:blipFill>
            <a:blip r:embed="rId160" cstate="print">
              <a:extLst/>
            </a:blip>
            <a:stretch>
              <a:fillRect/>
            </a:stretch>
          </p:blipFill>
          <p:spPr>
            <a:xfrm>
              <a:off x="9340850" y="7482946"/>
              <a:ext cx="114300" cy="212039"/>
            </a:xfrm>
            <a:prstGeom prst="rect">
              <a:avLst/>
            </a:prstGeom>
            <a:effectLst/>
          </p:spPr>
        </p:pic>
        <p:pic>
          <p:nvPicPr>
            <p:cNvPr id="1900" name="Line Shape" descr="Line Shape"/>
            <p:cNvPicPr>
              <a:picLocks/>
            </p:cNvPicPr>
            <p:nvPr/>
          </p:nvPicPr>
          <p:blipFill>
            <a:blip r:embed="rId161" cstate="print">
              <a:extLst/>
            </a:blip>
            <a:stretch>
              <a:fillRect/>
            </a:stretch>
          </p:blipFill>
          <p:spPr>
            <a:xfrm>
              <a:off x="9471418" y="7473204"/>
              <a:ext cx="129782" cy="211996"/>
            </a:xfrm>
            <a:prstGeom prst="rect">
              <a:avLst/>
            </a:prstGeom>
            <a:effectLst/>
          </p:spPr>
        </p:pic>
        <p:pic>
          <p:nvPicPr>
            <p:cNvPr id="1902" name="Line Shape" descr="Line Shape"/>
            <p:cNvPicPr>
              <a:picLocks/>
            </p:cNvPicPr>
            <p:nvPr/>
          </p:nvPicPr>
          <p:blipFill>
            <a:blip r:embed="rId162" cstate="print">
              <a:extLst/>
            </a:blip>
            <a:stretch>
              <a:fillRect/>
            </a:stretch>
          </p:blipFill>
          <p:spPr>
            <a:xfrm>
              <a:off x="9653887" y="7457394"/>
              <a:ext cx="99656" cy="262073"/>
            </a:xfrm>
            <a:prstGeom prst="rect">
              <a:avLst/>
            </a:prstGeom>
            <a:effectLst/>
          </p:spPr>
        </p:pic>
        <p:pic>
          <p:nvPicPr>
            <p:cNvPr id="1904" name="Line Shape" descr="Line Shape"/>
            <p:cNvPicPr>
              <a:picLocks/>
            </p:cNvPicPr>
            <p:nvPr/>
          </p:nvPicPr>
          <p:blipFill>
            <a:blip r:embed="rId163" cstate="print">
              <a:extLst/>
            </a:blip>
            <a:stretch>
              <a:fillRect/>
            </a:stretch>
          </p:blipFill>
          <p:spPr>
            <a:xfrm>
              <a:off x="9798050" y="7221649"/>
              <a:ext cx="180348" cy="508001"/>
            </a:xfrm>
            <a:prstGeom prst="rect">
              <a:avLst/>
            </a:prstGeom>
            <a:effectLst/>
          </p:spPr>
        </p:pic>
        <p:pic>
          <p:nvPicPr>
            <p:cNvPr id="1906" name="Line Shape" descr="Line Shape"/>
            <p:cNvPicPr>
              <a:picLocks/>
            </p:cNvPicPr>
            <p:nvPr/>
          </p:nvPicPr>
          <p:blipFill>
            <a:blip r:embed="rId164" cstate="print">
              <a:extLst/>
            </a:blip>
            <a:stretch>
              <a:fillRect/>
            </a:stretch>
          </p:blipFill>
          <p:spPr>
            <a:xfrm>
              <a:off x="10052050" y="7372676"/>
              <a:ext cx="298450" cy="210924"/>
            </a:xfrm>
            <a:prstGeom prst="rect">
              <a:avLst/>
            </a:prstGeom>
            <a:effectLst/>
          </p:spPr>
        </p:pic>
        <p:pic>
          <p:nvPicPr>
            <p:cNvPr id="1908" name="Line Shape" descr="Line Shape"/>
            <p:cNvPicPr>
              <a:picLocks/>
            </p:cNvPicPr>
            <p:nvPr/>
          </p:nvPicPr>
          <p:blipFill>
            <a:blip r:embed="rId165" cstate="print">
              <a:extLst/>
            </a:blip>
            <a:stretch>
              <a:fillRect/>
            </a:stretch>
          </p:blipFill>
          <p:spPr>
            <a:xfrm>
              <a:off x="10154894" y="7367699"/>
              <a:ext cx="176556" cy="266701"/>
            </a:xfrm>
            <a:prstGeom prst="rect">
              <a:avLst/>
            </a:prstGeom>
            <a:effectLst/>
          </p:spPr>
        </p:pic>
        <p:pic>
          <p:nvPicPr>
            <p:cNvPr id="1910" name="Line Shape" descr="Line Shape"/>
            <p:cNvPicPr>
              <a:picLocks/>
            </p:cNvPicPr>
            <p:nvPr/>
          </p:nvPicPr>
          <p:blipFill>
            <a:blip r:embed="rId166" cstate="print">
              <a:extLst/>
            </a:blip>
            <a:stretch>
              <a:fillRect/>
            </a:stretch>
          </p:blipFill>
          <p:spPr>
            <a:xfrm>
              <a:off x="10423295" y="7376665"/>
              <a:ext cx="127718" cy="206807"/>
            </a:xfrm>
            <a:prstGeom prst="rect">
              <a:avLst/>
            </a:prstGeom>
            <a:effectLst/>
          </p:spPr>
        </p:pic>
        <p:pic>
          <p:nvPicPr>
            <p:cNvPr id="1912" name="Line Shape" descr="Line Shape"/>
            <p:cNvPicPr>
              <a:picLocks/>
            </p:cNvPicPr>
            <p:nvPr/>
          </p:nvPicPr>
          <p:blipFill>
            <a:blip r:embed="rId167" cstate="print">
              <a:extLst/>
            </a:blip>
            <a:stretch>
              <a:fillRect/>
            </a:stretch>
          </p:blipFill>
          <p:spPr>
            <a:xfrm>
              <a:off x="10622418" y="7462949"/>
              <a:ext cx="51933" cy="57151"/>
            </a:xfrm>
            <a:prstGeom prst="rect">
              <a:avLst/>
            </a:prstGeom>
            <a:effectLst/>
          </p:spPr>
        </p:pic>
        <p:pic>
          <p:nvPicPr>
            <p:cNvPr id="1914" name="Line Shape" descr="Line Shape"/>
            <p:cNvPicPr>
              <a:picLocks/>
            </p:cNvPicPr>
            <p:nvPr/>
          </p:nvPicPr>
          <p:blipFill>
            <a:blip r:embed="rId168" cstate="print">
              <a:extLst/>
            </a:blip>
            <a:stretch>
              <a:fillRect/>
            </a:stretch>
          </p:blipFill>
          <p:spPr>
            <a:xfrm>
              <a:off x="10769600" y="7312666"/>
              <a:ext cx="158750" cy="340784"/>
            </a:xfrm>
            <a:prstGeom prst="rect">
              <a:avLst/>
            </a:prstGeom>
            <a:effectLst/>
          </p:spPr>
        </p:pic>
        <p:pic>
          <p:nvPicPr>
            <p:cNvPr id="1916" name="Line Shape" descr="Line Shape"/>
            <p:cNvPicPr>
              <a:picLocks/>
            </p:cNvPicPr>
            <p:nvPr/>
          </p:nvPicPr>
          <p:blipFill>
            <a:blip r:embed="rId169" cstate="print">
              <a:extLst/>
            </a:blip>
            <a:stretch>
              <a:fillRect/>
            </a:stretch>
          </p:blipFill>
          <p:spPr>
            <a:xfrm>
              <a:off x="10807700" y="7304199"/>
              <a:ext cx="361950" cy="76201"/>
            </a:xfrm>
            <a:prstGeom prst="rect">
              <a:avLst/>
            </a:prstGeom>
            <a:effectLst/>
          </p:spPr>
        </p:pic>
        <p:sp>
          <p:nvSpPr>
            <p:cNvPr id="1918" name="Line"/>
            <p:cNvSpPr/>
            <p:nvPr/>
          </p:nvSpPr>
          <p:spPr>
            <a:xfrm>
              <a:off x="4251234" y="8002699"/>
              <a:ext cx="92166" cy="29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38" extrusionOk="0">
                  <a:moveTo>
                    <a:pt x="21375" y="0"/>
                  </a:moveTo>
                  <a:cubicBezTo>
                    <a:pt x="16466" y="4973"/>
                    <a:pt x="11557" y="9945"/>
                    <a:pt x="8611" y="12820"/>
                  </a:cubicBezTo>
                  <a:cubicBezTo>
                    <a:pt x="5666" y="15695"/>
                    <a:pt x="4684" y="16472"/>
                    <a:pt x="3211" y="17793"/>
                  </a:cubicBezTo>
                  <a:cubicBezTo>
                    <a:pt x="1739" y="19114"/>
                    <a:pt x="-225" y="20978"/>
                    <a:pt x="20" y="21289"/>
                  </a:cubicBezTo>
                  <a:cubicBezTo>
                    <a:pt x="266" y="21600"/>
                    <a:pt x="2720" y="20357"/>
                    <a:pt x="5175" y="19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19" name="Line"/>
            <p:cNvSpPr/>
            <p:nvPr/>
          </p:nvSpPr>
          <p:spPr>
            <a:xfrm>
              <a:off x="4457700" y="8009049"/>
              <a:ext cx="508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5184"/>
                    <a:pt x="3600" y="10368"/>
                    <a:pt x="7200" y="13968"/>
                  </a:cubicBezTo>
                  <a:cubicBezTo>
                    <a:pt x="10800" y="17568"/>
                    <a:pt x="1620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0" name="Line"/>
            <p:cNvSpPr/>
            <p:nvPr/>
          </p:nvSpPr>
          <p:spPr>
            <a:xfrm>
              <a:off x="4159249" y="7968687"/>
              <a:ext cx="539751" cy="9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extrusionOk="0">
                  <a:moveTo>
                    <a:pt x="0" y="21172"/>
                  </a:moveTo>
                  <a:cubicBezTo>
                    <a:pt x="2541" y="16576"/>
                    <a:pt x="5082" y="11981"/>
                    <a:pt x="7920" y="8304"/>
                  </a:cubicBezTo>
                  <a:cubicBezTo>
                    <a:pt x="10758" y="4627"/>
                    <a:pt x="13892" y="1870"/>
                    <a:pt x="16221" y="721"/>
                  </a:cubicBezTo>
                  <a:cubicBezTo>
                    <a:pt x="18551" y="-428"/>
                    <a:pt x="20075" y="32"/>
                    <a:pt x="21600" y="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1" name="Line"/>
            <p:cNvSpPr/>
            <p:nvPr/>
          </p:nvSpPr>
          <p:spPr>
            <a:xfrm>
              <a:off x="4617243" y="8225553"/>
              <a:ext cx="196057" cy="16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49" extrusionOk="0">
                  <a:moveTo>
                    <a:pt x="12193" y="4024"/>
                  </a:moveTo>
                  <a:cubicBezTo>
                    <a:pt x="11965" y="2383"/>
                    <a:pt x="11738" y="743"/>
                    <a:pt x="11056" y="196"/>
                  </a:cubicBezTo>
                  <a:cubicBezTo>
                    <a:pt x="10374" y="-351"/>
                    <a:pt x="9237" y="196"/>
                    <a:pt x="7304" y="2520"/>
                  </a:cubicBezTo>
                  <a:cubicBezTo>
                    <a:pt x="5372" y="4844"/>
                    <a:pt x="2643" y="8945"/>
                    <a:pt x="1165" y="11816"/>
                  </a:cubicBezTo>
                  <a:cubicBezTo>
                    <a:pt x="-313" y="14687"/>
                    <a:pt x="-540" y="16327"/>
                    <a:pt x="1393" y="17968"/>
                  </a:cubicBezTo>
                  <a:cubicBezTo>
                    <a:pt x="3325" y="19608"/>
                    <a:pt x="7418" y="21249"/>
                    <a:pt x="11056" y="21249"/>
                  </a:cubicBezTo>
                  <a:cubicBezTo>
                    <a:pt x="14694" y="21249"/>
                    <a:pt x="17877" y="19608"/>
                    <a:pt x="21060" y="17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2" name="Line"/>
            <p:cNvSpPr/>
            <p:nvPr/>
          </p:nvSpPr>
          <p:spPr>
            <a:xfrm>
              <a:off x="4914900" y="8199549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200" y="16800"/>
                    <a:pt x="12400" y="12000"/>
                    <a:pt x="16000" y="8400"/>
                  </a:cubicBezTo>
                  <a:cubicBezTo>
                    <a:pt x="19600" y="4800"/>
                    <a:pt x="20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3" name="Line"/>
            <p:cNvSpPr/>
            <p:nvPr/>
          </p:nvSpPr>
          <p:spPr>
            <a:xfrm>
              <a:off x="5032527" y="8136049"/>
              <a:ext cx="284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extrusionOk="0">
                  <a:moveTo>
                    <a:pt x="11460" y="0"/>
                  </a:moveTo>
                  <a:cubicBezTo>
                    <a:pt x="6831" y="778"/>
                    <a:pt x="2203" y="1557"/>
                    <a:pt x="660" y="3600"/>
                  </a:cubicBezTo>
                  <a:cubicBezTo>
                    <a:pt x="-883" y="5643"/>
                    <a:pt x="660" y="8951"/>
                    <a:pt x="1431" y="11676"/>
                  </a:cubicBezTo>
                  <a:cubicBezTo>
                    <a:pt x="2203" y="14400"/>
                    <a:pt x="2203" y="16541"/>
                    <a:pt x="5288" y="18097"/>
                  </a:cubicBezTo>
                  <a:cubicBezTo>
                    <a:pt x="8374" y="19654"/>
                    <a:pt x="14546" y="20627"/>
                    <a:pt x="207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4" name="Line"/>
            <p:cNvSpPr/>
            <p:nvPr/>
          </p:nvSpPr>
          <p:spPr>
            <a:xfrm>
              <a:off x="5263580" y="8053499"/>
              <a:ext cx="89470" cy="2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10" extrusionOk="0">
                  <a:moveTo>
                    <a:pt x="21233" y="0"/>
                  </a:moveTo>
                  <a:cubicBezTo>
                    <a:pt x="15205" y="4985"/>
                    <a:pt x="9177" y="9969"/>
                    <a:pt x="5912" y="12923"/>
                  </a:cubicBezTo>
                  <a:cubicBezTo>
                    <a:pt x="2647" y="15877"/>
                    <a:pt x="2145" y="16800"/>
                    <a:pt x="1391" y="18000"/>
                  </a:cubicBezTo>
                  <a:cubicBezTo>
                    <a:pt x="638" y="19200"/>
                    <a:pt x="-367" y="20677"/>
                    <a:pt x="135" y="21138"/>
                  </a:cubicBezTo>
                  <a:cubicBezTo>
                    <a:pt x="638" y="21600"/>
                    <a:pt x="2647" y="21046"/>
                    <a:pt x="4656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5" name="Line"/>
            <p:cNvSpPr/>
            <p:nvPr/>
          </p:nvSpPr>
          <p:spPr>
            <a:xfrm>
              <a:off x="5382683" y="8040799"/>
              <a:ext cx="2751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615" y="1714"/>
                    <a:pt x="11631" y="3429"/>
                    <a:pt x="7477" y="6171"/>
                  </a:cubicBezTo>
                  <a:cubicBezTo>
                    <a:pt x="3323" y="8914"/>
                    <a:pt x="0" y="12686"/>
                    <a:pt x="0" y="15429"/>
                  </a:cubicBezTo>
                  <a:cubicBezTo>
                    <a:pt x="0" y="18171"/>
                    <a:pt x="3323" y="19886"/>
                    <a:pt x="66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6" name="Line"/>
            <p:cNvSpPr/>
            <p:nvPr/>
          </p:nvSpPr>
          <p:spPr>
            <a:xfrm>
              <a:off x="5193168" y="8018315"/>
              <a:ext cx="324982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21" extrusionOk="0">
                  <a:moveTo>
                    <a:pt x="1338" y="21121"/>
                  </a:moveTo>
                  <a:cubicBezTo>
                    <a:pt x="636" y="14768"/>
                    <a:pt x="-65" y="8415"/>
                    <a:pt x="5" y="4603"/>
                  </a:cubicBezTo>
                  <a:cubicBezTo>
                    <a:pt x="75" y="792"/>
                    <a:pt x="917" y="-479"/>
                    <a:pt x="3652" y="156"/>
                  </a:cubicBezTo>
                  <a:cubicBezTo>
                    <a:pt x="6387" y="792"/>
                    <a:pt x="11016" y="3333"/>
                    <a:pt x="14312" y="5874"/>
                  </a:cubicBezTo>
                  <a:cubicBezTo>
                    <a:pt x="17608" y="8415"/>
                    <a:pt x="19571" y="10956"/>
                    <a:pt x="21535" y="13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7" name="Line"/>
            <p:cNvSpPr/>
            <p:nvPr/>
          </p:nvSpPr>
          <p:spPr>
            <a:xfrm>
              <a:off x="5441949" y="8148749"/>
              <a:ext cx="11122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600" extrusionOk="0">
                  <a:moveTo>
                    <a:pt x="17357" y="0"/>
                  </a:moveTo>
                  <a:cubicBezTo>
                    <a:pt x="15429" y="0"/>
                    <a:pt x="13500" y="0"/>
                    <a:pt x="11379" y="465"/>
                  </a:cubicBezTo>
                  <a:cubicBezTo>
                    <a:pt x="9257" y="929"/>
                    <a:pt x="6943" y="1858"/>
                    <a:pt x="6943" y="3368"/>
                  </a:cubicBezTo>
                  <a:cubicBezTo>
                    <a:pt x="6943" y="4877"/>
                    <a:pt x="9257" y="6968"/>
                    <a:pt x="11571" y="8477"/>
                  </a:cubicBezTo>
                  <a:cubicBezTo>
                    <a:pt x="13886" y="9987"/>
                    <a:pt x="16200" y="10916"/>
                    <a:pt x="18129" y="11729"/>
                  </a:cubicBezTo>
                  <a:cubicBezTo>
                    <a:pt x="20057" y="12542"/>
                    <a:pt x="21600" y="13239"/>
                    <a:pt x="18514" y="14865"/>
                  </a:cubicBezTo>
                  <a:cubicBezTo>
                    <a:pt x="15429" y="16490"/>
                    <a:pt x="7714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8" name="Line"/>
            <p:cNvSpPr/>
            <p:nvPr/>
          </p:nvSpPr>
          <p:spPr>
            <a:xfrm>
              <a:off x="5740400" y="8184172"/>
              <a:ext cx="2603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4917" y="12302"/>
                    <a:pt x="9834" y="4448"/>
                    <a:pt x="13434" y="1502"/>
                  </a:cubicBezTo>
                  <a:cubicBezTo>
                    <a:pt x="17034" y="-1443"/>
                    <a:pt x="1931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9" name="Line"/>
            <p:cNvSpPr/>
            <p:nvPr/>
          </p:nvSpPr>
          <p:spPr>
            <a:xfrm>
              <a:off x="5861844" y="8110649"/>
              <a:ext cx="3095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extrusionOk="0">
                  <a:moveTo>
                    <a:pt x="21060" y="0"/>
                  </a:moveTo>
                  <a:cubicBezTo>
                    <a:pt x="13860" y="686"/>
                    <a:pt x="6660" y="1371"/>
                    <a:pt x="3060" y="3257"/>
                  </a:cubicBezTo>
                  <a:cubicBezTo>
                    <a:pt x="-540" y="5143"/>
                    <a:pt x="-540" y="8229"/>
                    <a:pt x="900" y="11486"/>
                  </a:cubicBezTo>
                  <a:cubicBezTo>
                    <a:pt x="2340" y="14743"/>
                    <a:pt x="5220" y="18171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0" name="Line"/>
            <p:cNvSpPr/>
            <p:nvPr/>
          </p:nvSpPr>
          <p:spPr>
            <a:xfrm>
              <a:off x="6032500" y="8047149"/>
              <a:ext cx="1079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247" y="4846"/>
                    <a:pt x="8894" y="9692"/>
                    <a:pt x="5294" y="13292"/>
                  </a:cubicBezTo>
                  <a:cubicBezTo>
                    <a:pt x="1694" y="16892"/>
                    <a:pt x="847" y="19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1" name="Line"/>
            <p:cNvSpPr/>
            <p:nvPr/>
          </p:nvSpPr>
          <p:spPr>
            <a:xfrm>
              <a:off x="6153150" y="8104299"/>
              <a:ext cx="635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120" y="4680"/>
                    <a:pt x="8640" y="9360"/>
                    <a:pt x="5040" y="12960"/>
                  </a:cubicBezTo>
                  <a:cubicBezTo>
                    <a:pt x="1440" y="16560"/>
                    <a:pt x="72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2" name="Line"/>
            <p:cNvSpPr/>
            <p:nvPr/>
          </p:nvSpPr>
          <p:spPr>
            <a:xfrm>
              <a:off x="5989751" y="8098892"/>
              <a:ext cx="341200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99" extrusionOk="0">
                  <a:moveTo>
                    <a:pt x="693" y="21199"/>
                  </a:moveTo>
                  <a:cubicBezTo>
                    <a:pt x="293" y="17599"/>
                    <a:pt x="-107" y="13999"/>
                    <a:pt x="26" y="11749"/>
                  </a:cubicBezTo>
                  <a:cubicBezTo>
                    <a:pt x="160" y="9499"/>
                    <a:pt x="826" y="8599"/>
                    <a:pt x="3493" y="6349"/>
                  </a:cubicBezTo>
                  <a:cubicBezTo>
                    <a:pt x="6160" y="4099"/>
                    <a:pt x="10826" y="499"/>
                    <a:pt x="14160" y="49"/>
                  </a:cubicBezTo>
                  <a:cubicBezTo>
                    <a:pt x="17493" y="-401"/>
                    <a:pt x="19493" y="2299"/>
                    <a:pt x="21493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3" name="Line"/>
            <p:cNvSpPr/>
            <p:nvPr/>
          </p:nvSpPr>
          <p:spPr>
            <a:xfrm>
              <a:off x="6262915" y="8240543"/>
              <a:ext cx="99786" cy="18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25" extrusionOk="0">
                  <a:moveTo>
                    <a:pt x="21214" y="406"/>
                  </a:moveTo>
                  <a:cubicBezTo>
                    <a:pt x="16264" y="157"/>
                    <a:pt x="11314" y="-91"/>
                    <a:pt x="7714" y="33"/>
                  </a:cubicBezTo>
                  <a:cubicBezTo>
                    <a:pt x="4114" y="157"/>
                    <a:pt x="1864" y="654"/>
                    <a:pt x="739" y="1523"/>
                  </a:cubicBezTo>
                  <a:cubicBezTo>
                    <a:pt x="-386" y="2392"/>
                    <a:pt x="-386" y="3633"/>
                    <a:pt x="1864" y="5371"/>
                  </a:cubicBezTo>
                  <a:cubicBezTo>
                    <a:pt x="4114" y="7109"/>
                    <a:pt x="8614" y="9343"/>
                    <a:pt x="12214" y="11330"/>
                  </a:cubicBezTo>
                  <a:cubicBezTo>
                    <a:pt x="15814" y="13316"/>
                    <a:pt x="18514" y="15054"/>
                    <a:pt x="19639" y="16543"/>
                  </a:cubicBezTo>
                  <a:cubicBezTo>
                    <a:pt x="20764" y="18033"/>
                    <a:pt x="20314" y="19275"/>
                    <a:pt x="18739" y="20143"/>
                  </a:cubicBezTo>
                  <a:cubicBezTo>
                    <a:pt x="17164" y="21012"/>
                    <a:pt x="14464" y="21509"/>
                    <a:pt x="12439" y="21261"/>
                  </a:cubicBezTo>
                  <a:cubicBezTo>
                    <a:pt x="10414" y="21012"/>
                    <a:pt x="9064" y="20019"/>
                    <a:pt x="7714" y="19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4" name="Line"/>
            <p:cNvSpPr/>
            <p:nvPr/>
          </p:nvSpPr>
          <p:spPr>
            <a:xfrm>
              <a:off x="6437768" y="8256699"/>
              <a:ext cx="8368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extrusionOk="0">
                  <a:moveTo>
                    <a:pt x="21349" y="0"/>
                  </a:moveTo>
                  <a:cubicBezTo>
                    <a:pt x="15949" y="0"/>
                    <a:pt x="10549" y="0"/>
                    <a:pt x="6499" y="529"/>
                  </a:cubicBezTo>
                  <a:cubicBezTo>
                    <a:pt x="2449" y="1059"/>
                    <a:pt x="-251" y="2118"/>
                    <a:pt x="19" y="3706"/>
                  </a:cubicBezTo>
                  <a:cubicBezTo>
                    <a:pt x="289" y="5294"/>
                    <a:pt x="3529" y="7412"/>
                    <a:pt x="6499" y="9741"/>
                  </a:cubicBezTo>
                  <a:cubicBezTo>
                    <a:pt x="9469" y="12071"/>
                    <a:pt x="12169" y="14612"/>
                    <a:pt x="11089" y="16624"/>
                  </a:cubicBezTo>
                  <a:cubicBezTo>
                    <a:pt x="10009" y="18635"/>
                    <a:pt x="5149" y="20118"/>
                    <a:pt x="2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5" name="Line"/>
            <p:cNvSpPr/>
            <p:nvPr/>
          </p:nvSpPr>
          <p:spPr>
            <a:xfrm>
              <a:off x="6648450" y="8228622"/>
              <a:ext cx="2857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6080" y="12302"/>
                    <a:pt x="12160" y="4448"/>
                    <a:pt x="15760" y="1502"/>
                  </a:cubicBezTo>
                  <a:cubicBezTo>
                    <a:pt x="19360" y="-1443"/>
                    <a:pt x="2048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6" name="Line"/>
            <p:cNvSpPr/>
            <p:nvPr/>
          </p:nvSpPr>
          <p:spPr>
            <a:xfrm>
              <a:off x="6772456" y="8155099"/>
              <a:ext cx="474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extrusionOk="0">
                  <a:moveTo>
                    <a:pt x="21050" y="0"/>
                  </a:moveTo>
                  <a:cubicBezTo>
                    <a:pt x="17293" y="450"/>
                    <a:pt x="13537" y="900"/>
                    <a:pt x="11189" y="2025"/>
                  </a:cubicBezTo>
                  <a:cubicBezTo>
                    <a:pt x="8841" y="3150"/>
                    <a:pt x="7902" y="4950"/>
                    <a:pt x="6024" y="7950"/>
                  </a:cubicBezTo>
                  <a:cubicBezTo>
                    <a:pt x="4146" y="10950"/>
                    <a:pt x="1328" y="15150"/>
                    <a:pt x="389" y="17625"/>
                  </a:cubicBezTo>
                  <a:cubicBezTo>
                    <a:pt x="-550" y="20100"/>
                    <a:pt x="389" y="20850"/>
                    <a:pt x="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7" name="Line"/>
            <p:cNvSpPr/>
            <p:nvPr/>
          </p:nvSpPr>
          <p:spPr>
            <a:xfrm>
              <a:off x="6959600" y="8116999"/>
              <a:ext cx="952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8" name="Line"/>
            <p:cNvSpPr/>
            <p:nvPr/>
          </p:nvSpPr>
          <p:spPr>
            <a:xfrm>
              <a:off x="7080250" y="8155099"/>
              <a:ext cx="38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4917"/>
                    <a:pt x="12000" y="9834"/>
                    <a:pt x="8400" y="13434"/>
                  </a:cubicBezTo>
                  <a:cubicBezTo>
                    <a:pt x="4800" y="17034"/>
                    <a:pt x="2400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9" name="Line"/>
            <p:cNvSpPr/>
            <p:nvPr/>
          </p:nvSpPr>
          <p:spPr>
            <a:xfrm>
              <a:off x="6903610" y="8147524"/>
              <a:ext cx="392540" cy="3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32" extrusionOk="0">
                  <a:moveTo>
                    <a:pt x="976" y="21032"/>
                  </a:moveTo>
                  <a:cubicBezTo>
                    <a:pt x="399" y="15632"/>
                    <a:pt x="-179" y="10232"/>
                    <a:pt x="52" y="7532"/>
                  </a:cubicBezTo>
                  <a:cubicBezTo>
                    <a:pt x="283" y="4832"/>
                    <a:pt x="1323" y="4832"/>
                    <a:pt x="3806" y="3482"/>
                  </a:cubicBezTo>
                  <a:cubicBezTo>
                    <a:pt x="6289" y="2132"/>
                    <a:pt x="10217" y="-568"/>
                    <a:pt x="13393" y="107"/>
                  </a:cubicBezTo>
                  <a:cubicBezTo>
                    <a:pt x="16570" y="782"/>
                    <a:pt x="18995" y="4832"/>
                    <a:pt x="21421" y="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0" name="Line"/>
            <p:cNvSpPr/>
            <p:nvPr/>
          </p:nvSpPr>
          <p:spPr>
            <a:xfrm>
              <a:off x="7189620" y="8295424"/>
              <a:ext cx="92989" cy="17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336" extrusionOk="0">
                  <a:moveTo>
                    <a:pt x="14858" y="687"/>
                  </a:moveTo>
                  <a:cubicBezTo>
                    <a:pt x="12560" y="433"/>
                    <a:pt x="10262" y="179"/>
                    <a:pt x="7964" y="52"/>
                  </a:cubicBezTo>
                  <a:cubicBezTo>
                    <a:pt x="5666" y="-75"/>
                    <a:pt x="3368" y="-75"/>
                    <a:pt x="1760" y="1323"/>
                  </a:cubicBezTo>
                  <a:cubicBezTo>
                    <a:pt x="151" y="2720"/>
                    <a:pt x="-768" y="5516"/>
                    <a:pt x="841" y="7803"/>
                  </a:cubicBezTo>
                  <a:cubicBezTo>
                    <a:pt x="2449" y="10090"/>
                    <a:pt x="6585" y="11869"/>
                    <a:pt x="10032" y="13266"/>
                  </a:cubicBezTo>
                  <a:cubicBezTo>
                    <a:pt x="13479" y="14664"/>
                    <a:pt x="16236" y="15680"/>
                    <a:pt x="18075" y="16824"/>
                  </a:cubicBezTo>
                  <a:cubicBezTo>
                    <a:pt x="19913" y="17967"/>
                    <a:pt x="20832" y="19238"/>
                    <a:pt x="19683" y="20127"/>
                  </a:cubicBezTo>
                  <a:cubicBezTo>
                    <a:pt x="18534" y="21017"/>
                    <a:pt x="15317" y="21525"/>
                    <a:pt x="12789" y="21271"/>
                  </a:cubicBezTo>
                  <a:cubicBezTo>
                    <a:pt x="10262" y="21017"/>
                    <a:pt x="8423" y="20000"/>
                    <a:pt x="6585" y="18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1" name="Line"/>
            <p:cNvSpPr/>
            <p:nvPr/>
          </p:nvSpPr>
          <p:spPr>
            <a:xfrm>
              <a:off x="7346950" y="8282099"/>
              <a:ext cx="133350" cy="18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extrusionOk="0">
                  <a:moveTo>
                    <a:pt x="21600" y="0"/>
                  </a:moveTo>
                  <a:cubicBezTo>
                    <a:pt x="16457" y="243"/>
                    <a:pt x="11314" y="485"/>
                    <a:pt x="7886" y="1213"/>
                  </a:cubicBezTo>
                  <a:cubicBezTo>
                    <a:pt x="4457" y="1942"/>
                    <a:pt x="2743" y="3155"/>
                    <a:pt x="2229" y="4854"/>
                  </a:cubicBezTo>
                  <a:cubicBezTo>
                    <a:pt x="1714" y="6553"/>
                    <a:pt x="2400" y="8737"/>
                    <a:pt x="4286" y="10921"/>
                  </a:cubicBezTo>
                  <a:cubicBezTo>
                    <a:pt x="6171" y="13106"/>
                    <a:pt x="9257" y="15290"/>
                    <a:pt x="10971" y="16989"/>
                  </a:cubicBezTo>
                  <a:cubicBezTo>
                    <a:pt x="12686" y="18688"/>
                    <a:pt x="13029" y="19901"/>
                    <a:pt x="11657" y="20629"/>
                  </a:cubicBezTo>
                  <a:cubicBezTo>
                    <a:pt x="10286" y="21357"/>
                    <a:pt x="7200" y="21600"/>
                    <a:pt x="4971" y="21357"/>
                  </a:cubicBezTo>
                  <a:cubicBezTo>
                    <a:pt x="2743" y="21115"/>
                    <a:pt x="1371" y="20387"/>
                    <a:pt x="0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2" name="Line"/>
            <p:cNvSpPr/>
            <p:nvPr/>
          </p:nvSpPr>
          <p:spPr>
            <a:xfrm>
              <a:off x="7524750" y="8295163"/>
              <a:ext cx="95250" cy="21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extrusionOk="0">
                  <a:moveTo>
                    <a:pt x="21600" y="593"/>
                  </a:moveTo>
                  <a:cubicBezTo>
                    <a:pt x="18720" y="173"/>
                    <a:pt x="15840" y="-246"/>
                    <a:pt x="12240" y="173"/>
                  </a:cubicBezTo>
                  <a:cubicBezTo>
                    <a:pt x="8640" y="593"/>
                    <a:pt x="4320" y="1851"/>
                    <a:pt x="3840" y="4263"/>
                  </a:cubicBezTo>
                  <a:cubicBezTo>
                    <a:pt x="3360" y="6674"/>
                    <a:pt x="6720" y="10239"/>
                    <a:pt x="9600" y="12756"/>
                  </a:cubicBezTo>
                  <a:cubicBezTo>
                    <a:pt x="12480" y="15272"/>
                    <a:pt x="14880" y="16740"/>
                    <a:pt x="15840" y="18104"/>
                  </a:cubicBezTo>
                  <a:cubicBezTo>
                    <a:pt x="16800" y="19467"/>
                    <a:pt x="16320" y="20725"/>
                    <a:pt x="13440" y="21039"/>
                  </a:cubicBezTo>
                  <a:cubicBezTo>
                    <a:pt x="10560" y="21354"/>
                    <a:pt x="5280" y="20725"/>
                    <a:pt x="0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3" name="Line"/>
            <p:cNvSpPr/>
            <p:nvPr/>
          </p:nvSpPr>
          <p:spPr>
            <a:xfrm>
              <a:off x="7759700" y="8226834"/>
              <a:ext cx="184150" cy="3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extrusionOk="0">
                  <a:moveTo>
                    <a:pt x="0" y="20532"/>
                  </a:moveTo>
                  <a:cubicBezTo>
                    <a:pt x="2483" y="10932"/>
                    <a:pt x="4966" y="1332"/>
                    <a:pt x="8566" y="132"/>
                  </a:cubicBezTo>
                  <a:cubicBezTo>
                    <a:pt x="12166" y="-1068"/>
                    <a:pt x="16883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4" name="Line"/>
            <p:cNvSpPr/>
            <p:nvPr/>
          </p:nvSpPr>
          <p:spPr>
            <a:xfrm>
              <a:off x="7714977" y="8364649"/>
              <a:ext cx="26697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extrusionOk="0">
                  <a:moveTo>
                    <a:pt x="1553" y="21600"/>
                  </a:moveTo>
                  <a:cubicBezTo>
                    <a:pt x="702" y="18720"/>
                    <a:pt x="-148" y="15840"/>
                    <a:pt x="22" y="12960"/>
                  </a:cubicBezTo>
                  <a:cubicBezTo>
                    <a:pt x="192" y="10080"/>
                    <a:pt x="1383" y="7200"/>
                    <a:pt x="5124" y="5040"/>
                  </a:cubicBezTo>
                  <a:cubicBezTo>
                    <a:pt x="8866" y="2880"/>
                    <a:pt x="15159" y="1440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5" name="Line"/>
            <p:cNvSpPr/>
            <p:nvPr/>
          </p:nvSpPr>
          <p:spPr>
            <a:xfrm>
              <a:off x="8235950" y="8027634"/>
              <a:ext cx="69040" cy="45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424" extrusionOk="0">
                  <a:moveTo>
                    <a:pt x="0" y="2103"/>
                  </a:moveTo>
                  <a:cubicBezTo>
                    <a:pt x="3176" y="1310"/>
                    <a:pt x="6353" y="518"/>
                    <a:pt x="9529" y="171"/>
                  </a:cubicBezTo>
                  <a:cubicBezTo>
                    <a:pt x="12706" y="-176"/>
                    <a:pt x="15882" y="-77"/>
                    <a:pt x="18106" y="1261"/>
                  </a:cubicBezTo>
                  <a:cubicBezTo>
                    <a:pt x="20329" y="2598"/>
                    <a:pt x="21600" y="5174"/>
                    <a:pt x="20012" y="8741"/>
                  </a:cubicBezTo>
                  <a:cubicBezTo>
                    <a:pt x="18424" y="12308"/>
                    <a:pt x="13976" y="16866"/>
                    <a:pt x="9529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6" name="Line"/>
            <p:cNvSpPr/>
            <p:nvPr/>
          </p:nvSpPr>
          <p:spPr>
            <a:xfrm>
              <a:off x="236275" y="7364812"/>
              <a:ext cx="93925" cy="44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88" extrusionOk="0">
                  <a:moveTo>
                    <a:pt x="21299" y="2257"/>
                  </a:moveTo>
                  <a:cubicBezTo>
                    <a:pt x="20819" y="1248"/>
                    <a:pt x="20339" y="239"/>
                    <a:pt x="20339" y="37"/>
                  </a:cubicBezTo>
                  <a:cubicBezTo>
                    <a:pt x="20339" y="-165"/>
                    <a:pt x="20819" y="441"/>
                    <a:pt x="20579" y="2459"/>
                  </a:cubicBezTo>
                  <a:cubicBezTo>
                    <a:pt x="20339" y="4478"/>
                    <a:pt x="19379" y="7910"/>
                    <a:pt x="16499" y="11089"/>
                  </a:cubicBezTo>
                  <a:cubicBezTo>
                    <a:pt x="13619" y="14269"/>
                    <a:pt x="8819" y="17196"/>
                    <a:pt x="5699" y="18962"/>
                  </a:cubicBezTo>
                  <a:cubicBezTo>
                    <a:pt x="2579" y="20728"/>
                    <a:pt x="1139" y="21334"/>
                    <a:pt x="419" y="21385"/>
                  </a:cubicBezTo>
                  <a:cubicBezTo>
                    <a:pt x="-301" y="21435"/>
                    <a:pt x="-301" y="20930"/>
                    <a:pt x="2099" y="19971"/>
                  </a:cubicBezTo>
                  <a:cubicBezTo>
                    <a:pt x="4499" y="19013"/>
                    <a:pt x="9299" y="17599"/>
                    <a:pt x="14099" y="16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7" name="Line"/>
            <p:cNvSpPr/>
            <p:nvPr/>
          </p:nvSpPr>
          <p:spPr>
            <a:xfrm>
              <a:off x="482600" y="7355529"/>
              <a:ext cx="57150" cy="39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extrusionOk="0">
                  <a:moveTo>
                    <a:pt x="0" y="2018"/>
                  </a:moveTo>
                  <a:cubicBezTo>
                    <a:pt x="2400" y="1109"/>
                    <a:pt x="4800" y="199"/>
                    <a:pt x="7200" y="29"/>
                  </a:cubicBezTo>
                  <a:cubicBezTo>
                    <a:pt x="9600" y="-142"/>
                    <a:pt x="12000" y="426"/>
                    <a:pt x="13600" y="2530"/>
                  </a:cubicBezTo>
                  <a:cubicBezTo>
                    <a:pt x="15200" y="4633"/>
                    <a:pt x="16000" y="8271"/>
                    <a:pt x="16400" y="11454"/>
                  </a:cubicBezTo>
                  <a:cubicBezTo>
                    <a:pt x="16800" y="14637"/>
                    <a:pt x="16800" y="17365"/>
                    <a:pt x="16800" y="19071"/>
                  </a:cubicBezTo>
                  <a:cubicBezTo>
                    <a:pt x="16800" y="20776"/>
                    <a:pt x="16800" y="21458"/>
                    <a:pt x="17600" y="21458"/>
                  </a:cubicBezTo>
                  <a:cubicBezTo>
                    <a:pt x="18400" y="21458"/>
                    <a:pt x="20000" y="20776"/>
                    <a:pt x="21600" y="20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8" name="Line"/>
            <p:cNvSpPr/>
            <p:nvPr/>
          </p:nvSpPr>
          <p:spPr>
            <a:xfrm>
              <a:off x="0" y="7240699"/>
              <a:ext cx="781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224" y="18869"/>
                    <a:pt x="4449" y="16138"/>
                    <a:pt x="6702" y="13407"/>
                  </a:cubicBezTo>
                  <a:cubicBezTo>
                    <a:pt x="8956" y="10676"/>
                    <a:pt x="11239" y="7945"/>
                    <a:pt x="13346" y="5710"/>
                  </a:cubicBezTo>
                  <a:cubicBezTo>
                    <a:pt x="15454" y="3476"/>
                    <a:pt x="17385" y="1738"/>
                    <a:pt x="18732" y="869"/>
                  </a:cubicBezTo>
                  <a:cubicBezTo>
                    <a:pt x="20078" y="0"/>
                    <a:pt x="208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9" name="Line"/>
            <p:cNvSpPr/>
            <p:nvPr/>
          </p:nvSpPr>
          <p:spPr>
            <a:xfrm>
              <a:off x="671453" y="7699740"/>
              <a:ext cx="306447" cy="2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81" extrusionOk="0">
                  <a:moveTo>
                    <a:pt x="13430" y="2357"/>
                  </a:moveTo>
                  <a:cubicBezTo>
                    <a:pt x="12986" y="1510"/>
                    <a:pt x="12542" y="663"/>
                    <a:pt x="11951" y="240"/>
                  </a:cubicBezTo>
                  <a:cubicBezTo>
                    <a:pt x="11359" y="-184"/>
                    <a:pt x="10619" y="-184"/>
                    <a:pt x="8992" y="1404"/>
                  </a:cubicBezTo>
                  <a:cubicBezTo>
                    <a:pt x="7364" y="2992"/>
                    <a:pt x="4849" y="6169"/>
                    <a:pt x="3148" y="9028"/>
                  </a:cubicBezTo>
                  <a:cubicBezTo>
                    <a:pt x="1446" y="11887"/>
                    <a:pt x="559" y="14428"/>
                    <a:pt x="189" y="16228"/>
                  </a:cubicBezTo>
                  <a:cubicBezTo>
                    <a:pt x="-181" y="18028"/>
                    <a:pt x="-33" y="19087"/>
                    <a:pt x="855" y="19934"/>
                  </a:cubicBezTo>
                  <a:cubicBezTo>
                    <a:pt x="1742" y="20781"/>
                    <a:pt x="3370" y="21416"/>
                    <a:pt x="6920" y="21098"/>
                  </a:cubicBezTo>
                  <a:cubicBezTo>
                    <a:pt x="10471" y="20781"/>
                    <a:pt x="15945" y="19510"/>
                    <a:pt x="21419" y="18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0" name="Line"/>
            <p:cNvSpPr/>
            <p:nvPr/>
          </p:nvSpPr>
          <p:spPr>
            <a:xfrm>
              <a:off x="1092200" y="7504370"/>
              <a:ext cx="247650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extrusionOk="0">
                  <a:moveTo>
                    <a:pt x="0" y="19986"/>
                  </a:moveTo>
                  <a:cubicBezTo>
                    <a:pt x="5169" y="11757"/>
                    <a:pt x="10338" y="3529"/>
                    <a:pt x="13938" y="957"/>
                  </a:cubicBezTo>
                  <a:cubicBezTo>
                    <a:pt x="17538" y="-1614"/>
                    <a:pt x="19569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1" name="Line"/>
            <p:cNvSpPr/>
            <p:nvPr/>
          </p:nvSpPr>
          <p:spPr>
            <a:xfrm>
              <a:off x="1123950" y="7634399"/>
              <a:ext cx="228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000" y="16615"/>
                    <a:pt x="6000" y="11631"/>
                    <a:pt x="9600" y="8031"/>
                  </a:cubicBezTo>
                  <a:cubicBezTo>
                    <a:pt x="13200" y="4431"/>
                    <a:pt x="1740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2" name="Line"/>
            <p:cNvSpPr/>
            <p:nvPr/>
          </p:nvSpPr>
          <p:spPr>
            <a:xfrm>
              <a:off x="1616705" y="7284019"/>
              <a:ext cx="130676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42" extrusionOk="0">
                  <a:moveTo>
                    <a:pt x="17347" y="1547"/>
                  </a:moveTo>
                  <a:cubicBezTo>
                    <a:pt x="15021" y="806"/>
                    <a:pt x="12695" y="65"/>
                    <a:pt x="9870" y="4"/>
                  </a:cubicBezTo>
                  <a:cubicBezTo>
                    <a:pt x="7045" y="-58"/>
                    <a:pt x="3722" y="559"/>
                    <a:pt x="1728" y="1855"/>
                  </a:cubicBezTo>
                  <a:cubicBezTo>
                    <a:pt x="-265" y="3151"/>
                    <a:pt x="-930" y="5126"/>
                    <a:pt x="1895" y="7224"/>
                  </a:cubicBezTo>
                  <a:cubicBezTo>
                    <a:pt x="4719" y="9323"/>
                    <a:pt x="11033" y="11544"/>
                    <a:pt x="15021" y="13334"/>
                  </a:cubicBezTo>
                  <a:cubicBezTo>
                    <a:pt x="19008" y="15124"/>
                    <a:pt x="20670" y="16481"/>
                    <a:pt x="20504" y="17716"/>
                  </a:cubicBezTo>
                  <a:cubicBezTo>
                    <a:pt x="20338" y="18950"/>
                    <a:pt x="18344" y="20061"/>
                    <a:pt x="16516" y="20678"/>
                  </a:cubicBezTo>
                  <a:cubicBezTo>
                    <a:pt x="14688" y="21295"/>
                    <a:pt x="13027" y="21419"/>
                    <a:pt x="11365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3" name="Line"/>
            <p:cNvSpPr/>
            <p:nvPr/>
          </p:nvSpPr>
          <p:spPr>
            <a:xfrm>
              <a:off x="1562100" y="7266099"/>
              <a:ext cx="330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8" y="19200"/>
                    <a:pt x="277" y="16800"/>
                    <a:pt x="1108" y="14880"/>
                  </a:cubicBezTo>
                  <a:cubicBezTo>
                    <a:pt x="1938" y="12960"/>
                    <a:pt x="3462" y="11520"/>
                    <a:pt x="6646" y="9360"/>
                  </a:cubicBezTo>
                  <a:cubicBezTo>
                    <a:pt x="9831" y="7200"/>
                    <a:pt x="14677" y="4320"/>
                    <a:pt x="17446" y="2640"/>
                  </a:cubicBezTo>
                  <a:cubicBezTo>
                    <a:pt x="20215" y="960"/>
                    <a:pt x="20908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4" name="Line"/>
            <p:cNvSpPr/>
            <p:nvPr/>
          </p:nvSpPr>
          <p:spPr>
            <a:xfrm>
              <a:off x="1800136" y="7291499"/>
              <a:ext cx="327115" cy="65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3" extrusionOk="0">
                  <a:moveTo>
                    <a:pt x="21536" y="0"/>
                  </a:moveTo>
                  <a:cubicBezTo>
                    <a:pt x="20561" y="1468"/>
                    <a:pt x="19585" y="2936"/>
                    <a:pt x="18122" y="4614"/>
                  </a:cubicBezTo>
                  <a:cubicBezTo>
                    <a:pt x="16659" y="6291"/>
                    <a:pt x="14708" y="8179"/>
                    <a:pt x="12687" y="10101"/>
                  </a:cubicBezTo>
                  <a:cubicBezTo>
                    <a:pt x="10666" y="12023"/>
                    <a:pt x="8576" y="13981"/>
                    <a:pt x="6625" y="15728"/>
                  </a:cubicBezTo>
                  <a:cubicBezTo>
                    <a:pt x="4674" y="17476"/>
                    <a:pt x="2862" y="19014"/>
                    <a:pt x="1678" y="19992"/>
                  </a:cubicBezTo>
                  <a:cubicBezTo>
                    <a:pt x="493" y="20971"/>
                    <a:pt x="-64" y="21390"/>
                    <a:pt x="6" y="21495"/>
                  </a:cubicBezTo>
                  <a:cubicBezTo>
                    <a:pt x="75" y="21600"/>
                    <a:pt x="772" y="21390"/>
                    <a:pt x="1469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5" name="Line"/>
            <p:cNvSpPr/>
            <p:nvPr/>
          </p:nvSpPr>
          <p:spPr>
            <a:xfrm>
              <a:off x="2032000" y="7507399"/>
              <a:ext cx="254000" cy="50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extrusionOk="0">
                  <a:moveTo>
                    <a:pt x="21600" y="1634"/>
                  </a:moveTo>
                  <a:cubicBezTo>
                    <a:pt x="21600" y="817"/>
                    <a:pt x="21600" y="0"/>
                    <a:pt x="20970" y="0"/>
                  </a:cubicBezTo>
                  <a:cubicBezTo>
                    <a:pt x="20340" y="0"/>
                    <a:pt x="19080" y="817"/>
                    <a:pt x="16920" y="2360"/>
                  </a:cubicBezTo>
                  <a:cubicBezTo>
                    <a:pt x="14760" y="3903"/>
                    <a:pt x="11700" y="6171"/>
                    <a:pt x="9000" y="8894"/>
                  </a:cubicBezTo>
                  <a:cubicBezTo>
                    <a:pt x="6300" y="11617"/>
                    <a:pt x="3960" y="14793"/>
                    <a:pt x="2700" y="16654"/>
                  </a:cubicBezTo>
                  <a:cubicBezTo>
                    <a:pt x="1440" y="18514"/>
                    <a:pt x="1260" y="19059"/>
                    <a:pt x="1260" y="19603"/>
                  </a:cubicBezTo>
                  <a:cubicBezTo>
                    <a:pt x="1260" y="20148"/>
                    <a:pt x="1440" y="20692"/>
                    <a:pt x="2160" y="21055"/>
                  </a:cubicBezTo>
                  <a:cubicBezTo>
                    <a:pt x="2880" y="21418"/>
                    <a:pt x="4140" y="21600"/>
                    <a:pt x="5940" y="21509"/>
                  </a:cubicBezTo>
                  <a:cubicBezTo>
                    <a:pt x="7740" y="21418"/>
                    <a:pt x="10080" y="21055"/>
                    <a:pt x="11880" y="20420"/>
                  </a:cubicBezTo>
                  <a:cubicBezTo>
                    <a:pt x="13680" y="19785"/>
                    <a:pt x="14940" y="18877"/>
                    <a:pt x="15570" y="18151"/>
                  </a:cubicBezTo>
                  <a:cubicBezTo>
                    <a:pt x="16200" y="17425"/>
                    <a:pt x="16200" y="16881"/>
                    <a:pt x="14580" y="16291"/>
                  </a:cubicBezTo>
                  <a:cubicBezTo>
                    <a:pt x="12960" y="15701"/>
                    <a:pt x="9720" y="15066"/>
                    <a:pt x="7020" y="14929"/>
                  </a:cubicBezTo>
                  <a:cubicBezTo>
                    <a:pt x="4320" y="14793"/>
                    <a:pt x="2160" y="15156"/>
                    <a:pt x="0" y="1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6" name="Line"/>
            <p:cNvSpPr/>
            <p:nvPr/>
          </p:nvSpPr>
          <p:spPr>
            <a:xfrm>
              <a:off x="2711441" y="176012"/>
              <a:ext cx="279410" cy="44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27" extrusionOk="0">
                  <a:moveTo>
                    <a:pt x="5847" y="467"/>
                  </a:moveTo>
                  <a:cubicBezTo>
                    <a:pt x="5035" y="165"/>
                    <a:pt x="4223" y="-136"/>
                    <a:pt x="3817" y="65"/>
                  </a:cubicBezTo>
                  <a:cubicBezTo>
                    <a:pt x="3411" y="266"/>
                    <a:pt x="3411" y="969"/>
                    <a:pt x="3330" y="2878"/>
                  </a:cubicBezTo>
                  <a:cubicBezTo>
                    <a:pt x="3249" y="4787"/>
                    <a:pt x="3086" y="7901"/>
                    <a:pt x="2599" y="10865"/>
                  </a:cubicBezTo>
                  <a:cubicBezTo>
                    <a:pt x="2112" y="13829"/>
                    <a:pt x="1300" y="16642"/>
                    <a:pt x="731" y="18400"/>
                  </a:cubicBezTo>
                  <a:cubicBezTo>
                    <a:pt x="163" y="20158"/>
                    <a:pt x="-162" y="20861"/>
                    <a:pt x="82" y="21163"/>
                  </a:cubicBezTo>
                  <a:cubicBezTo>
                    <a:pt x="325" y="21464"/>
                    <a:pt x="1137" y="21364"/>
                    <a:pt x="3655" y="20761"/>
                  </a:cubicBezTo>
                  <a:cubicBezTo>
                    <a:pt x="6172" y="20158"/>
                    <a:pt x="10394" y="19053"/>
                    <a:pt x="13643" y="18350"/>
                  </a:cubicBezTo>
                  <a:cubicBezTo>
                    <a:pt x="16891" y="17646"/>
                    <a:pt x="19164" y="17345"/>
                    <a:pt x="21438" y="17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7" name="Line"/>
            <p:cNvSpPr/>
            <p:nvPr/>
          </p:nvSpPr>
          <p:spPr>
            <a:xfrm>
              <a:off x="3090080" y="159233"/>
              <a:ext cx="165697" cy="36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46" extrusionOk="0">
                  <a:moveTo>
                    <a:pt x="18698" y="3403"/>
                  </a:moveTo>
                  <a:cubicBezTo>
                    <a:pt x="18165" y="2416"/>
                    <a:pt x="17632" y="1428"/>
                    <a:pt x="16565" y="811"/>
                  </a:cubicBezTo>
                  <a:cubicBezTo>
                    <a:pt x="15498" y="194"/>
                    <a:pt x="13898" y="-53"/>
                    <a:pt x="12565" y="9"/>
                  </a:cubicBezTo>
                  <a:cubicBezTo>
                    <a:pt x="11232" y="70"/>
                    <a:pt x="10165" y="441"/>
                    <a:pt x="8165" y="2292"/>
                  </a:cubicBezTo>
                  <a:cubicBezTo>
                    <a:pt x="6165" y="4144"/>
                    <a:pt x="3232" y="7476"/>
                    <a:pt x="1632" y="10809"/>
                  </a:cubicBezTo>
                  <a:cubicBezTo>
                    <a:pt x="32" y="14141"/>
                    <a:pt x="-235" y="17474"/>
                    <a:pt x="165" y="19325"/>
                  </a:cubicBezTo>
                  <a:cubicBezTo>
                    <a:pt x="565" y="21177"/>
                    <a:pt x="1632" y="21547"/>
                    <a:pt x="4165" y="21424"/>
                  </a:cubicBezTo>
                  <a:cubicBezTo>
                    <a:pt x="6698" y="21300"/>
                    <a:pt x="10698" y="20683"/>
                    <a:pt x="14032" y="18893"/>
                  </a:cubicBezTo>
                  <a:cubicBezTo>
                    <a:pt x="17365" y="17104"/>
                    <a:pt x="20032" y="14141"/>
                    <a:pt x="20698" y="11673"/>
                  </a:cubicBezTo>
                  <a:cubicBezTo>
                    <a:pt x="21365" y="9204"/>
                    <a:pt x="20032" y="7229"/>
                    <a:pt x="18565" y="5933"/>
                  </a:cubicBezTo>
                  <a:cubicBezTo>
                    <a:pt x="17098" y="4637"/>
                    <a:pt x="15498" y="4020"/>
                    <a:pt x="15365" y="3958"/>
                  </a:cubicBezTo>
                  <a:cubicBezTo>
                    <a:pt x="15232" y="3897"/>
                    <a:pt x="16565" y="4390"/>
                    <a:pt x="17898" y="4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8" name="Line"/>
            <p:cNvSpPr/>
            <p:nvPr/>
          </p:nvSpPr>
          <p:spPr>
            <a:xfrm>
              <a:off x="3401201" y="124304"/>
              <a:ext cx="250050" cy="35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29" extrusionOk="0">
                  <a:moveTo>
                    <a:pt x="12624" y="3651"/>
                  </a:moveTo>
                  <a:cubicBezTo>
                    <a:pt x="12804" y="3024"/>
                    <a:pt x="12984" y="2396"/>
                    <a:pt x="12984" y="1768"/>
                  </a:cubicBezTo>
                  <a:cubicBezTo>
                    <a:pt x="12984" y="1140"/>
                    <a:pt x="12804" y="512"/>
                    <a:pt x="12264" y="198"/>
                  </a:cubicBezTo>
                  <a:cubicBezTo>
                    <a:pt x="11724" y="-116"/>
                    <a:pt x="10824" y="-116"/>
                    <a:pt x="9384" y="637"/>
                  </a:cubicBezTo>
                  <a:cubicBezTo>
                    <a:pt x="7944" y="1391"/>
                    <a:pt x="5964" y="2898"/>
                    <a:pt x="4164" y="5661"/>
                  </a:cubicBezTo>
                  <a:cubicBezTo>
                    <a:pt x="2364" y="8424"/>
                    <a:pt x="744" y="12442"/>
                    <a:pt x="204" y="15079"/>
                  </a:cubicBezTo>
                  <a:cubicBezTo>
                    <a:pt x="-336" y="17717"/>
                    <a:pt x="204" y="18972"/>
                    <a:pt x="1734" y="19914"/>
                  </a:cubicBezTo>
                  <a:cubicBezTo>
                    <a:pt x="3264" y="20856"/>
                    <a:pt x="5784" y="21484"/>
                    <a:pt x="9204" y="21296"/>
                  </a:cubicBezTo>
                  <a:cubicBezTo>
                    <a:pt x="12624" y="21107"/>
                    <a:pt x="16944" y="20103"/>
                    <a:pt x="21264" y="19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9" name="Line"/>
            <p:cNvSpPr/>
            <p:nvPr/>
          </p:nvSpPr>
          <p:spPr>
            <a:xfrm>
              <a:off x="3704166" y="83244"/>
              <a:ext cx="207435" cy="42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extrusionOk="0">
                  <a:moveTo>
                    <a:pt x="1763" y="20800"/>
                  </a:moveTo>
                  <a:cubicBezTo>
                    <a:pt x="882" y="21119"/>
                    <a:pt x="0" y="21438"/>
                    <a:pt x="0" y="21225"/>
                  </a:cubicBezTo>
                  <a:cubicBezTo>
                    <a:pt x="0" y="21012"/>
                    <a:pt x="882" y="20268"/>
                    <a:pt x="2645" y="18246"/>
                  </a:cubicBezTo>
                  <a:cubicBezTo>
                    <a:pt x="4408" y="16224"/>
                    <a:pt x="7053" y="12926"/>
                    <a:pt x="9478" y="9787"/>
                  </a:cubicBezTo>
                  <a:cubicBezTo>
                    <a:pt x="11902" y="6648"/>
                    <a:pt x="14106" y="3669"/>
                    <a:pt x="15539" y="1966"/>
                  </a:cubicBezTo>
                  <a:cubicBezTo>
                    <a:pt x="16971" y="264"/>
                    <a:pt x="17633" y="-162"/>
                    <a:pt x="17963" y="51"/>
                  </a:cubicBezTo>
                  <a:cubicBezTo>
                    <a:pt x="18294" y="264"/>
                    <a:pt x="18294" y="1115"/>
                    <a:pt x="18514" y="3083"/>
                  </a:cubicBezTo>
                  <a:cubicBezTo>
                    <a:pt x="18735" y="5052"/>
                    <a:pt x="19176" y="8138"/>
                    <a:pt x="19727" y="11010"/>
                  </a:cubicBezTo>
                  <a:cubicBezTo>
                    <a:pt x="20278" y="13883"/>
                    <a:pt x="20939" y="16543"/>
                    <a:pt x="21600" y="19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0" name="Line"/>
            <p:cNvSpPr/>
            <p:nvPr/>
          </p:nvSpPr>
          <p:spPr>
            <a:xfrm>
              <a:off x="3771724" y="249349"/>
              <a:ext cx="21607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extrusionOk="0">
                  <a:moveTo>
                    <a:pt x="4422" y="21600"/>
                  </a:moveTo>
                  <a:cubicBezTo>
                    <a:pt x="2325" y="20400"/>
                    <a:pt x="227" y="19200"/>
                    <a:pt x="18" y="17800"/>
                  </a:cubicBezTo>
                  <a:cubicBezTo>
                    <a:pt x="-192" y="16400"/>
                    <a:pt x="1486" y="14800"/>
                    <a:pt x="5365" y="11800"/>
                  </a:cubicBezTo>
                  <a:cubicBezTo>
                    <a:pt x="9245" y="8800"/>
                    <a:pt x="15326" y="4400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1" name="Line"/>
            <p:cNvSpPr/>
            <p:nvPr/>
          </p:nvSpPr>
          <p:spPr>
            <a:xfrm>
              <a:off x="4045214" y="122349"/>
              <a:ext cx="253736" cy="34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93" extrusionOk="0">
                  <a:moveTo>
                    <a:pt x="3217" y="0"/>
                  </a:moveTo>
                  <a:cubicBezTo>
                    <a:pt x="2317" y="262"/>
                    <a:pt x="1417" y="524"/>
                    <a:pt x="967" y="982"/>
                  </a:cubicBezTo>
                  <a:cubicBezTo>
                    <a:pt x="517" y="1440"/>
                    <a:pt x="517" y="2095"/>
                    <a:pt x="427" y="4647"/>
                  </a:cubicBezTo>
                  <a:cubicBezTo>
                    <a:pt x="337" y="7200"/>
                    <a:pt x="157" y="11651"/>
                    <a:pt x="67" y="14465"/>
                  </a:cubicBezTo>
                  <a:cubicBezTo>
                    <a:pt x="-23" y="17280"/>
                    <a:pt x="-23" y="18458"/>
                    <a:pt x="67" y="19375"/>
                  </a:cubicBezTo>
                  <a:cubicBezTo>
                    <a:pt x="157" y="20291"/>
                    <a:pt x="337" y="20945"/>
                    <a:pt x="1147" y="21273"/>
                  </a:cubicBezTo>
                  <a:cubicBezTo>
                    <a:pt x="1957" y="21600"/>
                    <a:pt x="3397" y="21600"/>
                    <a:pt x="6907" y="21011"/>
                  </a:cubicBezTo>
                  <a:cubicBezTo>
                    <a:pt x="10417" y="20422"/>
                    <a:pt x="15997" y="19244"/>
                    <a:pt x="21577" y="1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2" name="Line"/>
            <p:cNvSpPr/>
            <p:nvPr/>
          </p:nvSpPr>
          <p:spPr>
            <a:xfrm>
              <a:off x="4729395" y="67424"/>
              <a:ext cx="202740" cy="40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31" extrusionOk="0">
                  <a:moveTo>
                    <a:pt x="2124" y="8192"/>
                  </a:moveTo>
                  <a:cubicBezTo>
                    <a:pt x="3006" y="7527"/>
                    <a:pt x="3888" y="6862"/>
                    <a:pt x="4329" y="6973"/>
                  </a:cubicBezTo>
                  <a:cubicBezTo>
                    <a:pt x="4769" y="7084"/>
                    <a:pt x="4769" y="7970"/>
                    <a:pt x="5100" y="10019"/>
                  </a:cubicBezTo>
                  <a:cubicBezTo>
                    <a:pt x="5431" y="12069"/>
                    <a:pt x="6092" y="15281"/>
                    <a:pt x="6422" y="17164"/>
                  </a:cubicBezTo>
                  <a:cubicBezTo>
                    <a:pt x="6753" y="19047"/>
                    <a:pt x="6753" y="19601"/>
                    <a:pt x="6753" y="20210"/>
                  </a:cubicBezTo>
                  <a:cubicBezTo>
                    <a:pt x="6753" y="20819"/>
                    <a:pt x="6753" y="21484"/>
                    <a:pt x="6422" y="21429"/>
                  </a:cubicBezTo>
                  <a:cubicBezTo>
                    <a:pt x="6092" y="21373"/>
                    <a:pt x="5431" y="20598"/>
                    <a:pt x="4218" y="18327"/>
                  </a:cubicBezTo>
                  <a:cubicBezTo>
                    <a:pt x="3006" y="16056"/>
                    <a:pt x="1243" y="12290"/>
                    <a:pt x="471" y="9244"/>
                  </a:cubicBezTo>
                  <a:cubicBezTo>
                    <a:pt x="-300" y="6198"/>
                    <a:pt x="-80" y="3872"/>
                    <a:pt x="802" y="2432"/>
                  </a:cubicBezTo>
                  <a:cubicBezTo>
                    <a:pt x="1684" y="992"/>
                    <a:pt x="3227" y="438"/>
                    <a:pt x="4659" y="161"/>
                  </a:cubicBezTo>
                  <a:cubicBezTo>
                    <a:pt x="6092" y="-116"/>
                    <a:pt x="7414" y="-116"/>
                    <a:pt x="9288" y="826"/>
                  </a:cubicBezTo>
                  <a:cubicBezTo>
                    <a:pt x="11161" y="1767"/>
                    <a:pt x="13586" y="3650"/>
                    <a:pt x="14467" y="5478"/>
                  </a:cubicBezTo>
                  <a:cubicBezTo>
                    <a:pt x="15349" y="7306"/>
                    <a:pt x="14688" y="9078"/>
                    <a:pt x="13806" y="10296"/>
                  </a:cubicBezTo>
                  <a:cubicBezTo>
                    <a:pt x="12924" y="11515"/>
                    <a:pt x="11822" y="12179"/>
                    <a:pt x="11933" y="12456"/>
                  </a:cubicBezTo>
                  <a:cubicBezTo>
                    <a:pt x="12043" y="12733"/>
                    <a:pt x="13365" y="12622"/>
                    <a:pt x="14578" y="12622"/>
                  </a:cubicBezTo>
                  <a:cubicBezTo>
                    <a:pt x="15790" y="12622"/>
                    <a:pt x="16892" y="12733"/>
                    <a:pt x="17994" y="13121"/>
                  </a:cubicBezTo>
                  <a:cubicBezTo>
                    <a:pt x="19096" y="13509"/>
                    <a:pt x="20198" y="14173"/>
                    <a:pt x="20749" y="15115"/>
                  </a:cubicBezTo>
                  <a:cubicBezTo>
                    <a:pt x="21300" y="16056"/>
                    <a:pt x="21300" y="17275"/>
                    <a:pt x="20198" y="18327"/>
                  </a:cubicBezTo>
                  <a:cubicBezTo>
                    <a:pt x="19096" y="19379"/>
                    <a:pt x="16892" y="20266"/>
                    <a:pt x="15239" y="20764"/>
                  </a:cubicBezTo>
                  <a:cubicBezTo>
                    <a:pt x="13586" y="21262"/>
                    <a:pt x="12484" y="21373"/>
                    <a:pt x="11712" y="21152"/>
                  </a:cubicBezTo>
                  <a:cubicBezTo>
                    <a:pt x="10941" y="20930"/>
                    <a:pt x="10500" y="20376"/>
                    <a:pt x="10610" y="19435"/>
                  </a:cubicBezTo>
                  <a:cubicBezTo>
                    <a:pt x="10720" y="18493"/>
                    <a:pt x="11382" y="17164"/>
                    <a:pt x="12043" y="15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3" name="Line"/>
            <p:cNvSpPr/>
            <p:nvPr/>
          </p:nvSpPr>
          <p:spPr>
            <a:xfrm>
              <a:off x="5058785" y="4"/>
              <a:ext cx="150660" cy="41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94" extrusionOk="0">
                  <a:moveTo>
                    <a:pt x="6516" y="10778"/>
                  </a:moveTo>
                  <a:cubicBezTo>
                    <a:pt x="5037" y="13910"/>
                    <a:pt x="3558" y="17042"/>
                    <a:pt x="2522" y="18932"/>
                  </a:cubicBezTo>
                  <a:cubicBezTo>
                    <a:pt x="1486" y="20822"/>
                    <a:pt x="895" y="21470"/>
                    <a:pt x="451" y="21254"/>
                  </a:cubicBezTo>
                  <a:cubicBezTo>
                    <a:pt x="7" y="21038"/>
                    <a:pt x="-289" y="19958"/>
                    <a:pt x="451" y="17474"/>
                  </a:cubicBezTo>
                  <a:cubicBezTo>
                    <a:pt x="1190" y="14990"/>
                    <a:pt x="2966" y="11102"/>
                    <a:pt x="4889" y="8078"/>
                  </a:cubicBezTo>
                  <a:cubicBezTo>
                    <a:pt x="6812" y="5054"/>
                    <a:pt x="8884" y="2894"/>
                    <a:pt x="10511" y="1598"/>
                  </a:cubicBezTo>
                  <a:cubicBezTo>
                    <a:pt x="12138" y="302"/>
                    <a:pt x="13322" y="-130"/>
                    <a:pt x="14358" y="32"/>
                  </a:cubicBezTo>
                  <a:cubicBezTo>
                    <a:pt x="15393" y="194"/>
                    <a:pt x="16281" y="950"/>
                    <a:pt x="17464" y="3380"/>
                  </a:cubicBezTo>
                  <a:cubicBezTo>
                    <a:pt x="18648" y="5810"/>
                    <a:pt x="20127" y="9914"/>
                    <a:pt x="20719" y="13046"/>
                  </a:cubicBezTo>
                  <a:cubicBezTo>
                    <a:pt x="21311" y="16178"/>
                    <a:pt x="21015" y="18338"/>
                    <a:pt x="20719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4" name="Line"/>
            <p:cNvSpPr/>
            <p:nvPr/>
          </p:nvSpPr>
          <p:spPr>
            <a:xfrm>
              <a:off x="5097919" y="255699"/>
              <a:ext cx="13448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extrusionOk="0">
                  <a:moveTo>
                    <a:pt x="4230" y="21600"/>
                  </a:moveTo>
                  <a:cubicBezTo>
                    <a:pt x="2205" y="19636"/>
                    <a:pt x="180" y="17673"/>
                    <a:pt x="12" y="15709"/>
                  </a:cubicBezTo>
                  <a:cubicBezTo>
                    <a:pt x="-157" y="13745"/>
                    <a:pt x="1530" y="11782"/>
                    <a:pt x="5412" y="9164"/>
                  </a:cubicBezTo>
                  <a:cubicBezTo>
                    <a:pt x="9293" y="6545"/>
                    <a:pt x="15368" y="3273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5" name="Line"/>
            <p:cNvSpPr/>
            <p:nvPr/>
          </p:nvSpPr>
          <p:spPr>
            <a:xfrm>
              <a:off x="5316322" y="46149"/>
              <a:ext cx="170079" cy="35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0" extrusionOk="0">
                  <a:moveTo>
                    <a:pt x="7027" y="0"/>
                  </a:moveTo>
                  <a:cubicBezTo>
                    <a:pt x="5960" y="508"/>
                    <a:pt x="4894" y="1016"/>
                    <a:pt x="4227" y="2414"/>
                  </a:cubicBezTo>
                  <a:cubicBezTo>
                    <a:pt x="3560" y="3812"/>
                    <a:pt x="3294" y="6099"/>
                    <a:pt x="2627" y="9021"/>
                  </a:cubicBezTo>
                  <a:cubicBezTo>
                    <a:pt x="1960" y="11944"/>
                    <a:pt x="894" y="15501"/>
                    <a:pt x="360" y="17788"/>
                  </a:cubicBezTo>
                  <a:cubicBezTo>
                    <a:pt x="-173" y="20075"/>
                    <a:pt x="-173" y="21092"/>
                    <a:pt x="760" y="21346"/>
                  </a:cubicBezTo>
                  <a:cubicBezTo>
                    <a:pt x="1694" y="21600"/>
                    <a:pt x="3560" y="21092"/>
                    <a:pt x="7160" y="19885"/>
                  </a:cubicBezTo>
                  <a:cubicBezTo>
                    <a:pt x="10760" y="18678"/>
                    <a:pt x="16094" y="16772"/>
                    <a:pt x="21427" y="14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6" name="Line"/>
            <p:cNvSpPr/>
            <p:nvPr/>
          </p:nvSpPr>
          <p:spPr>
            <a:xfrm>
              <a:off x="5549900" y="3191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7" name="Line"/>
            <p:cNvSpPr/>
            <p:nvPr/>
          </p:nvSpPr>
          <p:spPr>
            <a:xfrm>
              <a:off x="5544025" y="0"/>
              <a:ext cx="176684" cy="3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53" extrusionOk="0">
                  <a:moveTo>
                    <a:pt x="12903" y="8198"/>
                  </a:moveTo>
                  <a:cubicBezTo>
                    <a:pt x="10616" y="9303"/>
                    <a:pt x="8329" y="10408"/>
                    <a:pt x="6296" y="12126"/>
                  </a:cubicBezTo>
                  <a:cubicBezTo>
                    <a:pt x="4263" y="13844"/>
                    <a:pt x="2484" y="16176"/>
                    <a:pt x="1341" y="17710"/>
                  </a:cubicBezTo>
                  <a:cubicBezTo>
                    <a:pt x="197" y="19244"/>
                    <a:pt x="-311" y="19980"/>
                    <a:pt x="197" y="19980"/>
                  </a:cubicBezTo>
                  <a:cubicBezTo>
                    <a:pt x="705" y="19980"/>
                    <a:pt x="2230" y="19244"/>
                    <a:pt x="4517" y="17035"/>
                  </a:cubicBezTo>
                  <a:cubicBezTo>
                    <a:pt x="6804" y="14826"/>
                    <a:pt x="9854" y="11144"/>
                    <a:pt x="12395" y="8198"/>
                  </a:cubicBezTo>
                  <a:cubicBezTo>
                    <a:pt x="14936" y="5253"/>
                    <a:pt x="16969" y="3044"/>
                    <a:pt x="18367" y="1694"/>
                  </a:cubicBezTo>
                  <a:cubicBezTo>
                    <a:pt x="19764" y="344"/>
                    <a:pt x="20527" y="-147"/>
                    <a:pt x="20908" y="37"/>
                  </a:cubicBezTo>
                  <a:cubicBezTo>
                    <a:pt x="21289" y="221"/>
                    <a:pt x="21289" y="1080"/>
                    <a:pt x="21035" y="3351"/>
                  </a:cubicBezTo>
                  <a:cubicBezTo>
                    <a:pt x="20781" y="5621"/>
                    <a:pt x="20273" y="9303"/>
                    <a:pt x="19764" y="12555"/>
                  </a:cubicBezTo>
                  <a:cubicBezTo>
                    <a:pt x="19256" y="15808"/>
                    <a:pt x="18748" y="18630"/>
                    <a:pt x="1824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8" name="Line"/>
            <p:cNvSpPr/>
            <p:nvPr/>
          </p:nvSpPr>
          <p:spPr>
            <a:xfrm>
              <a:off x="5643409" y="192199"/>
              <a:ext cx="15414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1991" y="21600"/>
                  </a:moveTo>
                  <a:cubicBezTo>
                    <a:pt x="824" y="19543"/>
                    <a:pt x="-344" y="17486"/>
                    <a:pt x="94" y="15686"/>
                  </a:cubicBezTo>
                  <a:cubicBezTo>
                    <a:pt x="532" y="13886"/>
                    <a:pt x="2575" y="12343"/>
                    <a:pt x="6370" y="9771"/>
                  </a:cubicBezTo>
                  <a:cubicBezTo>
                    <a:pt x="10164" y="7200"/>
                    <a:pt x="15710" y="3600"/>
                    <a:pt x="212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9" name="Line"/>
            <p:cNvSpPr/>
            <p:nvPr/>
          </p:nvSpPr>
          <p:spPr>
            <a:xfrm>
              <a:off x="5814442" y="58849"/>
              <a:ext cx="218059" cy="25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80" extrusionOk="0">
                  <a:moveTo>
                    <a:pt x="3950" y="5400"/>
                  </a:moveTo>
                  <a:cubicBezTo>
                    <a:pt x="2704" y="8820"/>
                    <a:pt x="1458" y="12240"/>
                    <a:pt x="731" y="14760"/>
                  </a:cubicBezTo>
                  <a:cubicBezTo>
                    <a:pt x="4" y="17280"/>
                    <a:pt x="-204" y="18900"/>
                    <a:pt x="211" y="16920"/>
                  </a:cubicBezTo>
                  <a:cubicBezTo>
                    <a:pt x="627" y="14940"/>
                    <a:pt x="1665" y="9360"/>
                    <a:pt x="2392" y="5940"/>
                  </a:cubicBezTo>
                  <a:cubicBezTo>
                    <a:pt x="3119" y="2520"/>
                    <a:pt x="3534" y="1260"/>
                    <a:pt x="4054" y="1440"/>
                  </a:cubicBezTo>
                  <a:cubicBezTo>
                    <a:pt x="4573" y="1620"/>
                    <a:pt x="5196" y="3240"/>
                    <a:pt x="6234" y="6390"/>
                  </a:cubicBezTo>
                  <a:cubicBezTo>
                    <a:pt x="7273" y="9540"/>
                    <a:pt x="8727" y="14220"/>
                    <a:pt x="9765" y="17010"/>
                  </a:cubicBezTo>
                  <a:cubicBezTo>
                    <a:pt x="10804" y="19800"/>
                    <a:pt x="11427" y="20700"/>
                    <a:pt x="12258" y="21150"/>
                  </a:cubicBezTo>
                  <a:cubicBezTo>
                    <a:pt x="13088" y="21600"/>
                    <a:pt x="14127" y="21600"/>
                    <a:pt x="15684" y="19170"/>
                  </a:cubicBezTo>
                  <a:cubicBezTo>
                    <a:pt x="17242" y="16740"/>
                    <a:pt x="19319" y="11880"/>
                    <a:pt x="20358" y="8280"/>
                  </a:cubicBezTo>
                  <a:cubicBezTo>
                    <a:pt x="21396" y="4680"/>
                    <a:pt x="21396" y="2340"/>
                    <a:pt x="213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0" name="Line"/>
            <p:cNvSpPr/>
            <p:nvPr/>
          </p:nvSpPr>
          <p:spPr>
            <a:xfrm>
              <a:off x="6085670" y="58331"/>
              <a:ext cx="156381" cy="24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08" extrusionOk="0">
                  <a:moveTo>
                    <a:pt x="14176" y="5444"/>
                  </a:moveTo>
                  <a:cubicBezTo>
                    <a:pt x="14744" y="4544"/>
                    <a:pt x="15313" y="3644"/>
                    <a:pt x="15739" y="2744"/>
                  </a:cubicBezTo>
                  <a:cubicBezTo>
                    <a:pt x="16165" y="1844"/>
                    <a:pt x="16450" y="944"/>
                    <a:pt x="15739" y="404"/>
                  </a:cubicBezTo>
                  <a:cubicBezTo>
                    <a:pt x="15029" y="-136"/>
                    <a:pt x="13323" y="-316"/>
                    <a:pt x="10908" y="1034"/>
                  </a:cubicBezTo>
                  <a:cubicBezTo>
                    <a:pt x="8492" y="2384"/>
                    <a:pt x="5365" y="5264"/>
                    <a:pt x="3092" y="8504"/>
                  </a:cubicBezTo>
                  <a:cubicBezTo>
                    <a:pt x="818" y="11744"/>
                    <a:pt x="-603" y="15344"/>
                    <a:pt x="250" y="17594"/>
                  </a:cubicBezTo>
                  <a:cubicBezTo>
                    <a:pt x="1102" y="19844"/>
                    <a:pt x="4229" y="20744"/>
                    <a:pt x="8065" y="21014"/>
                  </a:cubicBezTo>
                  <a:cubicBezTo>
                    <a:pt x="11902" y="21284"/>
                    <a:pt x="16450" y="20924"/>
                    <a:pt x="20997" y="20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1" name="Line"/>
            <p:cNvSpPr/>
            <p:nvPr/>
          </p:nvSpPr>
          <p:spPr>
            <a:xfrm>
              <a:off x="6351723" y="28811"/>
              <a:ext cx="201478" cy="30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2" extrusionOk="0">
                  <a:moveTo>
                    <a:pt x="21417" y="3823"/>
                  </a:moveTo>
                  <a:cubicBezTo>
                    <a:pt x="21417" y="2801"/>
                    <a:pt x="21417" y="1779"/>
                    <a:pt x="20967" y="1050"/>
                  </a:cubicBezTo>
                  <a:cubicBezTo>
                    <a:pt x="20517" y="320"/>
                    <a:pt x="19617" y="-118"/>
                    <a:pt x="17705" y="28"/>
                  </a:cubicBezTo>
                  <a:cubicBezTo>
                    <a:pt x="15792" y="174"/>
                    <a:pt x="12867" y="904"/>
                    <a:pt x="9942" y="3166"/>
                  </a:cubicBezTo>
                  <a:cubicBezTo>
                    <a:pt x="7017" y="5428"/>
                    <a:pt x="4092" y="9223"/>
                    <a:pt x="2292" y="12287"/>
                  </a:cubicBezTo>
                  <a:cubicBezTo>
                    <a:pt x="492" y="15352"/>
                    <a:pt x="-183" y="17687"/>
                    <a:pt x="42" y="19147"/>
                  </a:cubicBezTo>
                  <a:cubicBezTo>
                    <a:pt x="267" y="20606"/>
                    <a:pt x="1392" y="21190"/>
                    <a:pt x="3529" y="21336"/>
                  </a:cubicBezTo>
                  <a:cubicBezTo>
                    <a:pt x="5667" y="21482"/>
                    <a:pt x="8817" y="21190"/>
                    <a:pt x="11742" y="20387"/>
                  </a:cubicBezTo>
                  <a:cubicBezTo>
                    <a:pt x="14667" y="19585"/>
                    <a:pt x="17367" y="18271"/>
                    <a:pt x="20067" y="16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2" name="Line"/>
            <p:cNvSpPr/>
            <p:nvPr/>
          </p:nvSpPr>
          <p:spPr>
            <a:xfrm>
              <a:off x="6394974" y="192199"/>
              <a:ext cx="19632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extrusionOk="0">
                  <a:moveTo>
                    <a:pt x="4079" y="21600"/>
                  </a:moveTo>
                  <a:cubicBezTo>
                    <a:pt x="2241" y="21600"/>
                    <a:pt x="402" y="21600"/>
                    <a:pt x="58" y="21600"/>
                  </a:cubicBezTo>
                  <a:cubicBezTo>
                    <a:pt x="-287" y="21600"/>
                    <a:pt x="862" y="21600"/>
                    <a:pt x="4653" y="18000"/>
                  </a:cubicBezTo>
                  <a:cubicBezTo>
                    <a:pt x="8445" y="14400"/>
                    <a:pt x="14879" y="7200"/>
                    <a:pt x="213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3" name="Line"/>
            <p:cNvSpPr/>
            <p:nvPr/>
          </p:nvSpPr>
          <p:spPr>
            <a:xfrm>
              <a:off x="2654300" y="465249"/>
              <a:ext cx="3498850" cy="25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0" y="18360"/>
                  </a:moveTo>
                  <a:cubicBezTo>
                    <a:pt x="418" y="19440"/>
                    <a:pt x="836" y="20520"/>
                    <a:pt x="1274" y="21060"/>
                  </a:cubicBezTo>
                  <a:cubicBezTo>
                    <a:pt x="1712" y="21600"/>
                    <a:pt x="2169" y="21600"/>
                    <a:pt x="2640" y="21510"/>
                  </a:cubicBezTo>
                  <a:cubicBezTo>
                    <a:pt x="3110" y="21420"/>
                    <a:pt x="3593" y="21240"/>
                    <a:pt x="4129" y="20880"/>
                  </a:cubicBezTo>
                  <a:cubicBezTo>
                    <a:pt x="4665" y="20520"/>
                    <a:pt x="5253" y="19980"/>
                    <a:pt x="5782" y="19440"/>
                  </a:cubicBezTo>
                  <a:cubicBezTo>
                    <a:pt x="6311" y="18900"/>
                    <a:pt x="6782" y="18360"/>
                    <a:pt x="7233" y="17820"/>
                  </a:cubicBezTo>
                  <a:cubicBezTo>
                    <a:pt x="7683" y="17280"/>
                    <a:pt x="8115" y="16740"/>
                    <a:pt x="8585" y="16200"/>
                  </a:cubicBezTo>
                  <a:cubicBezTo>
                    <a:pt x="9056" y="15660"/>
                    <a:pt x="9565" y="15120"/>
                    <a:pt x="10062" y="14490"/>
                  </a:cubicBezTo>
                  <a:cubicBezTo>
                    <a:pt x="10558" y="13860"/>
                    <a:pt x="11042" y="13140"/>
                    <a:pt x="11525" y="12420"/>
                  </a:cubicBezTo>
                  <a:cubicBezTo>
                    <a:pt x="12009" y="11700"/>
                    <a:pt x="12492" y="10980"/>
                    <a:pt x="12995" y="10260"/>
                  </a:cubicBezTo>
                  <a:cubicBezTo>
                    <a:pt x="13498" y="9540"/>
                    <a:pt x="14021" y="8820"/>
                    <a:pt x="14524" y="8190"/>
                  </a:cubicBezTo>
                  <a:cubicBezTo>
                    <a:pt x="15027" y="7560"/>
                    <a:pt x="15511" y="7020"/>
                    <a:pt x="15955" y="6570"/>
                  </a:cubicBezTo>
                  <a:cubicBezTo>
                    <a:pt x="16399" y="6120"/>
                    <a:pt x="16804" y="5760"/>
                    <a:pt x="17294" y="5220"/>
                  </a:cubicBezTo>
                  <a:cubicBezTo>
                    <a:pt x="17784" y="4680"/>
                    <a:pt x="18359" y="3960"/>
                    <a:pt x="18921" y="3330"/>
                  </a:cubicBezTo>
                  <a:cubicBezTo>
                    <a:pt x="19483" y="2700"/>
                    <a:pt x="20032" y="2160"/>
                    <a:pt x="20476" y="1620"/>
                  </a:cubicBezTo>
                  <a:cubicBezTo>
                    <a:pt x="20921" y="1080"/>
                    <a:pt x="21260" y="5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4" name="Line"/>
            <p:cNvSpPr/>
            <p:nvPr/>
          </p:nvSpPr>
          <p:spPr>
            <a:xfrm>
              <a:off x="2587535" y="535099"/>
              <a:ext cx="436571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79" y="21600"/>
                  </a:moveTo>
                  <a:cubicBezTo>
                    <a:pt x="37" y="21308"/>
                    <a:pt x="-5" y="21016"/>
                    <a:pt x="0" y="20724"/>
                  </a:cubicBezTo>
                  <a:cubicBezTo>
                    <a:pt x="5" y="20432"/>
                    <a:pt x="58" y="20141"/>
                    <a:pt x="246" y="19703"/>
                  </a:cubicBezTo>
                  <a:cubicBezTo>
                    <a:pt x="435" y="19265"/>
                    <a:pt x="759" y="18681"/>
                    <a:pt x="1068" y="18195"/>
                  </a:cubicBezTo>
                  <a:cubicBezTo>
                    <a:pt x="1377" y="17708"/>
                    <a:pt x="1670" y="17319"/>
                    <a:pt x="2005" y="16881"/>
                  </a:cubicBezTo>
                  <a:cubicBezTo>
                    <a:pt x="2340" y="16443"/>
                    <a:pt x="2717" y="15957"/>
                    <a:pt x="3105" y="15519"/>
                  </a:cubicBezTo>
                  <a:cubicBezTo>
                    <a:pt x="3492" y="15081"/>
                    <a:pt x="3890" y="14692"/>
                    <a:pt x="4319" y="14254"/>
                  </a:cubicBezTo>
                  <a:cubicBezTo>
                    <a:pt x="4748" y="13816"/>
                    <a:pt x="5209" y="13330"/>
                    <a:pt x="5565" y="12941"/>
                  </a:cubicBezTo>
                  <a:cubicBezTo>
                    <a:pt x="5921" y="12551"/>
                    <a:pt x="6172" y="12259"/>
                    <a:pt x="6418" y="12016"/>
                  </a:cubicBezTo>
                  <a:cubicBezTo>
                    <a:pt x="6665" y="11773"/>
                    <a:pt x="6905" y="11578"/>
                    <a:pt x="7167" y="11335"/>
                  </a:cubicBezTo>
                  <a:cubicBezTo>
                    <a:pt x="7429" y="11092"/>
                    <a:pt x="7712" y="10800"/>
                    <a:pt x="8005" y="10508"/>
                  </a:cubicBezTo>
                  <a:cubicBezTo>
                    <a:pt x="8298" y="10216"/>
                    <a:pt x="8601" y="9924"/>
                    <a:pt x="8900" y="9632"/>
                  </a:cubicBezTo>
                  <a:cubicBezTo>
                    <a:pt x="9198" y="9341"/>
                    <a:pt x="9491" y="9049"/>
                    <a:pt x="9753" y="8805"/>
                  </a:cubicBezTo>
                  <a:cubicBezTo>
                    <a:pt x="10015" y="8562"/>
                    <a:pt x="10245" y="8368"/>
                    <a:pt x="10533" y="8076"/>
                  </a:cubicBezTo>
                  <a:cubicBezTo>
                    <a:pt x="10821" y="7784"/>
                    <a:pt x="11167" y="7395"/>
                    <a:pt x="11486" y="7054"/>
                  </a:cubicBezTo>
                  <a:cubicBezTo>
                    <a:pt x="11805" y="6714"/>
                    <a:pt x="12099" y="6422"/>
                    <a:pt x="12381" y="6178"/>
                  </a:cubicBezTo>
                  <a:cubicBezTo>
                    <a:pt x="12664" y="5935"/>
                    <a:pt x="12936" y="5741"/>
                    <a:pt x="13203" y="5497"/>
                  </a:cubicBezTo>
                  <a:cubicBezTo>
                    <a:pt x="13470" y="5254"/>
                    <a:pt x="13732" y="4962"/>
                    <a:pt x="14172" y="4573"/>
                  </a:cubicBezTo>
                  <a:cubicBezTo>
                    <a:pt x="14611" y="4184"/>
                    <a:pt x="15229" y="3697"/>
                    <a:pt x="15784" y="3259"/>
                  </a:cubicBezTo>
                  <a:cubicBezTo>
                    <a:pt x="16339" y="2822"/>
                    <a:pt x="16831" y="2432"/>
                    <a:pt x="17339" y="2092"/>
                  </a:cubicBezTo>
                  <a:cubicBezTo>
                    <a:pt x="17847" y="1751"/>
                    <a:pt x="18370" y="1459"/>
                    <a:pt x="18862" y="1168"/>
                  </a:cubicBezTo>
                  <a:cubicBezTo>
                    <a:pt x="19354" y="876"/>
                    <a:pt x="19815" y="584"/>
                    <a:pt x="20265" y="389"/>
                  </a:cubicBezTo>
                  <a:cubicBezTo>
                    <a:pt x="20716" y="195"/>
                    <a:pt x="21155" y="97"/>
                    <a:pt x="215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1416595" y="790279"/>
            <a:ext cx="10319138" cy="5056684"/>
            <a:chOff x="0" y="0"/>
            <a:chExt cx="11007078" cy="7191727"/>
          </a:xfrm>
        </p:grpSpPr>
        <p:sp>
          <p:nvSpPr>
            <p:cNvPr id="1977" name="Line"/>
            <p:cNvSpPr/>
            <p:nvPr/>
          </p:nvSpPr>
          <p:spPr>
            <a:xfrm>
              <a:off x="536994" y="210035"/>
              <a:ext cx="249974" cy="53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94" extrusionOk="0">
                  <a:moveTo>
                    <a:pt x="1326" y="2268"/>
                  </a:moveTo>
                  <a:cubicBezTo>
                    <a:pt x="791" y="1844"/>
                    <a:pt x="255" y="1421"/>
                    <a:pt x="77" y="1421"/>
                  </a:cubicBezTo>
                  <a:cubicBezTo>
                    <a:pt x="-102" y="1421"/>
                    <a:pt x="77" y="1844"/>
                    <a:pt x="166" y="3665"/>
                  </a:cubicBezTo>
                  <a:cubicBezTo>
                    <a:pt x="255" y="5487"/>
                    <a:pt x="255" y="8705"/>
                    <a:pt x="969" y="11670"/>
                  </a:cubicBezTo>
                  <a:cubicBezTo>
                    <a:pt x="1683" y="14635"/>
                    <a:pt x="3111" y="17345"/>
                    <a:pt x="4629" y="18997"/>
                  </a:cubicBezTo>
                  <a:cubicBezTo>
                    <a:pt x="6146" y="20649"/>
                    <a:pt x="7753" y="21242"/>
                    <a:pt x="9627" y="21369"/>
                  </a:cubicBezTo>
                  <a:cubicBezTo>
                    <a:pt x="11501" y="21496"/>
                    <a:pt x="13643" y="21157"/>
                    <a:pt x="15786" y="19844"/>
                  </a:cubicBezTo>
                  <a:cubicBezTo>
                    <a:pt x="17928" y="18531"/>
                    <a:pt x="20070" y="16244"/>
                    <a:pt x="20784" y="13618"/>
                  </a:cubicBezTo>
                  <a:cubicBezTo>
                    <a:pt x="21498" y="10992"/>
                    <a:pt x="20784" y="8028"/>
                    <a:pt x="20159" y="6037"/>
                  </a:cubicBezTo>
                  <a:cubicBezTo>
                    <a:pt x="19534" y="4047"/>
                    <a:pt x="18999" y="3030"/>
                    <a:pt x="18642" y="2310"/>
                  </a:cubicBezTo>
                  <a:cubicBezTo>
                    <a:pt x="18285" y="1590"/>
                    <a:pt x="18106" y="1167"/>
                    <a:pt x="17571" y="743"/>
                  </a:cubicBezTo>
                  <a:cubicBezTo>
                    <a:pt x="17035" y="320"/>
                    <a:pt x="16143" y="-104"/>
                    <a:pt x="16143" y="23"/>
                  </a:cubicBezTo>
                  <a:cubicBezTo>
                    <a:pt x="16143" y="150"/>
                    <a:pt x="17035" y="828"/>
                    <a:pt x="17928" y="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8" name="Line"/>
            <p:cNvSpPr/>
            <p:nvPr/>
          </p:nvSpPr>
          <p:spPr>
            <a:xfrm>
              <a:off x="891383" y="474532"/>
              <a:ext cx="201084" cy="21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extrusionOk="0">
                  <a:moveTo>
                    <a:pt x="455" y="7022"/>
                  </a:moveTo>
                  <a:cubicBezTo>
                    <a:pt x="909" y="10761"/>
                    <a:pt x="1364" y="14499"/>
                    <a:pt x="1592" y="17095"/>
                  </a:cubicBezTo>
                  <a:cubicBezTo>
                    <a:pt x="1819" y="19691"/>
                    <a:pt x="1819" y="21145"/>
                    <a:pt x="1592" y="21249"/>
                  </a:cubicBezTo>
                  <a:cubicBezTo>
                    <a:pt x="1364" y="21353"/>
                    <a:pt x="909" y="20107"/>
                    <a:pt x="568" y="16888"/>
                  </a:cubicBezTo>
                  <a:cubicBezTo>
                    <a:pt x="227" y="13668"/>
                    <a:pt x="0" y="8476"/>
                    <a:pt x="0" y="5361"/>
                  </a:cubicBezTo>
                  <a:cubicBezTo>
                    <a:pt x="0" y="2245"/>
                    <a:pt x="227" y="1207"/>
                    <a:pt x="909" y="584"/>
                  </a:cubicBezTo>
                  <a:cubicBezTo>
                    <a:pt x="1592" y="-39"/>
                    <a:pt x="2728" y="-247"/>
                    <a:pt x="3638" y="376"/>
                  </a:cubicBezTo>
                  <a:cubicBezTo>
                    <a:pt x="4547" y="999"/>
                    <a:pt x="5229" y="2453"/>
                    <a:pt x="5912" y="4322"/>
                  </a:cubicBezTo>
                  <a:cubicBezTo>
                    <a:pt x="6594" y="6191"/>
                    <a:pt x="7276" y="8476"/>
                    <a:pt x="7844" y="10138"/>
                  </a:cubicBezTo>
                  <a:cubicBezTo>
                    <a:pt x="8413" y="11799"/>
                    <a:pt x="8867" y="12838"/>
                    <a:pt x="9095" y="12838"/>
                  </a:cubicBezTo>
                  <a:cubicBezTo>
                    <a:pt x="9322" y="12838"/>
                    <a:pt x="9322" y="11799"/>
                    <a:pt x="9322" y="10138"/>
                  </a:cubicBezTo>
                  <a:cubicBezTo>
                    <a:pt x="9322" y="8476"/>
                    <a:pt x="9322" y="6191"/>
                    <a:pt x="9549" y="4530"/>
                  </a:cubicBezTo>
                  <a:cubicBezTo>
                    <a:pt x="9777" y="2868"/>
                    <a:pt x="10232" y="1830"/>
                    <a:pt x="11027" y="1518"/>
                  </a:cubicBezTo>
                  <a:cubicBezTo>
                    <a:pt x="11823" y="1207"/>
                    <a:pt x="12960" y="1622"/>
                    <a:pt x="14324" y="3076"/>
                  </a:cubicBezTo>
                  <a:cubicBezTo>
                    <a:pt x="15688" y="4530"/>
                    <a:pt x="17280" y="7022"/>
                    <a:pt x="18531" y="8580"/>
                  </a:cubicBezTo>
                  <a:cubicBezTo>
                    <a:pt x="19781" y="10138"/>
                    <a:pt x="20691" y="10761"/>
                    <a:pt x="21600" y="1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9" name="Line"/>
            <p:cNvSpPr/>
            <p:nvPr/>
          </p:nvSpPr>
          <p:spPr>
            <a:xfrm>
              <a:off x="1105166" y="129116"/>
              <a:ext cx="203718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extrusionOk="0">
                  <a:moveTo>
                    <a:pt x="0" y="5147"/>
                  </a:moveTo>
                  <a:cubicBezTo>
                    <a:pt x="0" y="3860"/>
                    <a:pt x="0" y="2574"/>
                    <a:pt x="331" y="1609"/>
                  </a:cubicBezTo>
                  <a:cubicBezTo>
                    <a:pt x="661" y="643"/>
                    <a:pt x="1322" y="0"/>
                    <a:pt x="1984" y="0"/>
                  </a:cubicBezTo>
                  <a:cubicBezTo>
                    <a:pt x="2645" y="0"/>
                    <a:pt x="3306" y="643"/>
                    <a:pt x="4078" y="2482"/>
                  </a:cubicBezTo>
                  <a:cubicBezTo>
                    <a:pt x="4849" y="4320"/>
                    <a:pt x="5731" y="7353"/>
                    <a:pt x="6612" y="10432"/>
                  </a:cubicBezTo>
                  <a:cubicBezTo>
                    <a:pt x="7494" y="13511"/>
                    <a:pt x="8376" y="16637"/>
                    <a:pt x="8816" y="18659"/>
                  </a:cubicBezTo>
                  <a:cubicBezTo>
                    <a:pt x="9257" y="20681"/>
                    <a:pt x="9257" y="21600"/>
                    <a:pt x="9257" y="21600"/>
                  </a:cubicBezTo>
                  <a:cubicBezTo>
                    <a:pt x="9257" y="21600"/>
                    <a:pt x="9257" y="20681"/>
                    <a:pt x="9147" y="19578"/>
                  </a:cubicBezTo>
                  <a:cubicBezTo>
                    <a:pt x="9037" y="18475"/>
                    <a:pt x="8816" y="17188"/>
                    <a:pt x="8816" y="16085"/>
                  </a:cubicBezTo>
                  <a:cubicBezTo>
                    <a:pt x="8816" y="14982"/>
                    <a:pt x="9037" y="14063"/>
                    <a:pt x="9698" y="13511"/>
                  </a:cubicBezTo>
                  <a:cubicBezTo>
                    <a:pt x="10359" y="12960"/>
                    <a:pt x="11461" y="12776"/>
                    <a:pt x="13224" y="13098"/>
                  </a:cubicBezTo>
                  <a:cubicBezTo>
                    <a:pt x="14988" y="13420"/>
                    <a:pt x="17412" y="14247"/>
                    <a:pt x="19065" y="15120"/>
                  </a:cubicBezTo>
                  <a:cubicBezTo>
                    <a:pt x="20718" y="15993"/>
                    <a:pt x="21600" y="16912"/>
                    <a:pt x="21049" y="17877"/>
                  </a:cubicBezTo>
                  <a:cubicBezTo>
                    <a:pt x="20498" y="18843"/>
                    <a:pt x="18514" y="19854"/>
                    <a:pt x="16200" y="20451"/>
                  </a:cubicBezTo>
                  <a:cubicBezTo>
                    <a:pt x="13886" y="21049"/>
                    <a:pt x="11241" y="21232"/>
                    <a:pt x="9478" y="21186"/>
                  </a:cubicBezTo>
                  <a:cubicBezTo>
                    <a:pt x="7714" y="21140"/>
                    <a:pt x="6833" y="20865"/>
                    <a:pt x="7053" y="20543"/>
                  </a:cubicBezTo>
                  <a:cubicBezTo>
                    <a:pt x="7273" y="20221"/>
                    <a:pt x="8596" y="19854"/>
                    <a:pt x="9918" y="19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0" name="Line"/>
            <p:cNvSpPr/>
            <p:nvPr/>
          </p:nvSpPr>
          <p:spPr>
            <a:xfrm>
              <a:off x="1352816" y="336549"/>
              <a:ext cx="165101" cy="22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extrusionOk="0">
                  <a:moveTo>
                    <a:pt x="0" y="3567"/>
                  </a:moveTo>
                  <a:cubicBezTo>
                    <a:pt x="3323" y="6341"/>
                    <a:pt x="6646" y="9116"/>
                    <a:pt x="8723" y="11692"/>
                  </a:cubicBezTo>
                  <a:cubicBezTo>
                    <a:pt x="10800" y="14268"/>
                    <a:pt x="11631" y="16646"/>
                    <a:pt x="12185" y="18330"/>
                  </a:cubicBezTo>
                  <a:cubicBezTo>
                    <a:pt x="12738" y="20015"/>
                    <a:pt x="13015" y="21006"/>
                    <a:pt x="12462" y="21303"/>
                  </a:cubicBezTo>
                  <a:cubicBezTo>
                    <a:pt x="11908" y="21600"/>
                    <a:pt x="10523" y="21204"/>
                    <a:pt x="9554" y="18826"/>
                  </a:cubicBezTo>
                  <a:cubicBezTo>
                    <a:pt x="8585" y="16448"/>
                    <a:pt x="8031" y="12088"/>
                    <a:pt x="9692" y="8719"/>
                  </a:cubicBezTo>
                  <a:cubicBezTo>
                    <a:pt x="11354" y="5350"/>
                    <a:pt x="15231" y="2972"/>
                    <a:pt x="17585" y="1684"/>
                  </a:cubicBezTo>
                  <a:cubicBezTo>
                    <a:pt x="19938" y="396"/>
                    <a:pt x="20769" y="1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1" name="Line"/>
            <p:cNvSpPr/>
            <p:nvPr/>
          </p:nvSpPr>
          <p:spPr>
            <a:xfrm>
              <a:off x="1543316" y="36970"/>
              <a:ext cx="412751" cy="5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extrusionOk="0">
                  <a:moveTo>
                    <a:pt x="0" y="15746"/>
                  </a:moveTo>
                  <a:cubicBezTo>
                    <a:pt x="665" y="15746"/>
                    <a:pt x="1329" y="15746"/>
                    <a:pt x="2105" y="15247"/>
                  </a:cubicBezTo>
                  <a:cubicBezTo>
                    <a:pt x="2880" y="14749"/>
                    <a:pt x="3766" y="13752"/>
                    <a:pt x="4209" y="13046"/>
                  </a:cubicBezTo>
                  <a:cubicBezTo>
                    <a:pt x="4652" y="12339"/>
                    <a:pt x="4652" y="11924"/>
                    <a:pt x="4375" y="11841"/>
                  </a:cubicBezTo>
                  <a:cubicBezTo>
                    <a:pt x="4098" y="11758"/>
                    <a:pt x="3545" y="12007"/>
                    <a:pt x="2825" y="13046"/>
                  </a:cubicBezTo>
                  <a:cubicBezTo>
                    <a:pt x="2105" y="14084"/>
                    <a:pt x="1218" y="15912"/>
                    <a:pt x="997" y="17407"/>
                  </a:cubicBezTo>
                  <a:cubicBezTo>
                    <a:pt x="775" y="18903"/>
                    <a:pt x="1218" y="20066"/>
                    <a:pt x="1772" y="20730"/>
                  </a:cubicBezTo>
                  <a:cubicBezTo>
                    <a:pt x="2326" y="21395"/>
                    <a:pt x="2991" y="21561"/>
                    <a:pt x="3877" y="21353"/>
                  </a:cubicBezTo>
                  <a:cubicBezTo>
                    <a:pt x="4763" y="21146"/>
                    <a:pt x="5871" y="20564"/>
                    <a:pt x="7200" y="18819"/>
                  </a:cubicBezTo>
                  <a:cubicBezTo>
                    <a:pt x="8529" y="17075"/>
                    <a:pt x="10080" y="14167"/>
                    <a:pt x="11022" y="11343"/>
                  </a:cubicBezTo>
                  <a:cubicBezTo>
                    <a:pt x="11963" y="8518"/>
                    <a:pt x="12295" y="5776"/>
                    <a:pt x="12462" y="4156"/>
                  </a:cubicBezTo>
                  <a:cubicBezTo>
                    <a:pt x="12628" y="2536"/>
                    <a:pt x="12628" y="2038"/>
                    <a:pt x="12517" y="1539"/>
                  </a:cubicBezTo>
                  <a:cubicBezTo>
                    <a:pt x="12406" y="1041"/>
                    <a:pt x="12185" y="543"/>
                    <a:pt x="11852" y="459"/>
                  </a:cubicBezTo>
                  <a:cubicBezTo>
                    <a:pt x="11520" y="376"/>
                    <a:pt x="11077" y="709"/>
                    <a:pt x="10578" y="1913"/>
                  </a:cubicBezTo>
                  <a:cubicBezTo>
                    <a:pt x="10080" y="3118"/>
                    <a:pt x="9526" y="5195"/>
                    <a:pt x="9305" y="7646"/>
                  </a:cubicBezTo>
                  <a:cubicBezTo>
                    <a:pt x="9083" y="10096"/>
                    <a:pt x="9194" y="12921"/>
                    <a:pt x="9748" y="14873"/>
                  </a:cubicBezTo>
                  <a:cubicBezTo>
                    <a:pt x="10302" y="16826"/>
                    <a:pt x="11298" y="17906"/>
                    <a:pt x="12074" y="18446"/>
                  </a:cubicBezTo>
                  <a:cubicBezTo>
                    <a:pt x="12849" y="18986"/>
                    <a:pt x="13403" y="18986"/>
                    <a:pt x="14178" y="18279"/>
                  </a:cubicBezTo>
                  <a:cubicBezTo>
                    <a:pt x="14954" y="17573"/>
                    <a:pt x="15951" y="16161"/>
                    <a:pt x="16837" y="13959"/>
                  </a:cubicBezTo>
                  <a:cubicBezTo>
                    <a:pt x="17723" y="11758"/>
                    <a:pt x="18498" y="8767"/>
                    <a:pt x="18886" y="6483"/>
                  </a:cubicBezTo>
                  <a:cubicBezTo>
                    <a:pt x="19274" y="4198"/>
                    <a:pt x="19274" y="2619"/>
                    <a:pt x="19274" y="1581"/>
                  </a:cubicBezTo>
                  <a:cubicBezTo>
                    <a:pt x="19274" y="543"/>
                    <a:pt x="19274" y="44"/>
                    <a:pt x="19108" y="3"/>
                  </a:cubicBezTo>
                  <a:cubicBezTo>
                    <a:pt x="18942" y="-39"/>
                    <a:pt x="18609" y="376"/>
                    <a:pt x="18332" y="1830"/>
                  </a:cubicBezTo>
                  <a:cubicBezTo>
                    <a:pt x="18055" y="3284"/>
                    <a:pt x="17834" y="5776"/>
                    <a:pt x="18000" y="8269"/>
                  </a:cubicBezTo>
                  <a:cubicBezTo>
                    <a:pt x="18166" y="10761"/>
                    <a:pt x="18720" y="13253"/>
                    <a:pt x="19385" y="14790"/>
                  </a:cubicBezTo>
                  <a:cubicBezTo>
                    <a:pt x="20049" y="16327"/>
                    <a:pt x="20825" y="16909"/>
                    <a:pt x="21600" y="17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2" name="Line"/>
            <p:cNvSpPr/>
            <p:nvPr/>
          </p:nvSpPr>
          <p:spPr>
            <a:xfrm>
              <a:off x="2010666" y="322719"/>
              <a:ext cx="205751" cy="15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41" extrusionOk="0">
                  <a:moveTo>
                    <a:pt x="3572" y="12089"/>
                  </a:moveTo>
                  <a:cubicBezTo>
                    <a:pt x="4454" y="9247"/>
                    <a:pt x="5335" y="6405"/>
                    <a:pt x="5776" y="4131"/>
                  </a:cubicBezTo>
                  <a:cubicBezTo>
                    <a:pt x="6217" y="1857"/>
                    <a:pt x="6217" y="152"/>
                    <a:pt x="5666" y="10"/>
                  </a:cubicBezTo>
                  <a:cubicBezTo>
                    <a:pt x="5115" y="-132"/>
                    <a:pt x="4013" y="1289"/>
                    <a:pt x="3021" y="4131"/>
                  </a:cubicBezTo>
                  <a:cubicBezTo>
                    <a:pt x="2029" y="6973"/>
                    <a:pt x="1147" y="11236"/>
                    <a:pt x="596" y="14079"/>
                  </a:cubicBezTo>
                  <a:cubicBezTo>
                    <a:pt x="45" y="16921"/>
                    <a:pt x="-175" y="18342"/>
                    <a:pt x="156" y="19479"/>
                  </a:cubicBezTo>
                  <a:cubicBezTo>
                    <a:pt x="486" y="20615"/>
                    <a:pt x="1368" y="21468"/>
                    <a:pt x="2249" y="21326"/>
                  </a:cubicBezTo>
                  <a:cubicBezTo>
                    <a:pt x="3131" y="21184"/>
                    <a:pt x="4013" y="20047"/>
                    <a:pt x="5005" y="17773"/>
                  </a:cubicBezTo>
                  <a:cubicBezTo>
                    <a:pt x="5996" y="15500"/>
                    <a:pt x="7098" y="12089"/>
                    <a:pt x="7980" y="9815"/>
                  </a:cubicBezTo>
                  <a:cubicBezTo>
                    <a:pt x="8862" y="7542"/>
                    <a:pt x="9523" y="6405"/>
                    <a:pt x="10184" y="6405"/>
                  </a:cubicBezTo>
                  <a:cubicBezTo>
                    <a:pt x="10845" y="6405"/>
                    <a:pt x="11507" y="7542"/>
                    <a:pt x="13380" y="9673"/>
                  </a:cubicBezTo>
                  <a:cubicBezTo>
                    <a:pt x="15254" y="11805"/>
                    <a:pt x="18339" y="14931"/>
                    <a:pt x="21425" y="18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3" name="Line"/>
            <p:cNvSpPr/>
            <p:nvPr/>
          </p:nvSpPr>
          <p:spPr>
            <a:xfrm>
              <a:off x="2822576" y="0"/>
              <a:ext cx="172571" cy="51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521" extrusionOk="0">
                  <a:moveTo>
                    <a:pt x="4987" y="8166"/>
                  </a:moveTo>
                  <a:cubicBezTo>
                    <a:pt x="4225" y="9922"/>
                    <a:pt x="3463" y="11678"/>
                    <a:pt x="3844" y="13741"/>
                  </a:cubicBezTo>
                  <a:cubicBezTo>
                    <a:pt x="4225" y="15805"/>
                    <a:pt x="5750" y="18176"/>
                    <a:pt x="6512" y="19624"/>
                  </a:cubicBezTo>
                  <a:cubicBezTo>
                    <a:pt x="7274" y="21073"/>
                    <a:pt x="7274" y="21600"/>
                    <a:pt x="6893" y="21512"/>
                  </a:cubicBezTo>
                  <a:cubicBezTo>
                    <a:pt x="6512" y="21424"/>
                    <a:pt x="5750" y="20722"/>
                    <a:pt x="4733" y="18878"/>
                  </a:cubicBezTo>
                  <a:cubicBezTo>
                    <a:pt x="3717" y="17034"/>
                    <a:pt x="2446" y="14049"/>
                    <a:pt x="1557" y="11020"/>
                  </a:cubicBezTo>
                  <a:cubicBezTo>
                    <a:pt x="667" y="7990"/>
                    <a:pt x="159" y="4917"/>
                    <a:pt x="32" y="3161"/>
                  </a:cubicBezTo>
                  <a:cubicBezTo>
                    <a:pt x="-95" y="1405"/>
                    <a:pt x="159" y="966"/>
                    <a:pt x="794" y="615"/>
                  </a:cubicBezTo>
                  <a:cubicBezTo>
                    <a:pt x="1430" y="263"/>
                    <a:pt x="2446" y="0"/>
                    <a:pt x="3590" y="0"/>
                  </a:cubicBezTo>
                  <a:cubicBezTo>
                    <a:pt x="4733" y="0"/>
                    <a:pt x="6004" y="263"/>
                    <a:pt x="9053" y="1273"/>
                  </a:cubicBezTo>
                  <a:cubicBezTo>
                    <a:pt x="12103" y="2283"/>
                    <a:pt x="16931" y="4039"/>
                    <a:pt x="19218" y="5356"/>
                  </a:cubicBezTo>
                  <a:cubicBezTo>
                    <a:pt x="21505" y="6673"/>
                    <a:pt x="21251" y="7551"/>
                    <a:pt x="17947" y="8341"/>
                  </a:cubicBezTo>
                  <a:cubicBezTo>
                    <a:pt x="14644" y="9132"/>
                    <a:pt x="8291" y="9834"/>
                    <a:pt x="4606" y="10054"/>
                  </a:cubicBezTo>
                  <a:cubicBezTo>
                    <a:pt x="921" y="10273"/>
                    <a:pt x="-95" y="10010"/>
                    <a:pt x="159" y="9878"/>
                  </a:cubicBezTo>
                  <a:cubicBezTo>
                    <a:pt x="413" y="9746"/>
                    <a:pt x="1938" y="9746"/>
                    <a:pt x="3463" y="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4" name="Line"/>
            <p:cNvSpPr/>
            <p:nvPr/>
          </p:nvSpPr>
          <p:spPr>
            <a:xfrm>
              <a:off x="2991116" y="271309"/>
              <a:ext cx="171451" cy="17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0" y="1776"/>
                  </a:moveTo>
                  <a:cubicBezTo>
                    <a:pt x="2400" y="4378"/>
                    <a:pt x="4800" y="6981"/>
                    <a:pt x="6933" y="9713"/>
                  </a:cubicBezTo>
                  <a:cubicBezTo>
                    <a:pt x="9067" y="12446"/>
                    <a:pt x="10933" y="15308"/>
                    <a:pt x="11600" y="17390"/>
                  </a:cubicBezTo>
                  <a:cubicBezTo>
                    <a:pt x="12267" y="19472"/>
                    <a:pt x="11733" y="20774"/>
                    <a:pt x="10133" y="21034"/>
                  </a:cubicBezTo>
                  <a:cubicBezTo>
                    <a:pt x="8533" y="21294"/>
                    <a:pt x="5867" y="20513"/>
                    <a:pt x="4133" y="17521"/>
                  </a:cubicBezTo>
                  <a:cubicBezTo>
                    <a:pt x="2400" y="14528"/>
                    <a:pt x="1600" y="9323"/>
                    <a:pt x="3200" y="5810"/>
                  </a:cubicBezTo>
                  <a:cubicBezTo>
                    <a:pt x="4800" y="2296"/>
                    <a:pt x="8800" y="475"/>
                    <a:pt x="12267" y="84"/>
                  </a:cubicBezTo>
                  <a:cubicBezTo>
                    <a:pt x="15733" y="-306"/>
                    <a:pt x="18667" y="735"/>
                    <a:pt x="21600" y="1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5" name="Line"/>
            <p:cNvSpPr/>
            <p:nvPr/>
          </p:nvSpPr>
          <p:spPr>
            <a:xfrm>
              <a:off x="3170008" y="301536"/>
              <a:ext cx="87809" cy="12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946" extrusionOk="0">
                  <a:moveTo>
                    <a:pt x="16317" y="3859"/>
                  </a:moveTo>
                  <a:cubicBezTo>
                    <a:pt x="13303" y="2029"/>
                    <a:pt x="10289" y="198"/>
                    <a:pt x="7778" y="15"/>
                  </a:cubicBezTo>
                  <a:cubicBezTo>
                    <a:pt x="5266" y="-168"/>
                    <a:pt x="3257" y="1296"/>
                    <a:pt x="1750" y="3859"/>
                  </a:cubicBezTo>
                  <a:cubicBezTo>
                    <a:pt x="243" y="6422"/>
                    <a:pt x="-762" y="10083"/>
                    <a:pt x="745" y="13195"/>
                  </a:cubicBezTo>
                  <a:cubicBezTo>
                    <a:pt x="2252" y="16307"/>
                    <a:pt x="6271" y="18869"/>
                    <a:pt x="9536" y="20151"/>
                  </a:cubicBezTo>
                  <a:cubicBezTo>
                    <a:pt x="12801" y="21432"/>
                    <a:pt x="15312" y="21432"/>
                    <a:pt x="17071" y="18137"/>
                  </a:cubicBezTo>
                  <a:cubicBezTo>
                    <a:pt x="18829" y="14842"/>
                    <a:pt x="19833" y="8252"/>
                    <a:pt x="20838" y="1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6" name="Line"/>
            <p:cNvSpPr/>
            <p:nvPr/>
          </p:nvSpPr>
          <p:spPr>
            <a:xfrm>
              <a:off x="3324673" y="101599"/>
              <a:ext cx="129994" cy="3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3" extrusionOk="0">
                  <a:moveTo>
                    <a:pt x="493" y="2371"/>
                  </a:moveTo>
                  <a:cubicBezTo>
                    <a:pt x="144" y="1185"/>
                    <a:pt x="-204" y="0"/>
                    <a:pt x="144" y="0"/>
                  </a:cubicBezTo>
                  <a:cubicBezTo>
                    <a:pt x="493" y="0"/>
                    <a:pt x="1538" y="1185"/>
                    <a:pt x="3106" y="3951"/>
                  </a:cubicBezTo>
                  <a:cubicBezTo>
                    <a:pt x="4673" y="6717"/>
                    <a:pt x="6764" y="11063"/>
                    <a:pt x="7809" y="13961"/>
                  </a:cubicBezTo>
                  <a:cubicBezTo>
                    <a:pt x="8854" y="16859"/>
                    <a:pt x="8854" y="18307"/>
                    <a:pt x="8854" y="19361"/>
                  </a:cubicBezTo>
                  <a:cubicBezTo>
                    <a:pt x="8854" y="20415"/>
                    <a:pt x="8854" y="21073"/>
                    <a:pt x="8680" y="20876"/>
                  </a:cubicBezTo>
                  <a:cubicBezTo>
                    <a:pt x="8506" y="20678"/>
                    <a:pt x="8157" y="19624"/>
                    <a:pt x="8331" y="18307"/>
                  </a:cubicBezTo>
                  <a:cubicBezTo>
                    <a:pt x="8506" y="16990"/>
                    <a:pt x="9202" y="15410"/>
                    <a:pt x="10248" y="14224"/>
                  </a:cubicBezTo>
                  <a:cubicBezTo>
                    <a:pt x="11293" y="13039"/>
                    <a:pt x="12686" y="12249"/>
                    <a:pt x="14254" y="11854"/>
                  </a:cubicBezTo>
                  <a:cubicBezTo>
                    <a:pt x="15822" y="11459"/>
                    <a:pt x="17564" y="11459"/>
                    <a:pt x="18957" y="11788"/>
                  </a:cubicBezTo>
                  <a:cubicBezTo>
                    <a:pt x="20351" y="12117"/>
                    <a:pt x="21396" y="12776"/>
                    <a:pt x="21396" y="14027"/>
                  </a:cubicBezTo>
                  <a:cubicBezTo>
                    <a:pt x="21396" y="15278"/>
                    <a:pt x="20351" y="17122"/>
                    <a:pt x="19131" y="18307"/>
                  </a:cubicBezTo>
                  <a:cubicBezTo>
                    <a:pt x="17912" y="19493"/>
                    <a:pt x="16519" y="20020"/>
                    <a:pt x="14777" y="20546"/>
                  </a:cubicBezTo>
                  <a:cubicBezTo>
                    <a:pt x="13035" y="21073"/>
                    <a:pt x="10944" y="21600"/>
                    <a:pt x="9551" y="21271"/>
                  </a:cubicBezTo>
                  <a:cubicBezTo>
                    <a:pt x="8157" y="20941"/>
                    <a:pt x="7461" y="19756"/>
                    <a:pt x="6764" y="18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7" name="Line"/>
            <p:cNvSpPr/>
            <p:nvPr/>
          </p:nvSpPr>
          <p:spPr>
            <a:xfrm>
              <a:off x="3518166" y="88900"/>
              <a:ext cx="190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5200"/>
                    <a:pt x="4800" y="10400"/>
                    <a:pt x="8400" y="14000"/>
                  </a:cubicBezTo>
                  <a:cubicBezTo>
                    <a:pt x="12000" y="17600"/>
                    <a:pt x="168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8" name="Line"/>
            <p:cNvSpPr/>
            <p:nvPr/>
          </p:nvSpPr>
          <p:spPr>
            <a:xfrm>
              <a:off x="3580546" y="190623"/>
              <a:ext cx="79808" cy="24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323" extrusionOk="0">
                  <a:moveTo>
                    <a:pt x="3526" y="8369"/>
                  </a:moveTo>
                  <a:cubicBezTo>
                    <a:pt x="5146" y="9113"/>
                    <a:pt x="6766" y="9858"/>
                    <a:pt x="8656" y="9858"/>
                  </a:cubicBezTo>
                  <a:cubicBezTo>
                    <a:pt x="10546" y="9858"/>
                    <a:pt x="12706" y="9113"/>
                    <a:pt x="14866" y="7717"/>
                  </a:cubicBezTo>
                  <a:cubicBezTo>
                    <a:pt x="17026" y="6320"/>
                    <a:pt x="19186" y="4272"/>
                    <a:pt x="19996" y="2782"/>
                  </a:cubicBezTo>
                  <a:cubicBezTo>
                    <a:pt x="20806" y="1293"/>
                    <a:pt x="20266" y="362"/>
                    <a:pt x="18376" y="82"/>
                  </a:cubicBezTo>
                  <a:cubicBezTo>
                    <a:pt x="16486" y="-197"/>
                    <a:pt x="13246" y="175"/>
                    <a:pt x="9466" y="2131"/>
                  </a:cubicBezTo>
                  <a:cubicBezTo>
                    <a:pt x="5686" y="4086"/>
                    <a:pt x="1366" y="7624"/>
                    <a:pt x="286" y="10975"/>
                  </a:cubicBezTo>
                  <a:cubicBezTo>
                    <a:pt x="-794" y="14327"/>
                    <a:pt x="1366" y="17493"/>
                    <a:pt x="3796" y="19262"/>
                  </a:cubicBezTo>
                  <a:cubicBezTo>
                    <a:pt x="6226" y="21031"/>
                    <a:pt x="8926" y="21403"/>
                    <a:pt x="11626" y="21310"/>
                  </a:cubicBezTo>
                  <a:cubicBezTo>
                    <a:pt x="14326" y="21217"/>
                    <a:pt x="17026" y="20658"/>
                    <a:pt x="19726" y="20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9" name="Line"/>
            <p:cNvSpPr/>
            <p:nvPr/>
          </p:nvSpPr>
          <p:spPr>
            <a:xfrm>
              <a:off x="3734066" y="169333"/>
              <a:ext cx="2413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609"/>
                  </a:moveTo>
                  <a:cubicBezTo>
                    <a:pt x="379" y="11045"/>
                    <a:pt x="758" y="14482"/>
                    <a:pt x="1137" y="16814"/>
                  </a:cubicBezTo>
                  <a:cubicBezTo>
                    <a:pt x="1516" y="19145"/>
                    <a:pt x="1895" y="20373"/>
                    <a:pt x="2368" y="20373"/>
                  </a:cubicBezTo>
                  <a:cubicBezTo>
                    <a:pt x="2842" y="20373"/>
                    <a:pt x="3411" y="19145"/>
                    <a:pt x="4168" y="16323"/>
                  </a:cubicBezTo>
                  <a:cubicBezTo>
                    <a:pt x="4926" y="13500"/>
                    <a:pt x="5874" y="9082"/>
                    <a:pt x="6537" y="6259"/>
                  </a:cubicBezTo>
                  <a:cubicBezTo>
                    <a:pt x="7200" y="3436"/>
                    <a:pt x="7579" y="2209"/>
                    <a:pt x="8242" y="1595"/>
                  </a:cubicBezTo>
                  <a:cubicBezTo>
                    <a:pt x="8905" y="982"/>
                    <a:pt x="9853" y="982"/>
                    <a:pt x="10326" y="1595"/>
                  </a:cubicBezTo>
                  <a:cubicBezTo>
                    <a:pt x="10800" y="2209"/>
                    <a:pt x="10800" y="3436"/>
                    <a:pt x="10800" y="5400"/>
                  </a:cubicBezTo>
                  <a:cubicBezTo>
                    <a:pt x="10800" y="7364"/>
                    <a:pt x="10800" y="10064"/>
                    <a:pt x="10800" y="12027"/>
                  </a:cubicBezTo>
                  <a:cubicBezTo>
                    <a:pt x="10800" y="13991"/>
                    <a:pt x="10800" y="15218"/>
                    <a:pt x="10989" y="15095"/>
                  </a:cubicBezTo>
                  <a:cubicBezTo>
                    <a:pt x="11179" y="14973"/>
                    <a:pt x="11558" y="13500"/>
                    <a:pt x="12221" y="11168"/>
                  </a:cubicBezTo>
                  <a:cubicBezTo>
                    <a:pt x="12884" y="8836"/>
                    <a:pt x="13832" y="5645"/>
                    <a:pt x="15063" y="3436"/>
                  </a:cubicBezTo>
                  <a:cubicBezTo>
                    <a:pt x="16295" y="1227"/>
                    <a:pt x="17811" y="0"/>
                    <a:pt x="18758" y="0"/>
                  </a:cubicBezTo>
                  <a:cubicBezTo>
                    <a:pt x="19705" y="0"/>
                    <a:pt x="20084" y="1227"/>
                    <a:pt x="20463" y="5032"/>
                  </a:cubicBezTo>
                  <a:cubicBezTo>
                    <a:pt x="20842" y="8836"/>
                    <a:pt x="21221" y="152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0" name="Line"/>
            <p:cNvSpPr/>
            <p:nvPr/>
          </p:nvSpPr>
          <p:spPr>
            <a:xfrm>
              <a:off x="317766" y="615950"/>
              <a:ext cx="3796304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0" y="21600"/>
                  </a:moveTo>
                  <a:cubicBezTo>
                    <a:pt x="458" y="21100"/>
                    <a:pt x="915" y="20600"/>
                    <a:pt x="1409" y="20100"/>
                  </a:cubicBezTo>
                  <a:cubicBezTo>
                    <a:pt x="1902" y="19600"/>
                    <a:pt x="2432" y="19100"/>
                    <a:pt x="2950" y="18500"/>
                  </a:cubicBezTo>
                  <a:cubicBezTo>
                    <a:pt x="3468" y="17900"/>
                    <a:pt x="3973" y="17200"/>
                    <a:pt x="4419" y="16600"/>
                  </a:cubicBezTo>
                  <a:cubicBezTo>
                    <a:pt x="4864" y="16000"/>
                    <a:pt x="5249" y="15500"/>
                    <a:pt x="5677" y="14900"/>
                  </a:cubicBezTo>
                  <a:cubicBezTo>
                    <a:pt x="6104" y="14300"/>
                    <a:pt x="6574" y="13600"/>
                    <a:pt x="7037" y="12950"/>
                  </a:cubicBezTo>
                  <a:cubicBezTo>
                    <a:pt x="7501" y="12300"/>
                    <a:pt x="7959" y="11700"/>
                    <a:pt x="8440" y="11150"/>
                  </a:cubicBezTo>
                  <a:cubicBezTo>
                    <a:pt x="8922" y="10600"/>
                    <a:pt x="9427" y="10100"/>
                    <a:pt x="9921" y="9600"/>
                  </a:cubicBezTo>
                  <a:cubicBezTo>
                    <a:pt x="10415" y="9100"/>
                    <a:pt x="10896" y="8600"/>
                    <a:pt x="11390" y="8200"/>
                  </a:cubicBezTo>
                  <a:cubicBezTo>
                    <a:pt x="11884" y="7800"/>
                    <a:pt x="12389" y="7500"/>
                    <a:pt x="12877" y="7150"/>
                  </a:cubicBezTo>
                  <a:cubicBezTo>
                    <a:pt x="13365" y="6800"/>
                    <a:pt x="13834" y="6400"/>
                    <a:pt x="14298" y="6000"/>
                  </a:cubicBezTo>
                  <a:cubicBezTo>
                    <a:pt x="14761" y="5600"/>
                    <a:pt x="15219" y="5200"/>
                    <a:pt x="15658" y="4850"/>
                  </a:cubicBezTo>
                  <a:cubicBezTo>
                    <a:pt x="16098" y="4500"/>
                    <a:pt x="16519" y="4200"/>
                    <a:pt x="16922" y="3900"/>
                  </a:cubicBezTo>
                  <a:cubicBezTo>
                    <a:pt x="17326" y="3600"/>
                    <a:pt x="17711" y="3300"/>
                    <a:pt x="18151" y="2950"/>
                  </a:cubicBezTo>
                  <a:cubicBezTo>
                    <a:pt x="18590" y="2600"/>
                    <a:pt x="19084" y="2200"/>
                    <a:pt x="19571" y="1850"/>
                  </a:cubicBezTo>
                  <a:cubicBezTo>
                    <a:pt x="20059" y="1500"/>
                    <a:pt x="20540" y="1200"/>
                    <a:pt x="20847" y="950"/>
                  </a:cubicBezTo>
                  <a:cubicBezTo>
                    <a:pt x="21155" y="700"/>
                    <a:pt x="21287" y="500"/>
                    <a:pt x="21395" y="400"/>
                  </a:cubicBezTo>
                  <a:cubicBezTo>
                    <a:pt x="21504" y="300"/>
                    <a:pt x="21588" y="300"/>
                    <a:pt x="21594" y="250"/>
                  </a:cubicBezTo>
                  <a:cubicBezTo>
                    <a:pt x="21600" y="200"/>
                    <a:pt x="21528" y="100"/>
                    <a:pt x="21449" y="50"/>
                  </a:cubicBezTo>
                  <a:cubicBezTo>
                    <a:pt x="21371" y="0"/>
                    <a:pt x="21287" y="0"/>
                    <a:pt x="212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1" name="Line"/>
            <p:cNvSpPr/>
            <p:nvPr/>
          </p:nvSpPr>
          <p:spPr>
            <a:xfrm>
              <a:off x="914666" y="850900"/>
              <a:ext cx="30670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11" y="21600"/>
                    <a:pt x="1222" y="21600"/>
                    <a:pt x="1841" y="21460"/>
                  </a:cubicBezTo>
                  <a:cubicBezTo>
                    <a:pt x="2460" y="21319"/>
                    <a:pt x="3086" y="21039"/>
                    <a:pt x="3637" y="20665"/>
                  </a:cubicBezTo>
                  <a:cubicBezTo>
                    <a:pt x="4189" y="20291"/>
                    <a:pt x="4666" y="19823"/>
                    <a:pt x="5188" y="19262"/>
                  </a:cubicBezTo>
                  <a:cubicBezTo>
                    <a:pt x="5709" y="18701"/>
                    <a:pt x="6276" y="18047"/>
                    <a:pt x="6842" y="17345"/>
                  </a:cubicBezTo>
                  <a:cubicBezTo>
                    <a:pt x="7409" y="16644"/>
                    <a:pt x="7975" y="15896"/>
                    <a:pt x="8549" y="15148"/>
                  </a:cubicBezTo>
                  <a:cubicBezTo>
                    <a:pt x="9123" y="14400"/>
                    <a:pt x="9704" y="13652"/>
                    <a:pt x="10278" y="12951"/>
                  </a:cubicBezTo>
                  <a:cubicBezTo>
                    <a:pt x="10852" y="12249"/>
                    <a:pt x="11419" y="11595"/>
                    <a:pt x="11970" y="10987"/>
                  </a:cubicBezTo>
                  <a:cubicBezTo>
                    <a:pt x="12522" y="10379"/>
                    <a:pt x="13058" y="9818"/>
                    <a:pt x="13558" y="9304"/>
                  </a:cubicBezTo>
                  <a:cubicBezTo>
                    <a:pt x="14057" y="8790"/>
                    <a:pt x="14519" y="8322"/>
                    <a:pt x="15071" y="7761"/>
                  </a:cubicBezTo>
                  <a:cubicBezTo>
                    <a:pt x="15622" y="7200"/>
                    <a:pt x="16263" y="6545"/>
                    <a:pt x="16860" y="5938"/>
                  </a:cubicBezTo>
                  <a:cubicBezTo>
                    <a:pt x="17456" y="5330"/>
                    <a:pt x="18007" y="4769"/>
                    <a:pt x="18611" y="4114"/>
                  </a:cubicBezTo>
                  <a:cubicBezTo>
                    <a:pt x="19215" y="3460"/>
                    <a:pt x="19871" y="2712"/>
                    <a:pt x="20378" y="2010"/>
                  </a:cubicBezTo>
                  <a:cubicBezTo>
                    <a:pt x="20884" y="1309"/>
                    <a:pt x="21242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2" name="Line"/>
            <p:cNvSpPr/>
            <p:nvPr/>
          </p:nvSpPr>
          <p:spPr>
            <a:xfrm>
              <a:off x="4203966" y="2921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3" name="Line"/>
            <p:cNvSpPr/>
            <p:nvPr/>
          </p:nvSpPr>
          <p:spPr>
            <a:xfrm>
              <a:off x="4229366" y="476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4" name="Line"/>
            <p:cNvSpPr/>
            <p:nvPr/>
          </p:nvSpPr>
          <p:spPr>
            <a:xfrm>
              <a:off x="5321566" y="160122"/>
              <a:ext cx="168036" cy="52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43" extrusionOk="0">
                  <a:moveTo>
                    <a:pt x="1600" y="9125"/>
                  </a:moveTo>
                  <a:cubicBezTo>
                    <a:pt x="3467" y="12536"/>
                    <a:pt x="5333" y="15946"/>
                    <a:pt x="6267" y="17870"/>
                  </a:cubicBezTo>
                  <a:cubicBezTo>
                    <a:pt x="7200" y="19794"/>
                    <a:pt x="7200" y="20231"/>
                    <a:pt x="7200" y="20669"/>
                  </a:cubicBezTo>
                  <a:cubicBezTo>
                    <a:pt x="7200" y="21106"/>
                    <a:pt x="7200" y="21543"/>
                    <a:pt x="6800" y="21543"/>
                  </a:cubicBezTo>
                  <a:cubicBezTo>
                    <a:pt x="6400" y="21543"/>
                    <a:pt x="5600" y="21106"/>
                    <a:pt x="4533" y="19532"/>
                  </a:cubicBezTo>
                  <a:cubicBezTo>
                    <a:pt x="3467" y="17958"/>
                    <a:pt x="2133" y="15247"/>
                    <a:pt x="1333" y="12492"/>
                  </a:cubicBezTo>
                  <a:cubicBezTo>
                    <a:pt x="533" y="9737"/>
                    <a:pt x="267" y="6939"/>
                    <a:pt x="400" y="5015"/>
                  </a:cubicBezTo>
                  <a:cubicBezTo>
                    <a:pt x="533" y="3091"/>
                    <a:pt x="1067" y="2042"/>
                    <a:pt x="1867" y="1342"/>
                  </a:cubicBezTo>
                  <a:cubicBezTo>
                    <a:pt x="2667" y="643"/>
                    <a:pt x="3733" y="293"/>
                    <a:pt x="5067" y="118"/>
                  </a:cubicBezTo>
                  <a:cubicBezTo>
                    <a:pt x="6400" y="-57"/>
                    <a:pt x="8000" y="-57"/>
                    <a:pt x="10267" y="249"/>
                  </a:cubicBezTo>
                  <a:cubicBezTo>
                    <a:pt x="12533" y="555"/>
                    <a:pt x="15467" y="1167"/>
                    <a:pt x="17733" y="2086"/>
                  </a:cubicBezTo>
                  <a:cubicBezTo>
                    <a:pt x="20000" y="3004"/>
                    <a:pt x="21600" y="4228"/>
                    <a:pt x="21067" y="5277"/>
                  </a:cubicBezTo>
                  <a:cubicBezTo>
                    <a:pt x="20533" y="6327"/>
                    <a:pt x="17867" y="7201"/>
                    <a:pt x="14533" y="7770"/>
                  </a:cubicBezTo>
                  <a:cubicBezTo>
                    <a:pt x="11200" y="8338"/>
                    <a:pt x="7200" y="8600"/>
                    <a:pt x="4667" y="8907"/>
                  </a:cubicBezTo>
                  <a:cubicBezTo>
                    <a:pt x="2133" y="9213"/>
                    <a:pt x="1067" y="9562"/>
                    <a:pt x="0" y="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5" name="Line"/>
            <p:cNvSpPr/>
            <p:nvPr/>
          </p:nvSpPr>
          <p:spPr>
            <a:xfrm>
              <a:off x="5446449" y="406400"/>
              <a:ext cx="218018" cy="25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72" extrusionOk="0">
                  <a:moveTo>
                    <a:pt x="207" y="8884"/>
                  </a:moveTo>
                  <a:cubicBezTo>
                    <a:pt x="0" y="7839"/>
                    <a:pt x="-208" y="6794"/>
                    <a:pt x="415" y="6184"/>
                  </a:cubicBezTo>
                  <a:cubicBezTo>
                    <a:pt x="1038" y="5574"/>
                    <a:pt x="2492" y="5400"/>
                    <a:pt x="4465" y="6358"/>
                  </a:cubicBezTo>
                  <a:cubicBezTo>
                    <a:pt x="6438" y="7316"/>
                    <a:pt x="8930" y="9406"/>
                    <a:pt x="10592" y="11671"/>
                  </a:cubicBezTo>
                  <a:cubicBezTo>
                    <a:pt x="12254" y="13935"/>
                    <a:pt x="13084" y="16374"/>
                    <a:pt x="13500" y="18116"/>
                  </a:cubicBezTo>
                  <a:cubicBezTo>
                    <a:pt x="13915" y="19858"/>
                    <a:pt x="13915" y="20903"/>
                    <a:pt x="13396" y="21252"/>
                  </a:cubicBezTo>
                  <a:cubicBezTo>
                    <a:pt x="12877" y="21600"/>
                    <a:pt x="11838" y="21252"/>
                    <a:pt x="11007" y="19423"/>
                  </a:cubicBezTo>
                  <a:cubicBezTo>
                    <a:pt x="10177" y="17594"/>
                    <a:pt x="9554" y="14284"/>
                    <a:pt x="9554" y="11323"/>
                  </a:cubicBezTo>
                  <a:cubicBezTo>
                    <a:pt x="9554" y="8361"/>
                    <a:pt x="10177" y="5748"/>
                    <a:pt x="12254" y="3919"/>
                  </a:cubicBezTo>
                  <a:cubicBezTo>
                    <a:pt x="14330" y="2090"/>
                    <a:pt x="17861" y="1045"/>
                    <a:pt x="213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6" name="Line"/>
            <p:cNvSpPr/>
            <p:nvPr/>
          </p:nvSpPr>
          <p:spPr>
            <a:xfrm>
              <a:off x="5768595" y="269139"/>
              <a:ext cx="118122" cy="43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80" extrusionOk="0">
                  <a:moveTo>
                    <a:pt x="20783" y="1445"/>
                  </a:moveTo>
                  <a:cubicBezTo>
                    <a:pt x="20038" y="819"/>
                    <a:pt x="19293" y="193"/>
                    <a:pt x="17990" y="37"/>
                  </a:cubicBezTo>
                  <a:cubicBezTo>
                    <a:pt x="16686" y="-120"/>
                    <a:pt x="14824" y="193"/>
                    <a:pt x="11845" y="1706"/>
                  </a:cubicBezTo>
                  <a:cubicBezTo>
                    <a:pt x="8866" y="3219"/>
                    <a:pt x="4769" y="5932"/>
                    <a:pt x="2349" y="8854"/>
                  </a:cubicBezTo>
                  <a:cubicBezTo>
                    <a:pt x="-72" y="11776"/>
                    <a:pt x="-817" y="14906"/>
                    <a:pt x="1045" y="17045"/>
                  </a:cubicBezTo>
                  <a:cubicBezTo>
                    <a:pt x="2907" y="19184"/>
                    <a:pt x="7376" y="20332"/>
                    <a:pt x="11845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7" name="Line"/>
            <p:cNvSpPr/>
            <p:nvPr/>
          </p:nvSpPr>
          <p:spPr>
            <a:xfrm>
              <a:off x="5886716" y="482600"/>
              <a:ext cx="146051" cy="17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extrusionOk="0">
                  <a:moveTo>
                    <a:pt x="0" y="1561"/>
                  </a:moveTo>
                  <a:cubicBezTo>
                    <a:pt x="1878" y="1561"/>
                    <a:pt x="3757" y="1561"/>
                    <a:pt x="6261" y="4164"/>
                  </a:cubicBezTo>
                  <a:cubicBezTo>
                    <a:pt x="8765" y="6766"/>
                    <a:pt x="11896" y="11971"/>
                    <a:pt x="13148" y="15354"/>
                  </a:cubicBezTo>
                  <a:cubicBezTo>
                    <a:pt x="14400" y="18737"/>
                    <a:pt x="13774" y="20299"/>
                    <a:pt x="12678" y="20949"/>
                  </a:cubicBezTo>
                  <a:cubicBezTo>
                    <a:pt x="11583" y="21600"/>
                    <a:pt x="10017" y="21340"/>
                    <a:pt x="8765" y="19128"/>
                  </a:cubicBezTo>
                  <a:cubicBezTo>
                    <a:pt x="7513" y="16916"/>
                    <a:pt x="6574" y="12752"/>
                    <a:pt x="6574" y="9499"/>
                  </a:cubicBezTo>
                  <a:cubicBezTo>
                    <a:pt x="6574" y="6246"/>
                    <a:pt x="7513" y="3904"/>
                    <a:pt x="10174" y="2472"/>
                  </a:cubicBezTo>
                  <a:cubicBezTo>
                    <a:pt x="12835" y="1041"/>
                    <a:pt x="17217" y="5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8" name="Line"/>
            <p:cNvSpPr/>
            <p:nvPr/>
          </p:nvSpPr>
          <p:spPr>
            <a:xfrm>
              <a:off x="6051271" y="455120"/>
              <a:ext cx="146596" cy="16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80" extrusionOk="0">
                  <a:moveTo>
                    <a:pt x="12114" y="6745"/>
                  </a:moveTo>
                  <a:cubicBezTo>
                    <a:pt x="11805" y="4585"/>
                    <a:pt x="11497" y="2425"/>
                    <a:pt x="10417" y="1210"/>
                  </a:cubicBezTo>
                  <a:cubicBezTo>
                    <a:pt x="9337" y="-5"/>
                    <a:pt x="7485" y="-275"/>
                    <a:pt x="6097" y="265"/>
                  </a:cubicBezTo>
                  <a:cubicBezTo>
                    <a:pt x="4708" y="805"/>
                    <a:pt x="3782" y="2155"/>
                    <a:pt x="2702" y="4990"/>
                  </a:cubicBezTo>
                  <a:cubicBezTo>
                    <a:pt x="1622" y="7825"/>
                    <a:pt x="388" y="12145"/>
                    <a:pt x="80" y="15115"/>
                  </a:cubicBezTo>
                  <a:cubicBezTo>
                    <a:pt x="-229" y="18085"/>
                    <a:pt x="388" y="19705"/>
                    <a:pt x="1468" y="20515"/>
                  </a:cubicBezTo>
                  <a:cubicBezTo>
                    <a:pt x="2548" y="21325"/>
                    <a:pt x="4091" y="21325"/>
                    <a:pt x="5788" y="20110"/>
                  </a:cubicBezTo>
                  <a:cubicBezTo>
                    <a:pt x="7485" y="18895"/>
                    <a:pt x="9337" y="16465"/>
                    <a:pt x="10571" y="14575"/>
                  </a:cubicBezTo>
                  <a:cubicBezTo>
                    <a:pt x="11805" y="12685"/>
                    <a:pt x="12422" y="11335"/>
                    <a:pt x="12731" y="11470"/>
                  </a:cubicBezTo>
                  <a:cubicBezTo>
                    <a:pt x="13040" y="11605"/>
                    <a:pt x="13040" y="13225"/>
                    <a:pt x="13502" y="14575"/>
                  </a:cubicBezTo>
                  <a:cubicBezTo>
                    <a:pt x="13965" y="15925"/>
                    <a:pt x="14891" y="17005"/>
                    <a:pt x="16280" y="17275"/>
                  </a:cubicBezTo>
                  <a:cubicBezTo>
                    <a:pt x="17668" y="17545"/>
                    <a:pt x="19520" y="17005"/>
                    <a:pt x="21371" y="16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9" name="Line"/>
            <p:cNvSpPr/>
            <p:nvPr/>
          </p:nvSpPr>
          <p:spPr>
            <a:xfrm>
              <a:off x="6242316" y="495300"/>
              <a:ext cx="381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0" name="Line"/>
            <p:cNvSpPr/>
            <p:nvPr/>
          </p:nvSpPr>
          <p:spPr>
            <a:xfrm>
              <a:off x="6268658" y="388346"/>
              <a:ext cx="18109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922" extrusionOk="0">
                  <a:moveTo>
                    <a:pt x="20532" y="20922"/>
                  </a:moveTo>
                  <a:cubicBezTo>
                    <a:pt x="10932" y="10842"/>
                    <a:pt x="1332" y="762"/>
                    <a:pt x="132" y="42"/>
                  </a:cubicBezTo>
                  <a:cubicBezTo>
                    <a:pt x="-1068" y="-678"/>
                    <a:pt x="6132" y="7962"/>
                    <a:pt x="13332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1" name="Line"/>
            <p:cNvSpPr/>
            <p:nvPr/>
          </p:nvSpPr>
          <p:spPr>
            <a:xfrm>
              <a:off x="6337566" y="439580"/>
              <a:ext cx="146051" cy="11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8" extrusionOk="0">
                  <a:moveTo>
                    <a:pt x="0" y="897"/>
                  </a:moveTo>
                  <a:cubicBezTo>
                    <a:pt x="0" y="4754"/>
                    <a:pt x="0" y="8611"/>
                    <a:pt x="470" y="12275"/>
                  </a:cubicBezTo>
                  <a:cubicBezTo>
                    <a:pt x="939" y="15940"/>
                    <a:pt x="1878" y="19411"/>
                    <a:pt x="2348" y="20183"/>
                  </a:cubicBezTo>
                  <a:cubicBezTo>
                    <a:pt x="2817" y="20954"/>
                    <a:pt x="2817" y="19025"/>
                    <a:pt x="3443" y="15361"/>
                  </a:cubicBezTo>
                  <a:cubicBezTo>
                    <a:pt x="4070" y="11697"/>
                    <a:pt x="5322" y="6297"/>
                    <a:pt x="6730" y="3211"/>
                  </a:cubicBezTo>
                  <a:cubicBezTo>
                    <a:pt x="8139" y="125"/>
                    <a:pt x="9704" y="-646"/>
                    <a:pt x="11739" y="511"/>
                  </a:cubicBezTo>
                  <a:cubicBezTo>
                    <a:pt x="13774" y="1668"/>
                    <a:pt x="16278" y="4754"/>
                    <a:pt x="18000" y="8418"/>
                  </a:cubicBezTo>
                  <a:cubicBezTo>
                    <a:pt x="19722" y="12083"/>
                    <a:pt x="20661" y="16325"/>
                    <a:pt x="21600" y="20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2" name="Line"/>
            <p:cNvSpPr/>
            <p:nvPr/>
          </p:nvSpPr>
          <p:spPr>
            <a:xfrm>
              <a:off x="6553466" y="241300"/>
              <a:ext cx="11321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extrusionOk="0">
                  <a:moveTo>
                    <a:pt x="0" y="0"/>
                  </a:moveTo>
                  <a:cubicBezTo>
                    <a:pt x="6676" y="3000"/>
                    <a:pt x="13353" y="6000"/>
                    <a:pt x="17084" y="8750"/>
                  </a:cubicBezTo>
                  <a:cubicBezTo>
                    <a:pt x="20815" y="11500"/>
                    <a:pt x="21600" y="14000"/>
                    <a:pt x="20618" y="16100"/>
                  </a:cubicBezTo>
                  <a:cubicBezTo>
                    <a:pt x="19636" y="18200"/>
                    <a:pt x="16887" y="19900"/>
                    <a:pt x="14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3" name="Line"/>
            <p:cNvSpPr/>
            <p:nvPr/>
          </p:nvSpPr>
          <p:spPr>
            <a:xfrm>
              <a:off x="6845566" y="5143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4" name="Line"/>
            <p:cNvSpPr/>
            <p:nvPr/>
          </p:nvSpPr>
          <p:spPr>
            <a:xfrm>
              <a:off x="6896852" y="596900"/>
              <a:ext cx="221765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80" extrusionOk="0">
                  <a:moveTo>
                    <a:pt x="1787" y="3600"/>
                  </a:moveTo>
                  <a:cubicBezTo>
                    <a:pt x="768" y="9600"/>
                    <a:pt x="-251" y="15600"/>
                    <a:pt x="55" y="18600"/>
                  </a:cubicBezTo>
                  <a:cubicBezTo>
                    <a:pt x="360" y="21600"/>
                    <a:pt x="1991" y="21600"/>
                    <a:pt x="5760" y="18000"/>
                  </a:cubicBezTo>
                  <a:cubicBezTo>
                    <a:pt x="9530" y="14400"/>
                    <a:pt x="15440" y="7200"/>
                    <a:pt x="213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5" name="Line"/>
            <p:cNvSpPr/>
            <p:nvPr/>
          </p:nvSpPr>
          <p:spPr>
            <a:xfrm>
              <a:off x="7215983" y="324593"/>
              <a:ext cx="150403" cy="61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93" extrusionOk="0">
                  <a:moveTo>
                    <a:pt x="3255" y="5925"/>
                  </a:moveTo>
                  <a:cubicBezTo>
                    <a:pt x="2367" y="7762"/>
                    <a:pt x="1479" y="9598"/>
                    <a:pt x="1332" y="11876"/>
                  </a:cubicBezTo>
                  <a:cubicBezTo>
                    <a:pt x="1184" y="14154"/>
                    <a:pt x="1775" y="16872"/>
                    <a:pt x="2071" y="18415"/>
                  </a:cubicBezTo>
                  <a:cubicBezTo>
                    <a:pt x="2367" y="19958"/>
                    <a:pt x="2367" y="20325"/>
                    <a:pt x="2367" y="20692"/>
                  </a:cubicBezTo>
                  <a:cubicBezTo>
                    <a:pt x="2367" y="21060"/>
                    <a:pt x="2367" y="21427"/>
                    <a:pt x="2071" y="21390"/>
                  </a:cubicBezTo>
                  <a:cubicBezTo>
                    <a:pt x="1775" y="21354"/>
                    <a:pt x="1184" y="20913"/>
                    <a:pt x="740" y="19370"/>
                  </a:cubicBezTo>
                  <a:cubicBezTo>
                    <a:pt x="296" y="17827"/>
                    <a:pt x="0" y="15182"/>
                    <a:pt x="0" y="12537"/>
                  </a:cubicBezTo>
                  <a:cubicBezTo>
                    <a:pt x="0" y="9892"/>
                    <a:pt x="296" y="7247"/>
                    <a:pt x="1479" y="5154"/>
                  </a:cubicBezTo>
                  <a:cubicBezTo>
                    <a:pt x="2663" y="3060"/>
                    <a:pt x="4734" y="1517"/>
                    <a:pt x="6658" y="709"/>
                  </a:cubicBezTo>
                  <a:cubicBezTo>
                    <a:pt x="8581" y="-100"/>
                    <a:pt x="10356" y="-173"/>
                    <a:pt x="12871" y="268"/>
                  </a:cubicBezTo>
                  <a:cubicBezTo>
                    <a:pt x="15386" y="709"/>
                    <a:pt x="18641" y="1664"/>
                    <a:pt x="20121" y="2839"/>
                  </a:cubicBezTo>
                  <a:cubicBezTo>
                    <a:pt x="21600" y="4015"/>
                    <a:pt x="21304" y="5411"/>
                    <a:pt x="18937" y="6256"/>
                  </a:cubicBezTo>
                  <a:cubicBezTo>
                    <a:pt x="16570" y="7100"/>
                    <a:pt x="12132" y="7394"/>
                    <a:pt x="7693" y="7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6" name="Line"/>
            <p:cNvSpPr/>
            <p:nvPr/>
          </p:nvSpPr>
          <p:spPr>
            <a:xfrm>
              <a:off x="8336293" y="234047"/>
              <a:ext cx="122699" cy="44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291" extrusionOk="0">
                  <a:moveTo>
                    <a:pt x="4504" y="10130"/>
                  </a:moveTo>
                  <a:cubicBezTo>
                    <a:pt x="6629" y="12983"/>
                    <a:pt x="8754" y="15836"/>
                    <a:pt x="9816" y="17517"/>
                  </a:cubicBezTo>
                  <a:cubicBezTo>
                    <a:pt x="10878" y="19198"/>
                    <a:pt x="10878" y="19708"/>
                    <a:pt x="10701" y="20217"/>
                  </a:cubicBezTo>
                  <a:cubicBezTo>
                    <a:pt x="10524" y="20727"/>
                    <a:pt x="10170" y="21236"/>
                    <a:pt x="9285" y="21287"/>
                  </a:cubicBezTo>
                  <a:cubicBezTo>
                    <a:pt x="8399" y="21338"/>
                    <a:pt x="6983" y="20930"/>
                    <a:pt x="5390" y="19096"/>
                  </a:cubicBezTo>
                  <a:cubicBezTo>
                    <a:pt x="3796" y="17263"/>
                    <a:pt x="2026" y="14002"/>
                    <a:pt x="963" y="11149"/>
                  </a:cubicBezTo>
                  <a:cubicBezTo>
                    <a:pt x="-99" y="8296"/>
                    <a:pt x="-453" y="5851"/>
                    <a:pt x="786" y="3966"/>
                  </a:cubicBezTo>
                  <a:cubicBezTo>
                    <a:pt x="2026" y="2081"/>
                    <a:pt x="4858" y="757"/>
                    <a:pt x="8045" y="247"/>
                  </a:cubicBezTo>
                  <a:cubicBezTo>
                    <a:pt x="11232" y="-262"/>
                    <a:pt x="14773" y="44"/>
                    <a:pt x="17252" y="910"/>
                  </a:cubicBezTo>
                  <a:cubicBezTo>
                    <a:pt x="19731" y="1776"/>
                    <a:pt x="21147" y="3202"/>
                    <a:pt x="20262" y="4374"/>
                  </a:cubicBezTo>
                  <a:cubicBezTo>
                    <a:pt x="19377" y="5546"/>
                    <a:pt x="16190" y="6463"/>
                    <a:pt x="12472" y="7125"/>
                  </a:cubicBezTo>
                  <a:cubicBezTo>
                    <a:pt x="8754" y="7787"/>
                    <a:pt x="4504" y="8195"/>
                    <a:pt x="255" y="8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7" name="Line"/>
            <p:cNvSpPr/>
            <p:nvPr/>
          </p:nvSpPr>
          <p:spPr>
            <a:xfrm>
              <a:off x="8420366" y="450850"/>
              <a:ext cx="171451" cy="20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0" y="4008"/>
                  </a:moveTo>
                  <a:cubicBezTo>
                    <a:pt x="4533" y="6680"/>
                    <a:pt x="9067" y="9353"/>
                    <a:pt x="11467" y="12025"/>
                  </a:cubicBezTo>
                  <a:cubicBezTo>
                    <a:pt x="13867" y="14697"/>
                    <a:pt x="14133" y="17369"/>
                    <a:pt x="13733" y="19039"/>
                  </a:cubicBezTo>
                  <a:cubicBezTo>
                    <a:pt x="13333" y="20709"/>
                    <a:pt x="12267" y="21377"/>
                    <a:pt x="11067" y="21489"/>
                  </a:cubicBezTo>
                  <a:cubicBezTo>
                    <a:pt x="9867" y="21600"/>
                    <a:pt x="8533" y="21155"/>
                    <a:pt x="7600" y="18594"/>
                  </a:cubicBezTo>
                  <a:cubicBezTo>
                    <a:pt x="6667" y="16033"/>
                    <a:pt x="6133" y="11357"/>
                    <a:pt x="7600" y="8016"/>
                  </a:cubicBezTo>
                  <a:cubicBezTo>
                    <a:pt x="9067" y="4676"/>
                    <a:pt x="12533" y="2672"/>
                    <a:pt x="15200" y="1559"/>
                  </a:cubicBezTo>
                  <a:cubicBezTo>
                    <a:pt x="17867" y="445"/>
                    <a:pt x="19733" y="2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8" name="Line"/>
            <p:cNvSpPr/>
            <p:nvPr/>
          </p:nvSpPr>
          <p:spPr>
            <a:xfrm>
              <a:off x="8668409" y="301365"/>
              <a:ext cx="139308" cy="35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52" extrusionOk="0">
                  <a:moveTo>
                    <a:pt x="20906" y="2112"/>
                  </a:moveTo>
                  <a:cubicBezTo>
                    <a:pt x="20271" y="1477"/>
                    <a:pt x="19635" y="841"/>
                    <a:pt x="18524" y="460"/>
                  </a:cubicBezTo>
                  <a:cubicBezTo>
                    <a:pt x="17412" y="79"/>
                    <a:pt x="15824" y="-48"/>
                    <a:pt x="14235" y="16"/>
                  </a:cubicBezTo>
                  <a:cubicBezTo>
                    <a:pt x="12647" y="79"/>
                    <a:pt x="11059" y="333"/>
                    <a:pt x="8677" y="1858"/>
                  </a:cubicBezTo>
                  <a:cubicBezTo>
                    <a:pt x="6294" y="3383"/>
                    <a:pt x="3118" y="6178"/>
                    <a:pt x="1371" y="8783"/>
                  </a:cubicBezTo>
                  <a:cubicBezTo>
                    <a:pt x="-376" y="11387"/>
                    <a:pt x="-694" y="13801"/>
                    <a:pt x="1847" y="15898"/>
                  </a:cubicBezTo>
                  <a:cubicBezTo>
                    <a:pt x="4388" y="17994"/>
                    <a:pt x="9788" y="19773"/>
                    <a:pt x="15188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09" name="Line"/>
            <p:cNvSpPr/>
            <p:nvPr/>
          </p:nvSpPr>
          <p:spPr>
            <a:xfrm>
              <a:off x="8782786" y="453376"/>
              <a:ext cx="94781" cy="15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56" extrusionOk="0">
                  <a:moveTo>
                    <a:pt x="5653" y="4840"/>
                  </a:moveTo>
                  <a:cubicBezTo>
                    <a:pt x="3733" y="5704"/>
                    <a:pt x="1813" y="6568"/>
                    <a:pt x="853" y="7864"/>
                  </a:cubicBezTo>
                  <a:cubicBezTo>
                    <a:pt x="-107" y="9160"/>
                    <a:pt x="-107" y="10888"/>
                    <a:pt x="133" y="10312"/>
                  </a:cubicBezTo>
                  <a:cubicBezTo>
                    <a:pt x="373" y="9736"/>
                    <a:pt x="853" y="6856"/>
                    <a:pt x="1573" y="4696"/>
                  </a:cubicBezTo>
                  <a:cubicBezTo>
                    <a:pt x="2293" y="2536"/>
                    <a:pt x="3253" y="1096"/>
                    <a:pt x="4933" y="376"/>
                  </a:cubicBezTo>
                  <a:cubicBezTo>
                    <a:pt x="6613" y="-344"/>
                    <a:pt x="9013" y="-344"/>
                    <a:pt x="11893" y="3256"/>
                  </a:cubicBezTo>
                  <a:cubicBezTo>
                    <a:pt x="14773" y="6856"/>
                    <a:pt x="18133" y="14056"/>
                    <a:pt x="21493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0" name="Line"/>
            <p:cNvSpPr/>
            <p:nvPr/>
          </p:nvSpPr>
          <p:spPr>
            <a:xfrm>
              <a:off x="8925906" y="476249"/>
              <a:ext cx="89069" cy="12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187" extrusionOk="0">
                  <a:moveTo>
                    <a:pt x="10880" y="0"/>
                  </a:moveTo>
                  <a:cubicBezTo>
                    <a:pt x="7444" y="2787"/>
                    <a:pt x="4007" y="5574"/>
                    <a:pt x="2044" y="8710"/>
                  </a:cubicBezTo>
                  <a:cubicBezTo>
                    <a:pt x="80" y="11845"/>
                    <a:pt x="-411" y="15329"/>
                    <a:pt x="325" y="17768"/>
                  </a:cubicBezTo>
                  <a:cubicBezTo>
                    <a:pt x="1062" y="20206"/>
                    <a:pt x="3025" y="21600"/>
                    <a:pt x="6707" y="21077"/>
                  </a:cubicBezTo>
                  <a:cubicBezTo>
                    <a:pt x="10389" y="20555"/>
                    <a:pt x="15789" y="18116"/>
                    <a:pt x="18489" y="16026"/>
                  </a:cubicBezTo>
                  <a:cubicBezTo>
                    <a:pt x="21189" y="13935"/>
                    <a:pt x="21189" y="12194"/>
                    <a:pt x="19471" y="10103"/>
                  </a:cubicBezTo>
                  <a:cubicBezTo>
                    <a:pt x="17753" y="8013"/>
                    <a:pt x="14316" y="5574"/>
                    <a:pt x="11371" y="4703"/>
                  </a:cubicBezTo>
                  <a:cubicBezTo>
                    <a:pt x="8425" y="3832"/>
                    <a:pt x="5971" y="4529"/>
                    <a:pt x="3516" y="5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1" name="Line"/>
            <p:cNvSpPr/>
            <p:nvPr/>
          </p:nvSpPr>
          <p:spPr>
            <a:xfrm>
              <a:off x="9347466" y="457905"/>
              <a:ext cx="158751" cy="19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extrusionOk="0">
                  <a:moveTo>
                    <a:pt x="0" y="2653"/>
                  </a:moveTo>
                  <a:cubicBezTo>
                    <a:pt x="2880" y="6973"/>
                    <a:pt x="5760" y="11293"/>
                    <a:pt x="7344" y="14021"/>
                  </a:cubicBezTo>
                  <a:cubicBezTo>
                    <a:pt x="8928" y="16750"/>
                    <a:pt x="9216" y="17886"/>
                    <a:pt x="9216" y="19023"/>
                  </a:cubicBezTo>
                  <a:cubicBezTo>
                    <a:pt x="9216" y="20160"/>
                    <a:pt x="8928" y="21297"/>
                    <a:pt x="8352" y="21297"/>
                  </a:cubicBezTo>
                  <a:cubicBezTo>
                    <a:pt x="7776" y="21297"/>
                    <a:pt x="6912" y="20160"/>
                    <a:pt x="6624" y="17091"/>
                  </a:cubicBezTo>
                  <a:cubicBezTo>
                    <a:pt x="6336" y="14021"/>
                    <a:pt x="6624" y="9019"/>
                    <a:pt x="8064" y="5722"/>
                  </a:cubicBezTo>
                  <a:cubicBezTo>
                    <a:pt x="9504" y="2425"/>
                    <a:pt x="12096" y="834"/>
                    <a:pt x="14544" y="265"/>
                  </a:cubicBezTo>
                  <a:cubicBezTo>
                    <a:pt x="16992" y="-303"/>
                    <a:pt x="19296" y="152"/>
                    <a:pt x="21600" y="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2" name="Line"/>
            <p:cNvSpPr/>
            <p:nvPr/>
          </p:nvSpPr>
          <p:spPr>
            <a:xfrm>
              <a:off x="9509135" y="465271"/>
              <a:ext cx="124082" cy="14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13" extrusionOk="0">
                  <a:moveTo>
                    <a:pt x="13773" y="7856"/>
                  </a:moveTo>
                  <a:cubicBezTo>
                    <a:pt x="13773" y="6356"/>
                    <a:pt x="13773" y="4856"/>
                    <a:pt x="13407" y="3356"/>
                  </a:cubicBezTo>
                  <a:cubicBezTo>
                    <a:pt x="13041" y="1856"/>
                    <a:pt x="12308" y="356"/>
                    <a:pt x="11210" y="56"/>
                  </a:cubicBezTo>
                  <a:cubicBezTo>
                    <a:pt x="10112" y="-244"/>
                    <a:pt x="8647" y="656"/>
                    <a:pt x="6817" y="2906"/>
                  </a:cubicBezTo>
                  <a:cubicBezTo>
                    <a:pt x="4986" y="5156"/>
                    <a:pt x="2790" y="8756"/>
                    <a:pt x="1508" y="11456"/>
                  </a:cubicBezTo>
                  <a:cubicBezTo>
                    <a:pt x="227" y="14156"/>
                    <a:pt x="-139" y="15956"/>
                    <a:pt x="44" y="17606"/>
                  </a:cubicBezTo>
                  <a:cubicBezTo>
                    <a:pt x="227" y="19256"/>
                    <a:pt x="959" y="20756"/>
                    <a:pt x="2241" y="21056"/>
                  </a:cubicBezTo>
                  <a:cubicBezTo>
                    <a:pt x="3522" y="21356"/>
                    <a:pt x="5353" y="20456"/>
                    <a:pt x="7183" y="18956"/>
                  </a:cubicBezTo>
                  <a:cubicBezTo>
                    <a:pt x="9014" y="17456"/>
                    <a:pt x="10844" y="15356"/>
                    <a:pt x="11942" y="15356"/>
                  </a:cubicBezTo>
                  <a:cubicBezTo>
                    <a:pt x="13041" y="15356"/>
                    <a:pt x="13407" y="17456"/>
                    <a:pt x="14871" y="17906"/>
                  </a:cubicBezTo>
                  <a:cubicBezTo>
                    <a:pt x="16336" y="18356"/>
                    <a:pt x="18898" y="17156"/>
                    <a:pt x="21461" y="15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3" name="Line"/>
            <p:cNvSpPr/>
            <p:nvPr/>
          </p:nvSpPr>
          <p:spPr>
            <a:xfrm>
              <a:off x="9664966" y="5207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4" name="Line"/>
            <p:cNvSpPr/>
            <p:nvPr/>
          </p:nvSpPr>
          <p:spPr>
            <a:xfrm>
              <a:off x="9690366" y="4508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5" name="Line"/>
            <p:cNvSpPr/>
            <p:nvPr/>
          </p:nvSpPr>
          <p:spPr>
            <a:xfrm>
              <a:off x="9756753" y="469900"/>
              <a:ext cx="11776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extrusionOk="0">
                  <a:moveTo>
                    <a:pt x="631" y="0"/>
                  </a:moveTo>
                  <a:cubicBezTo>
                    <a:pt x="631" y="5262"/>
                    <a:pt x="631" y="10523"/>
                    <a:pt x="631" y="13846"/>
                  </a:cubicBezTo>
                  <a:cubicBezTo>
                    <a:pt x="631" y="17169"/>
                    <a:pt x="631" y="18554"/>
                    <a:pt x="439" y="18554"/>
                  </a:cubicBezTo>
                  <a:cubicBezTo>
                    <a:pt x="246" y="18554"/>
                    <a:pt x="-140" y="17169"/>
                    <a:pt x="53" y="14954"/>
                  </a:cubicBezTo>
                  <a:cubicBezTo>
                    <a:pt x="246" y="12738"/>
                    <a:pt x="1017" y="9692"/>
                    <a:pt x="1981" y="7477"/>
                  </a:cubicBezTo>
                  <a:cubicBezTo>
                    <a:pt x="2946" y="5262"/>
                    <a:pt x="4103" y="3877"/>
                    <a:pt x="5646" y="3185"/>
                  </a:cubicBezTo>
                  <a:cubicBezTo>
                    <a:pt x="7189" y="2492"/>
                    <a:pt x="9117" y="2492"/>
                    <a:pt x="11817" y="5677"/>
                  </a:cubicBezTo>
                  <a:cubicBezTo>
                    <a:pt x="14517" y="8862"/>
                    <a:pt x="17989" y="15231"/>
                    <a:pt x="214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6" name="Line"/>
            <p:cNvSpPr/>
            <p:nvPr/>
          </p:nvSpPr>
          <p:spPr>
            <a:xfrm>
              <a:off x="9912616" y="361950"/>
              <a:ext cx="8117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extrusionOk="0">
                  <a:moveTo>
                    <a:pt x="0" y="0"/>
                  </a:moveTo>
                  <a:cubicBezTo>
                    <a:pt x="6480" y="2359"/>
                    <a:pt x="12960" y="4717"/>
                    <a:pt x="16740" y="7572"/>
                  </a:cubicBezTo>
                  <a:cubicBezTo>
                    <a:pt x="20520" y="10428"/>
                    <a:pt x="21600" y="13779"/>
                    <a:pt x="19980" y="16200"/>
                  </a:cubicBezTo>
                  <a:cubicBezTo>
                    <a:pt x="18360" y="18621"/>
                    <a:pt x="14040" y="20110"/>
                    <a:pt x="9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7" name="Line"/>
            <p:cNvSpPr/>
            <p:nvPr/>
          </p:nvSpPr>
          <p:spPr>
            <a:xfrm>
              <a:off x="10109466" y="5905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8" name="Line"/>
            <p:cNvSpPr/>
            <p:nvPr/>
          </p:nvSpPr>
          <p:spPr>
            <a:xfrm>
              <a:off x="10115816" y="6794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19" name="Line"/>
            <p:cNvSpPr/>
            <p:nvPr/>
          </p:nvSpPr>
          <p:spPr>
            <a:xfrm>
              <a:off x="10417181" y="421216"/>
              <a:ext cx="124086" cy="29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5" extrusionOk="0">
                  <a:moveTo>
                    <a:pt x="21462" y="1217"/>
                  </a:moveTo>
                  <a:cubicBezTo>
                    <a:pt x="20364" y="608"/>
                    <a:pt x="19265" y="0"/>
                    <a:pt x="17984" y="0"/>
                  </a:cubicBezTo>
                  <a:cubicBezTo>
                    <a:pt x="16703" y="0"/>
                    <a:pt x="15238" y="608"/>
                    <a:pt x="12493" y="2662"/>
                  </a:cubicBezTo>
                  <a:cubicBezTo>
                    <a:pt x="9747" y="4715"/>
                    <a:pt x="5720" y="8214"/>
                    <a:pt x="3340" y="11180"/>
                  </a:cubicBezTo>
                  <a:cubicBezTo>
                    <a:pt x="960" y="14146"/>
                    <a:pt x="228" y="16580"/>
                    <a:pt x="45" y="18177"/>
                  </a:cubicBezTo>
                  <a:cubicBezTo>
                    <a:pt x="-138" y="19775"/>
                    <a:pt x="228" y="20535"/>
                    <a:pt x="1326" y="20992"/>
                  </a:cubicBezTo>
                  <a:cubicBezTo>
                    <a:pt x="2425" y="21448"/>
                    <a:pt x="4255" y="21600"/>
                    <a:pt x="5903" y="21448"/>
                  </a:cubicBezTo>
                  <a:cubicBezTo>
                    <a:pt x="7550" y="21296"/>
                    <a:pt x="9015" y="20839"/>
                    <a:pt x="10479" y="2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0" name="Line"/>
            <p:cNvSpPr/>
            <p:nvPr/>
          </p:nvSpPr>
          <p:spPr>
            <a:xfrm>
              <a:off x="10576922" y="501650"/>
              <a:ext cx="2784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extrusionOk="0">
                  <a:moveTo>
                    <a:pt x="20296" y="0"/>
                  </a:moveTo>
                  <a:cubicBezTo>
                    <a:pt x="12582" y="3086"/>
                    <a:pt x="4867" y="6171"/>
                    <a:pt x="1782" y="9771"/>
                  </a:cubicBezTo>
                  <a:cubicBezTo>
                    <a:pt x="-1304" y="13371"/>
                    <a:pt x="239" y="17486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1" name="Line"/>
            <p:cNvSpPr/>
            <p:nvPr/>
          </p:nvSpPr>
          <p:spPr>
            <a:xfrm>
              <a:off x="10649216" y="571500"/>
              <a:ext cx="1270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17673"/>
                  </a:moveTo>
                  <a:cubicBezTo>
                    <a:pt x="5400" y="19636"/>
                    <a:pt x="10800" y="21600"/>
                    <a:pt x="14400" y="18655"/>
                  </a:cubicBezTo>
                  <a:cubicBezTo>
                    <a:pt x="18000" y="15709"/>
                    <a:pt x="19800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2" name="Line"/>
            <p:cNvSpPr/>
            <p:nvPr/>
          </p:nvSpPr>
          <p:spPr>
            <a:xfrm>
              <a:off x="10739015" y="428537"/>
              <a:ext cx="156576" cy="44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64" extrusionOk="0">
                  <a:moveTo>
                    <a:pt x="15430" y="4719"/>
                  </a:moveTo>
                  <a:cubicBezTo>
                    <a:pt x="13126" y="6849"/>
                    <a:pt x="10822" y="8978"/>
                    <a:pt x="8518" y="11615"/>
                  </a:cubicBezTo>
                  <a:cubicBezTo>
                    <a:pt x="6214" y="14252"/>
                    <a:pt x="3910" y="17395"/>
                    <a:pt x="2470" y="19221"/>
                  </a:cubicBezTo>
                  <a:cubicBezTo>
                    <a:pt x="1030" y="21046"/>
                    <a:pt x="454" y="21553"/>
                    <a:pt x="166" y="21452"/>
                  </a:cubicBezTo>
                  <a:cubicBezTo>
                    <a:pt x="-122" y="21350"/>
                    <a:pt x="-122" y="20640"/>
                    <a:pt x="886" y="18612"/>
                  </a:cubicBezTo>
                  <a:cubicBezTo>
                    <a:pt x="1894" y="16584"/>
                    <a:pt x="3910" y="13238"/>
                    <a:pt x="5782" y="10347"/>
                  </a:cubicBezTo>
                  <a:cubicBezTo>
                    <a:pt x="7654" y="7457"/>
                    <a:pt x="9382" y="5023"/>
                    <a:pt x="10390" y="3553"/>
                  </a:cubicBezTo>
                  <a:cubicBezTo>
                    <a:pt x="11398" y="2083"/>
                    <a:pt x="11686" y="1576"/>
                    <a:pt x="12550" y="1068"/>
                  </a:cubicBezTo>
                  <a:cubicBezTo>
                    <a:pt x="13414" y="561"/>
                    <a:pt x="14854" y="54"/>
                    <a:pt x="16006" y="4"/>
                  </a:cubicBezTo>
                  <a:cubicBezTo>
                    <a:pt x="17158" y="-47"/>
                    <a:pt x="18022" y="359"/>
                    <a:pt x="18886" y="1373"/>
                  </a:cubicBezTo>
                  <a:cubicBezTo>
                    <a:pt x="19750" y="2387"/>
                    <a:pt x="20614" y="4009"/>
                    <a:pt x="21046" y="5125"/>
                  </a:cubicBezTo>
                  <a:cubicBezTo>
                    <a:pt x="21478" y="6240"/>
                    <a:pt x="21478" y="6849"/>
                    <a:pt x="20182" y="7508"/>
                  </a:cubicBezTo>
                  <a:cubicBezTo>
                    <a:pt x="18886" y="8167"/>
                    <a:pt x="16294" y="8877"/>
                    <a:pt x="14278" y="9283"/>
                  </a:cubicBezTo>
                  <a:cubicBezTo>
                    <a:pt x="12262" y="9688"/>
                    <a:pt x="10822" y="9790"/>
                    <a:pt x="9670" y="9638"/>
                  </a:cubicBezTo>
                  <a:cubicBezTo>
                    <a:pt x="8518" y="9485"/>
                    <a:pt x="7654" y="9080"/>
                    <a:pt x="7510" y="8218"/>
                  </a:cubicBezTo>
                  <a:cubicBezTo>
                    <a:pt x="7366" y="7356"/>
                    <a:pt x="7942" y="6038"/>
                    <a:pt x="8518" y="4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3" name="Line"/>
            <p:cNvSpPr/>
            <p:nvPr/>
          </p:nvSpPr>
          <p:spPr>
            <a:xfrm>
              <a:off x="10776216" y="368300"/>
              <a:ext cx="23086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extrusionOk="0">
                  <a:moveTo>
                    <a:pt x="16495" y="0"/>
                  </a:moveTo>
                  <a:cubicBezTo>
                    <a:pt x="18851" y="3026"/>
                    <a:pt x="21207" y="6052"/>
                    <a:pt x="21404" y="9078"/>
                  </a:cubicBezTo>
                  <a:cubicBezTo>
                    <a:pt x="21600" y="12104"/>
                    <a:pt x="19636" y="15130"/>
                    <a:pt x="15709" y="17217"/>
                  </a:cubicBezTo>
                  <a:cubicBezTo>
                    <a:pt x="11782" y="19304"/>
                    <a:pt x="5891" y="204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4" name="Line"/>
            <p:cNvSpPr/>
            <p:nvPr/>
          </p:nvSpPr>
          <p:spPr>
            <a:xfrm>
              <a:off x="624683" y="1701538"/>
              <a:ext cx="321734" cy="53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extrusionOk="0">
                  <a:moveTo>
                    <a:pt x="284" y="5623"/>
                  </a:moveTo>
                  <a:cubicBezTo>
                    <a:pt x="142" y="5027"/>
                    <a:pt x="0" y="4432"/>
                    <a:pt x="0" y="3922"/>
                  </a:cubicBezTo>
                  <a:cubicBezTo>
                    <a:pt x="0" y="3412"/>
                    <a:pt x="142" y="2986"/>
                    <a:pt x="426" y="2944"/>
                  </a:cubicBezTo>
                  <a:cubicBezTo>
                    <a:pt x="711" y="2901"/>
                    <a:pt x="1137" y="3242"/>
                    <a:pt x="1705" y="4645"/>
                  </a:cubicBezTo>
                  <a:cubicBezTo>
                    <a:pt x="2274" y="6048"/>
                    <a:pt x="2984" y="8514"/>
                    <a:pt x="3766" y="11320"/>
                  </a:cubicBezTo>
                  <a:cubicBezTo>
                    <a:pt x="4547" y="14127"/>
                    <a:pt x="5400" y="17273"/>
                    <a:pt x="5897" y="19101"/>
                  </a:cubicBezTo>
                  <a:cubicBezTo>
                    <a:pt x="6395" y="20930"/>
                    <a:pt x="6537" y="21440"/>
                    <a:pt x="6537" y="21482"/>
                  </a:cubicBezTo>
                  <a:cubicBezTo>
                    <a:pt x="6537" y="21525"/>
                    <a:pt x="6395" y="21100"/>
                    <a:pt x="5542" y="20079"/>
                  </a:cubicBezTo>
                  <a:cubicBezTo>
                    <a:pt x="4689" y="19059"/>
                    <a:pt x="3126" y="17443"/>
                    <a:pt x="2274" y="16423"/>
                  </a:cubicBezTo>
                  <a:cubicBezTo>
                    <a:pt x="1421" y="15402"/>
                    <a:pt x="1279" y="14977"/>
                    <a:pt x="1989" y="14467"/>
                  </a:cubicBezTo>
                  <a:cubicBezTo>
                    <a:pt x="2700" y="13956"/>
                    <a:pt x="4263" y="13361"/>
                    <a:pt x="6395" y="12043"/>
                  </a:cubicBezTo>
                  <a:cubicBezTo>
                    <a:pt x="8526" y="10725"/>
                    <a:pt x="11226" y="8684"/>
                    <a:pt x="13003" y="6686"/>
                  </a:cubicBezTo>
                  <a:cubicBezTo>
                    <a:pt x="14779" y="4687"/>
                    <a:pt x="15632" y="2731"/>
                    <a:pt x="16129" y="1541"/>
                  </a:cubicBezTo>
                  <a:cubicBezTo>
                    <a:pt x="16626" y="350"/>
                    <a:pt x="16768" y="-75"/>
                    <a:pt x="16839" y="10"/>
                  </a:cubicBezTo>
                  <a:cubicBezTo>
                    <a:pt x="16911" y="95"/>
                    <a:pt x="16911" y="690"/>
                    <a:pt x="17124" y="2731"/>
                  </a:cubicBezTo>
                  <a:cubicBezTo>
                    <a:pt x="17337" y="4772"/>
                    <a:pt x="17763" y="8259"/>
                    <a:pt x="18189" y="10853"/>
                  </a:cubicBezTo>
                  <a:cubicBezTo>
                    <a:pt x="18616" y="13446"/>
                    <a:pt x="19042" y="15147"/>
                    <a:pt x="19326" y="16210"/>
                  </a:cubicBezTo>
                  <a:cubicBezTo>
                    <a:pt x="19611" y="17273"/>
                    <a:pt x="19753" y="17698"/>
                    <a:pt x="20108" y="17656"/>
                  </a:cubicBezTo>
                  <a:cubicBezTo>
                    <a:pt x="20463" y="17613"/>
                    <a:pt x="21032" y="17103"/>
                    <a:pt x="21600" y="16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5" name="Line"/>
            <p:cNvSpPr/>
            <p:nvPr/>
          </p:nvSpPr>
          <p:spPr>
            <a:xfrm>
              <a:off x="966411" y="1968499"/>
              <a:ext cx="89169" cy="14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68" extrusionOk="0">
                  <a:moveTo>
                    <a:pt x="13339" y="4500"/>
                  </a:moveTo>
                  <a:cubicBezTo>
                    <a:pt x="12836" y="3000"/>
                    <a:pt x="12334" y="1500"/>
                    <a:pt x="10827" y="1200"/>
                  </a:cubicBezTo>
                  <a:cubicBezTo>
                    <a:pt x="9320" y="900"/>
                    <a:pt x="6809" y="1800"/>
                    <a:pt x="4548" y="4050"/>
                  </a:cubicBezTo>
                  <a:cubicBezTo>
                    <a:pt x="2288" y="6300"/>
                    <a:pt x="278" y="9900"/>
                    <a:pt x="27" y="13200"/>
                  </a:cubicBezTo>
                  <a:cubicBezTo>
                    <a:pt x="-224" y="16500"/>
                    <a:pt x="1283" y="19500"/>
                    <a:pt x="4799" y="20550"/>
                  </a:cubicBezTo>
                  <a:cubicBezTo>
                    <a:pt x="8316" y="21600"/>
                    <a:pt x="13841" y="20700"/>
                    <a:pt x="17106" y="17550"/>
                  </a:cubicBezTo>
                  <a:cubicBezTo>
                    <a:pt x="20371" y="14400"/>
                    <a:pt x="21376" y="9000"/>
                    <a:pt x="21125" y="5700"/>
                  </a:cubicBezTo>
                  <a:cubicBezTo>
                    <a:pt x="20874" y="2400"/>
                    <a:pt x="19367" y="1200"/>
                    <a:pt x="178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6" name="Line"/>
            <p:cNvSpPr/>
            <p:nvPr/>
          </p:nvSpPr>
          <p:spPr>
            <a:xfrm>
              <a:off x="1092466" y="1934592"/>
              <a:ext cx="228601" cy="1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extrusionOk="0">
                  <a:moveTo>
                    <a:pt x="0" y="1173"/>
                  </a:moveTo>
                  <a:cubicBezTo>
                    <a:pt x="1000" y="1757"/>
                    <a:pt x="2000" y="2341"/>
                    <a:pt x="2800" y="4384"/>
                  </a:cubicBezTo>
                  <a:cubicBezTo>
                    <a:pt x="3600" y="6428"/>
                    <a:pt x="4200" y="9930"/>
                    <a:pt x="4600" y="12557"/>
                  </a:cubicBezTo>
                  <a:cubicBezTo>
                    <a:pt x="5000" y="15184"/>
                    <a:pt x="5200" y="16936"/>
                    <a:pt x="5300" y="16936"/>
                  </a:cubicBezTo>
                  <a:cubicBezTo>
                    <a:pt x="5400" y="16936"/>
                    <a:pt x="5400" y="15184"/>
                    <a:pt x="5600" y="12703"/>
                  </a:cubicBezTo>
                  <a:cubicBezTo>
                    <a:pt x="5800" y="10222"/>
                    <a:pt x="6200" y="7011"/>
                    <a:pt x="6700" y="4822"/>
                  </a:cubicBezTo>
                  <a:cubicBezTo>
                    <a:pt x="7200" y="2633"/>
                    <a:pt x="7800" y="1465"/>
                    <a:pt x="8500" y="1611"/>
                  </a:cubicBezTo>
                  <a:cubicBezTo>
                    <a:pt x="9200" y="1757"/>
                    <a:pt x="10000" y="3217"/>
                    <a:pt x="10600" y="5698"/>
                  </a:cubicBezTo>
                  <a:cubicBezTo>
                    <a:pt x="11200" y="8179"/>
                    <a:pt x="11600" y="11682"/>
                    <a:pt x="11800" y="11828"/>
                  </a:cubicBezTo>
                  <a:cubicBezTo>
                    <a:pt x="12000" y="11973"/>
                    <a:pt x="12000" y="8763"/>
                    <a:pt x="12400" y="6282"/>
                  </a:cubicBezTo>
                  <a:cubicBezTo>
                    <a:pt x="12800" y="3800"/>
                    <a:pt x="13600" y="2049"/>
                    <a:pt x="14700" y="1028"/>
                  </a:cubicBezTo>
                  <a:cubicBezTo>
                    <a:pt x="15800" y="6"/>
                    <a:pt x="17200" y="-286"/>
                    <a:pt x="18200" y="298"/>
                  </a:cubicBezTo>
                  <a:cubicBezTo>
                    <a:pt x="19200" y="882"/>
                    <a:pt x="19800" y="2341"/>
                    <a:pt x="20100" y="5406"/>
                  </a:cubicBezTo>
                  <a:cubicBezTo>
                    <a:pt x="20400" y="8471"/>
                    <a:pt x="20400" y="13141"/>
                    <a:pt x="20600" y="16060"/>
                  </a:cubicBezTo>
                  <a:cubicBezTo>
                    <a:pt x="20800" y="18979"/>
                    <a:pt x="21200" y="20146"/>
                    <a:pt x="216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7" name="Line"/>
            <p:cNvSpPr/>
            <p:nvPr/>
          </p:nvSpPr>
          <p:spPr>
            <a:xfrm>
              <a:off x="1409966" y="1916543"/>
              <a:ext cx="190501" cy="20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extrusionOk="0">
                  <a:moveTo>
                    <a:pt x="0" y="9099"/>
                  </a:moveTo>
                  <a:cubicBezTo>
                    <a:pt x="1200" y="9313"/>
                    <a:pt x="2400" y="9527"/>
                    <a:pt x="4080" y="8778"/>
                  </a:cubicBezTo>
                  <a:cubicBezTo>
                    <a:pt x="5760" y="8030"/>
                    <a:pt x="7920" y="6319"/>
                    <a:pt x="9240" y="4715"/>
                  </a:cubicBezTo>
                  <a:cubicBezTo>
                    <a:pt x="10560" y="3111"/>
                    <a:pt x="11040" y="1614"/>
                    <a:pt x="10680" y="758"/>
                  </a:cubicBezTo>
                  <a:cubicBezTo>
                    <a:pt x="10320" y="-97"/>
                    <a:pt x="9120" y="-311"/>
                    <a:pt x="7440" y="544"/>
                  </a:cubicBezTo>
                  <a:cubicBezTo>
                    <a:pt x="5760" y="1400"/>
                    <a:pt x="3600" y="3325"/>
                    <a:pt x="2160" y="6319"/>
                  </a:cubicBezTo>
                  <a:cubicBezTo>
                    <a:pt x="720" y="9313"/>
                    <a:pt x="0" y="13376"/>
                    <a:pt x="1440" y="16156"/>
                  </a:cubicBezTo>
                  <a:cubicBezTo>
                    <a:pt x="2880" y="18937"/>
                    <a:pt x="6480" y="20434"/>
                    <a:pt x="10200" y="20861"/>
                  </a:cubicBezTo>
                  <a:cubicBezTo>
                    <a:pt x="13920" y="21289"/>
                    <a:pt x="17760" y="20647"/>
                    <a:pt x="21600" y="20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8" name="Line"/>
            <p:cNvSpPr/>
            <p:nvPr/>
          </p:nvSpPr>
          <p:spPr>
            <a:xfrm>
              <a:off x="2556141" y="1775282"/>
              <a:ext cx="198189" cy="3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37" extrusionOk="0">
                  <a:moveTo>
                    <a:pt x="13027" y="2540"/>
                  </a:moveTo>
                  <a:cubicBezTo>
                    <a:pt x="12804" y="1486"/>
                    <a:pt x="12581" y="433"/>
                    <a:pt x="11691" y="103"/>
                  </a:cubicBezTo>
                  <a:cubicBezTo>
                    <a:pt x="10800" y="-226"/>
                    <a:pt x="9241" y="169"/>
                    <a:pt x="7126" y="2211"/>
                  </a:cubicBezTo>
                  <a:cubicBezTo>
                    <a:pt x="5010" y="4252"/>
                    <a:pt x="2338" y="7940"/>
                    <a:pt x="1002" y="11233"/>
                  </a:cubicBezTo>
                  <a:cubicBezTo>
                    <a:pt x="-334" y="14525"/>
                    <a:pt x="-334" y="17423"/>
                    <a:pt x="1002" y="19135"/>
                  </a:cubicBezTo>
                  <a:cubicBezTo>
                    <a:pt x="2338" y="20847"/>
                    <a:pt x="5010" y="21374"/>
                    <a:pt x="8239" y="21045"/>
                  </a:cubicBezTo>
                  <a:cubicBezTo>
                    <a:pt x="11468" y="20715"/>
                    <a:pt x="15254" y="19530"/>
                    <a:pt x="17703" y="17554"/>
                  </a:cubicBezTo>
                  <a:cubicBezTo>
                    <a:pt x="20153" y="15579"/>
                    <a:pt x="21266" y="12813"/>
                    <a:pt x="20709" y="10113"/>
                  </a:cubicBezTo>
                  <a:cubicBezTo>
                    <a:pt x="20153" y="7413"/>
                    <a:pt x="17926" y="4779"/>
                    <a:pt x="16256" y="3396"/>
                  </a:cubicBezTo>
                  <a:cubicBezTo>
                    <a:pt x="14586" y="2013"/>
                    <a:pt x="13472" y="1881"/>
                    <a:pt x="12470" y="2013"/>
                  </a:cubicBezTo>
                  <a:cubicBezTo>
                    <a:pt x="11468" y="2145"/>
                    <a:pt x="10577" y="2540"/>
                    <a:pt x="10466" y="3001"/>
                  </a:cubicBezTo>
                  <a:cubicBezTo>
                    <a:pt x="10355" y="3462"/>
                    <a:pt x="11023" y="3989"/>
                    <a:pt x="11691" y="4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29" name="Line"/>
            <p:cNvSpPr/>
            <p:nvPr/>
          </p:nvSpPr>
          <p:spPr>
            <a:xfrm>
              <a:off x="2836281" y="1675860"/>
              <a:ext cx="154836" cy="44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0" extrusionOk="0">
                  <a:moveTo>
                    <a:pt x="16098" y="4019"/>
                  </a:moveTo>
                  <a:cubicBezTo>
                    <a:pt x="16098" y="3405"/>
                    <a:pt x="16098" y="2790"/>
                    <a:pt x="16098" y="2176"/>
                  </a:cubicBezTo>
                  <a:cubicBezTo>
                    <a:pt x="16098" y="1562"/>
                    <a:pt x="16098" y="948"/>
                    <a:pt x="15368" y="538"/>
                  </a:cubicBezTo>
                  <a:cubicBezTo>
                    <a:pt x="14638" y="129"/>
                    <a:pt x="13179" y="-76"/>
                    <a:pt x="12011" y="26"/>
                  </a:cubicBezTo>
                  <a:cubicBezTo>
                    <a:pt x="10844" y="129"/>
                    <a:pt x="9968" y="538"/>
                    <a:pt x="8655" y="2279"/>
                  </a:cubicBezTo>
                  <a:cubicBezTo>
                    <a:pt x="7341" y="4019"/>
                    <a:pt x="5590" y="7090"/>
                    <a:pt x="5444" y="10059"/>
                  </a:cubicBezTo>
                  <a:cubicBezTo>
                    <a:pt x="5298" y="13027"/>
                    <a:pt x="6757" y="15894"/>
                    <a:pt x="7779" y="17583"/>
                  </a:cubicBezTo>
                  <a:cubicBezTo>
                    <a:pt x="8801" y="19272"/>
                    <a:pt x="9384" y="19784"/>
                    <a:pt x="9822" y="20296"/>
                  </a:cubicBezTo>
                  <a:cubicBezTo>
                    <a:pt x="10260" y="20807"/>
                    <a:pt x="10552" y="21319"/>
                    <a:pt x="10114" y="21422"/>
                  </a:cubicBezTo>
                  <a:cubicBezTo>
                    <a:pt x="9676" y="21524"/>
                    <a:pt x="8509" y="21217"/>
                    <a:pt x="6757" y="20347"/>
                  </a:cubicBezTo>
                  <a:cubicBezTo>
                    <a:pt x="5006" y="19477"/>
                    <a:pt x="2671" y="18043"/>
                    <a:pt x="1357" y="17020"/>
                  </a:cubicBezTo>
                  <a:cubicBezTo>
                    <a:pt x="44" y="15996"/>
                    <a:pt x="-248" y="15382"/>
                    <a:pt x="190" y="14921"/>
                  </a:cubicBezTo>
                  <a:cubicBezTo>
                    <a:pt x="628" y="14460"/>
                    <a:pt x="1795" y="14153"/>
                    <a:pt x="5444" y="13386"/>
                  </a:cubicBezTo>
                  <a:cubicBezTo>
                    <a:pt x="9093" y="12618"/>
                    <a:pt x="15222" y="11389"/>
                    <a:pt x="21352" y="10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0" name="Line"/>
            <p:cNvSpPr/>
            <p:nvPr/>
          </p:nvSpPr>
          <p:spPr>
            <a:xfrm>
              <a:off x="3042305" y="1705189"/>
              <a:ext cx="62318" cy="4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420" extrusionOk="0">
                  <a:moveTo>
                    <a:pt x="16594" y="4883"/>
                  </a:moveTo>
                  <a:cubicBezTo>
                    <a:pt x="17988" y="4320"/>
                    <a:pt x="19381" y="3757"/>
                    <a:pt x="20078" y="2914"/>
                  </a:cubicBezTo>
                  <a:cubicBezTo>
                    <a:pt x="20775" y="2070"/>
                    <a:pt x="20775" y="945"/>
                    <a:pt x="19033" y="382"/>
                  </a:cubicBezTo>
                  <a:cubicBezTo>
                    <a:pt x="17291" y="-180"/>
                    <a:pt x="13807" y="-180"/>
                    <a:pt x="9975" y="776"/>
                  </a:cubicBezTo>
                  <a:cubicBezTo>
                    <a:pt x="6143" y="1732"/>
                    <a:pt x="1962" y="3645"/>
                    <a:pt x="569" y="6401"/>
                  </a:cubicBezTo>
                  <a:cubicBezTo>
                    <a:pt x="-825" y="9157"/>
                    <a:pt x="569" y="12757"/>
                    <a:pt x="2310" y="15401"/>
                  </a:cubicBezTo>
                  <a:cubicBezTo>
                    <a:pt x="4052" y="18045"/>
                    <a:pt x="6143" y="19733"/>
                    <a:pt x="8233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1" name="Line"/>
            <p:cNvSpPr/>
            <p:nvPr/>
          </p:nvSpPr>
          <p:spPr>
            <a:xfrm>
              <a:off x="2984203" y="1924050"/>
              <a:ext cx="12121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extrusionOk="0">
                  <a:moveTo>
                    <a:pt x="1217" y="21600"/>
                  </a:moveTo>
                  <a:cubicBezTo>
                    <a:pt x="472" y="17018"/>
                    <a:pt x="-273" y="12436"/>
                    <a:pt x="99" y="9164"/>
                  </a:cubicBezTo>
                  <a:cubicBezTo>
                    <a:pt x="472" y="5891"/>
                    <a:pt x="1961" y="3927"/>
                    <a:pt x="5686" y="2618"/>
                  </a:cubicBezTo>
                  <a:cubicBezTo>
                    <a:pt x="9410" y="1309"/>
                    <a:pt x="15368" y="655"/>
                    <a:pt x="213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2" name="Line"/>
            <p:cNvSpPr/>
            <p:nvPr/>
          </p:nvSpPr>
          <p:spPr>
            <a:xfrm>
              <a:off x="3162566" y="19494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3" name="Line"/>
            <p:cNvSpPr/>
            <p:nvPr/>
          </p:nvSpPr>
          <p:spPr>
            <a:xfrm>
              <a:off x="3200666" y="18351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4" name="Line"/>
            <p:cNvSpPr/>
            <p:nvPr/>
          </p:nvSpPr>
          <p:spPr>
            <a:xfrm>
              <a:off x="3236329" y="1866900"/>
              <a:ext cx="116738" cy="18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23" extrusionOk="0">
                  <a:moveTo>
                    <a:pt x="15487" y="0"/>
                  </a:moveTo>
                  <a:cubicBezTo>
                    <a:pt x="11244" y="1424"/>
                    <a:pt x="7002" y="2848"/>
                    <a:pt x="4109" y="5459"/>
                  </a:cubicBezTo>
                  <a:cubicBezTo>
                    <a:pt x="1216" y="8070"/>
                    <a:pt x="-327" y="11868"/>
                    <a:pt x="59" y="14835"/>
                  </a:cubicBezTo>
                  <a:cubicBezTo>
                    <a:pt x="444" y="17802"/>
                    <a:pt x="2759" y="19938"/>
                    <a:pt x="6616" y="20769"/>
                  </a:cubicBezTo>
                  <a:cubicBezTo>
                    <a:pt x="10473" y="21600"/>
                    <a:pt x="15873" y="21125"/>
                    <a:pt x="21273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5" name="Line"/>
            <p:cNvSpPr/>
            <p:nvPr/>
          </p:nvSpPr>
          <p:spPr>
            <a:xfrm>
              <a:off x="3418506" y="1857237"/>
              <a:ext cx="188561" cy="24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17" extrusionOk="0">
                  <a:moveTo>
                    <a:pt x="5419" y="7908"/>
                  </a:moveTo>
                  <a:cubicBezTo>
                    <a:pt x="4480" y="8453"/>
                    <a:pt x="3541" y="8997"/>
                    <a:pt x="3189" y="9723"/>
                  </a:cubicBezTo>
                  <a:cubicBezTo>
                    <a:pt x="2837" y="10449"/>
                    <a:pt x="3072" y="11357"/>
                    <a:pt x="3776" y="11720"/>
                  </a:cubicBezTo>
                  <a:cubicBezTo>
                    <a:pt x="4480" y="12083"/>
                    <a:pt x="5654" y="11901"/>
                    <a:pt x="8002" y="10722"/>
                  </a:cubicBezTo>
                  <a:cubicBezTo>
                    <a:pt x="10350" y="9542"/>
                    <a:pt x="13872" y="7364"/>
                    <a:pt x="15985" y="5911"/>
                  </a:cubicBezTo>
                  <a:cubicBezTo>
                    <a:pt x="18098" y="4459"/>
                    <a:pt x="18802" y="3733"/>
                    <a:pt x="19272" y="2735"/>
                  </a:cubicBezTo>
                  <a:cubicBezTo>
                    <a:pt x="19741" y="1737"/>
                    <a:pt x="19976" y="466"/>
                    <a:pt x="18098" y="103"/>
                  </a:cubicBezTo>
                  <a:cubicBezTo>
                    <a:pt x="16219" y="-260"/>
                    <a:pt x="12228" y="285"/>
                    <a:pt x="8589" y="2644"/>
                  </a:cubicBezTo>
                  <a:cubicBezTo>
                    <a:pt x="4950" y="5004"/>
                    <a:pt x="1663" y="9179"/>
                    <a:pt x="489" y="12537"/>
                  </a:cubicBezTo>
                  <a:cubicBezTo>
                    <a:pt x="-685" y="15895"/>
                    <a:pt x="254" y="18436"/>
                    <a:pt x="3306" y="19797"/>
                  </a:cubicBezTo>
                  <a:cubicBezTo>
                    <a:pt x="6358" y="21158"/>
                    <a:pt x="11524" y="21340"/>
                    <a:pt x="14811" y="21158"/>
                  </a:cubicBezTo>
                  <a:cubicBezTo>
                    <a:pt x="18098" y="20977"/>
                    <a:pt x="19506" y="20432"/>
                    <a:pt x="20915" y="19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6" name="Line"/>
            <p:cNvSpPr/>
            <p:nvPr/>
          </p:nvSpPr>
          <p:spPr>
            <a:xfrm>
              <a:off x="1534216" y="1538816"/>
              <a:ext cx="904451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extrusionOk="0">
                  <a:moveTo>
                    <a:pt x="369" y="21600"/>
                  </a:moveTo>
                  <a:cubicBezTo>
                    <a:pt x="217" y="21008"/>
                    <a:pt x="66" y="20416"/>
                    <a:pt x="15" y="19751"/>
                  </a:cubicBezTo>
                  <a:cubicBezTo>
                    <a:pt x="-35" y="19085"/>
                    <a:pt x="15" y="18345"/>
                    <a:pt x="571" y="16570"/>
                  </a:cubicBezTo>
                  <a:cubicBezTo>
                    <a:pt x="1126" y="14795"/>
                    <a:pt x="2186" y="11984"/>
                    <a:pt x="3472" y="9395"/>
                  </a:cubicBezTo>
                  <a:cubicBezTo>
                    <a:pt x="4759" y="6805"/>
                    <a:pt x="6273" y="4438"/>
                    <a:pt x="8015" y="2737"/>
                  </a:cubicBezTo>
                  <a:cubicBezTo>
                    <a:pt x="9756" y="1036"/>
                    <a:pt x="11724" y="0"/>
                    <a:pt x="13490" y="0"/>
                  </a:cubicBezTo>
                  <a:cubicBezTo>
                    <a:pt x="15257" y="0"/>
                    <a:pt x="16821" y="1036"/>
                    <a:pt x="17906" y="3033"/>
                  </a:cubicBezTo>
                  <a:cubicBezTo>
                    <a:pt x="18991" y="5030"/>
                    <a:pt x="19597" y="7989"/>
                    <a:pt x="20001" y="10578"/>
                  </a:cubicBezTo>
                  <a:cubicBezTo>
                    <a:pt x="20404" y="13167"/>
                    <a:pt x="20606" y="15386"/>
                    <a:pt x="20808" y="16792"/>
                  </a:cubicBezTo>
                  <a:cubicBezTo>
                    <a:pt x="21010" y="18197"/>
                    <a:pt x="21212" y="18789"/>
                    <a:pt x="21338" y="19011"/>
                  </a:cubicBezTo>
                  <a:cubicBezTo>
                    <a:pt x="21464" y="19233"/>
                    <a:pt x="21515" y="19085"/>
                    <a:pt x="21565" y="18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7" name="Line"/>
            <p:cNvSpPr/>
            <p:nvPr/>
          </p:nvSpPr>
          <p:spPr>
            <a:xfrm>
              <a:off x="2286266" y="1698571"/>
              <a:ext cx="228601" cy="14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7" extrusionOk="0">
                  <a:moveTo>
                    <a:pt x="0" y="10358"/>
                  </a:moveTo>
                  <a:cubicBezTo>
                    <a:pt x="1600" y="13058"/>
                    <a:pt x="3200" y="15758"/>
                    <a:pt x="5500" y="17858"/>
                  </a:cubicBezTo>
                  <a:cubicBezTo>
                    <a:pt x="7800" y="19958"/>
                    <a:pt x="10800" y="21458"/>
                    <a:pt x="13400" y="19208"/>
                  </a:cubicBezTo>
                  <a:cubicBezTo>
                    <a:pt x="16000" y="16958"/>
                    <a:pt x="18200" y="10958"/>
                    <a:pt x="19400" y="6758"/>
                  </a:cubicBezTo>
                  <a:cubicBezTo>
                    <a:pt x="20600" y="2558"/>
                    <a:pt x="20800" y="158"/>
                    <a:pt x="21000" y="8"/>
                  </a:cubicBezTo>
                  <a:cubicBezTo>
                    <a:pt x="21200" y="-142"/>
                    <a:pt x="21400" y="1958"/>
                    <a:pt x="21600" y="4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8" name="Line"/>
            <p:cNvSpPr/>
            <p:nvPr/>
          </p:nvSpPr>
          <p:spPr>
            <a:xfrm>
              <a:off x="1528169" y="2273300"/>
              <a:ext cx="1037498" cy="41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61" extrusionOk="0">
                  <a:moveTo>
                    <a:pt x="21563" y="0"/>
                  </a:moveTo>
                  <a:cubicBezTo>
                    <a:pt x="21079" y="2865"/>
                    <a:pt x="20595" y="5731"/>
                    <a:pt x="19891" y="8596"/>
                  </a:cubicBezTo>
                  <a:cubicBezTo>
                    <a:pt x="19187" y="11461"/>
                    <a:pt x="18264" y="14327"/>
                    <a:pt x="17054" y="16420"/>
                  </a:cubicBezTo>
                  <a:cubicBezTo>
                    <a:pt x="15844" y="18514"/>
                    <a:pt x="14348" y="19837"/>
                    <a:pt x="12875" y="20608"/>
                  </a:cubicBezTo>
                  <a:cubicBezTo>
                    <a:pt x="11401" y="21380"/>
                    <a:pt x="9949" y="21600"/>
                    <a:pt x="8519" y="21380"/>
                  </a:cubicBezTo>
                  <a:cubicBezTo>
                    <a:pt x="7090" y="21159"/>
                    <a:pt x="5682" y="20498"/>
                    <a:pt x="4516" y="19561"/>
                  </a:cubicBezTo>
                  <a:cubicBezTo>
                    <a:pt x="3350" y="18624"/>
                    <a:pt x="2427" y="17412"/>
                    <a:pt x="1855" y="16200"/>
                  </a:cubicBezTo>
                  <a:cubicBezTo>
                    <a:pt x="1283" y="14988"/>
                    <a:pt x="1063" y="13776"/>
                    <a:pt x="953" y="12894"/>
                  </a:cubicBezTo>
                  <a:cubicBezTo>
                    <a:pt x="843" y="12012"/>
                    <a:pt x="843" y="11461"/>
                    <a:pt x="865" y="11516"/>
                  </a:cubicBezTo>
                  <a:cubicBezTo>
                    <a:pt x="887" y="11571"/>
                    <a:pt x="931" y="12233"/>
                    <a:pt x="931" y="13445"/>
                  </a:cubicBezTo>
                  <a:cubicBezTo>
                    <a:pt x="931" y="14657"/>
                    <a:pt x="887" y="16420"/>
                    <a:pt x="843" y="17578"/>
                  </a:cubicBezTo>
                  <a:cubicBezTo>
                    <a:pt x="799" y="18735"/>
                    <a:pt x="755" y="19286"/>
                    <a:pt x="667" y="19231"/>
                  </a:cubicBezTo>
                  <a:cubicBezTo>
                    <a:pt x="579" y="19176"/>
                    <a:pt x="447" y="18514"/>
                    <a:pt x="293" y="17137"/>
                  </a:cubicBezTo>
                  <a:cubicBezTo>
                    <a:pt x="139" y="15759"/>
                    <a:pt x="-37" y="13665"/>
                    <a:pt x="7" y="11957"/>
                  </a:cubicBezTo>
                  <a:cubicBezTo>
                    <a:pt x="51" y="10249"/>
                    <a:pt x="315" y="8927"/>
                    <a:pt x="1041" y="7935"/>
                  </a:cubicBezTo>
                  <a:cubicBezTo>
                    <a:pt x="1767" y="6943"/>
                    <a:pt x="2954" y="6282"/>
                    <a:pt x="3944" y="6171"/>
                  </a:cubicBezTo>
                  <a:cubicBezTo>
                    <a:pt x="4934" y="6061"/>
                    <a:pt x="5726" y="6502"/>
                    <a:pt x="6518" y="6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39" name="Line"/>
            <p:cNvSpPr/>
            <p:nvPr/>
          </p:nvSpPr>
          <p:spPr>
            <a:xfrm>
              <a:off x="5200916" y="1920012"/>
              <a:ext cx="317501" cy="37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extrusionOk="0">
                  <a:moveTo>
                    <a:pt x="0" y="4499"/>
                  </a:moveTo>
                  <a:cubicBezTo>
                    <a:pt x="432" y="3193"/>
                    <a:pt x="864" y="1888"/>
                    <a:pt x="2160" y="998"/>
                  </a:cubicBezTo>
                  <a:cubicBezTo>
                    <a:pt x="3456" y="108"/>
                    <a:pt x="5616" y="-367"/>
                    <a:pt x="7488" y="345"/>
                  </a:cubicBezTo>
                  <a:cubicBezTo>
                    <a:pt x="9360" y="1057"/>
                    <a:pt x="10944" y="2956"/>
                    <a:pt x="11376" y="5448"/>
                  </a:cubicBezTo>
                  <a:cubicBezTo>
                    <a:pt x="11808" y="7941"/>
                    <a:pt x="11088" y="11026"/>
                    <a:pt x="9720" y="13400"/>
                  </a:cubicBezTo>
                  <a:cubicBezTo>
                    <a:pt x="8352" y="15774"/>
                    <a:pt x="6336" y="17435"/>
                    <a:pt x="4824" y="18622"/>
                  </a:cubicBezTo>
                  <a:cubicBezTo>
                    <a:pt x="3312" y="19809"/>
                    <a:pt x="2304" y="20521"/>
                    <a:pt x="2304" y="20877"/>
                  </a:cubicBezTo>
                  <a:cubicBezTo>
                    <a:pt x="2304" y="21233"/>
                    <a:pt x="3312" y="21233"/>
                    <a:pt x="6696" y="20996"/>
                  </a:cubicBezTo>
                  <a:cubicBezTo>
                    <a:pt x="10080" y="20758"/>
                    <a:pt x="15840" y="20284"/>
                    <a:pt x="21600" y="19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0" name="Line"/>
            <p:cNvSpPr/>
            <p:nvPr/>
          </p:nvSpPr>
          <p:spPr>
            <a:xfrm>
              <a:off x="5923597" y="2114550"/>
              <a:ext cx="185370" cy="23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9" extrusionOk="0">
                  <a:moveTo>
                    <a:pt x="1614" y="0"/>
                  </a:moveTo>
                  <a:cubicBezTo>
                    <a:pt x="878" y="5105"/>
                    <a:pt x="141" y="10211"/>
                    <a:pt x="19" y="13745"/>
                  </a:cubicBezTo>
                  <a:cubicBezTo>
                    <a:pt x="-104" y="17280"/>
                    <a:pt x="387" y="19244"/>
                    <a:pt x="1246" y="20324"/>
                  </a:cubicBezTo>
                  <a:cubicBezTo>
                    <a:pt x="2105" y="21404"/>
                    <a:pt x="3332" y="21600"/>
                    <a:pt x="4314" y="21305"/>
                  </a:cubicBezTo>
                  <a:cubicBezTo>
                    <a:pt x="5296" y="21011"/>
                    <a:pt x="6032" y="20225"/>
                    <a:pt x="7137" y="18458"/>
                  </a:cubicBezTo>
                  <a:cubicBezTo>
                    <a:pt x="8241" y="16691"/>
                    <a:pt x="9714" y="13942"/>
                    <a:pt x="10696" y="11978"/>
                  </a:cubicBezTo>
                  <a:cubicBezTo>
                    <a:pt x="11678" y="10015"/>
                    <a:pt x="12169" y="8836"/>
                    <a:pt x="12414" y="8738"/>
                  </a:cubicBezTo>
                  <a:cubicBezTo>
                    <a:pt x="12660" y="8640"/>
                    <a:pt x="12660" y="9622"/>
                    <a:pt x="13028" y="11389"/>
                  </a:cubicBezTo>
                  <a:cubicBezTo>
                    <a:pt x="13396" y="13156"/>
                    <a:pt x="14132" y="15709"/>
                    <a:pt x="14991" y="17280"/>
                  </a:cubicBezTo>
                  <a:cubicBezTo>
                    <a:pt x="15851" y="18851"/>
                    <a:pt x="16832" y="19440"/>
                    <a:pt x="17937" y="19538"/>
                  </a:cubicBezTo>
                  <a:cubicBezTo>
                    <a:pt x="19041" y="19636"/>
                    <a:pt x="20269" y="19244"/>
                    <a:pt x="21496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1" name="Line"/>
            <p:cNvSpPr/>
            <p:nvPr/>
          </p:nvSpPr>
          <p:spPr>
            <a:xfrm>
              <a:off x="6115316" y="2120899"/>
              <a:ext cx="1714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67" y="6322"/>
                    <a:pt x="2133" y="12644"/>
                    <a:pt x="2667" y="16463"/>
                  </a:cubicBezTo>
                  <a:cubicBezTo>
                    <a:pt x="3200" y="20283"/>
                    <a:pt x="3200" y="21600"/>
                    <a:pt x="3067" y="21600"/>
                  </a:cubicBezTo>
                  <a:cubicBezTo>
                    <a:pt x="2933" y="21600"/>
                    <a:pt x="2667" y="20283"/>
                    <a:pt x="2400" y="18702"/>
                  </a:cubicBezTo>
                  <a:cubicBezTo>
                    <a:pt x="2133" y="17122"/>
                    <a:pt x="1867" y="15278"/>
                    <a:pt x="1867" y="13698"/>
                  </a:cubicBezTo>
                  <a:cubicBezTo>
                    <a:pt x="1867" y="12117"/>
                    <a:pt x="2133" y="10800"/>
                    <a:pt x="2933" y="10537"/>
                  </a:cubicBezTo>
                  <a:cubicBezTo>
                    <a:pt x="3733" y="10273"/>
                    <a:pt x="5067" y="11063"/>
                    <a:pt x="6000" y="12117"/>
                  </a:cubicBezTo>
                  <a:cubicBezTo>
                    <a:pt x="6933" y="13171"/>
                    <a:pt x="7467" y="14488"/>
                    <a:pt x="7733" y="15805"/>
                  </a:cubicBezTo>
                  <a:cubicBezTo>
                    <a:pt x="8000" y="17122"/>
                    <a:pt x="8000" y="18439"/>
                    <a:pt x="8133" y="18307"/>
                  </a:cubicBezTo>
                  <a:cubicBezTo>
                    <a:pt x="8267" y="18176"/>
                    <a:pt x="8533" y="16595"/>
                    <a:pt x="9200" y="14224"/>
                  </a:cubicBezTo>
                  <a:cubicBezTo>
                    <a:pt x="9867" y="11854"/>
                    <a:pt x="10933" y="8693"/>
                    <a:pt x="12000" y="6585"/>
                  </a:cubicBezTo>
                  <a:cubicBezTo>
                    <a:pt x="13067" y="4478"/>
                    <a:pt x="14133" y="3424"/>
                    <a:pt x="15067" y="3688"/>
                  </a:cubicBezTo>
                  <a:cubicBezTo>
                    <a:pt x="16000" y="3951"/>
                    <a:pt x="16800" y="5532"/>
                    <a:pt x="17867" y="7771"/>
                  </a:cubicBezTo>
                  <a:cubicBezTo>
                    <a:pt x="18933" y="10010"/>
                    <a:pt x="20267" y="12907"/>
                    <a:pt x="21600" y="1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2" name="Line"/>
            <p:cNvSpPr/>
            <p:nvPr/>
          </p:nvSpPr>
          <p:spPr>
            <a:xfrm>
              <a:off x="6392453" y="1949449"/>
              <a:ext cx="89458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39" extrusionOk="0">
                  <a:moveTo>
                    <a:pt x="7888" y="0"/>
                  </a:moveTo>
                  <a:cubicBezTo>
                    <a:pt x="7398" y="5075"/>
                    <a:pt x="6907" y="10149"/>
                    <a:pt x="6661" y="13533"/>
                  </a:cubicBezTo>
                  <a:cubicBezTo>
                    <a:pt x="6416" y="16916"/>
                    <a:pt x="6416" y="18607"/>
                    <a:pt x="5925" y="19778"/>
                  </a:cubicBezTo>
                  <a:cubicBezTo>
                    <a:pt x="5434" y="20949"/>
                    <a:pt x="4452" y="21600"/>
                    <a:pt x="3716" y="21535"/>
                  </a:cubicBezTo>
                  <a:cubicBezTo>
                    <a:pt x="2979" y="21470"/>
                    <a:pt x="2488" y="20689"/>
                    <a:pt x="2979" y="19258"/>
                  </a:cubicBezTo>
                  <a:cubicBezTo>
                    <a:pt x="3470" y="17827"/>
                    <a:pt x="4943" y="15745"/>
                    <a:pt x="6416" y="14443"/>
                  </a:cubicBezTo>
                  <a:cubicBezTo>
                    <a:pt x="7888" y="13142"/>
                    <a:pt x="9361" y="12622"/>
                    <a:pt x="11325" y="12557"/>
                  </a:cubicBezTo>
                  <a:cubicBezTo>
                    <a:pt x="13288" y="12492"/>
                    <a:pt x="15743" y="12882"/>
                    <a:pt x="17707" y="13793"/>
                  </a:cubicBezTo>
                  <a:cubicBezTo>
                    <a:pt x="19670" y="14704"/>
                    <a:pt x="21143" y="16135"/>
                    <a:pt x="20652" y="17436"/>
                  </a:cubicBezTo>
                  <a:cubicBezTo>
                    <a:pt x="20161" y="18737"/>
                    <a:pt x="17707" y="19908"/>
                    <a:pt x="15252" y="20559"/>
                  </a:cubicBezTo>
                  <a:cubicBezTo>
                    <a:pt x="12798" y="21210"/>
                    <a:pt x="10343" y="21340"/>
                    <a:pt x="7643" y="21405"/>
                  </a:cubicBezTo>
                  <a:cubicBezTo>
                    <a:pt x="4943" y="21470"/>
                    <a:pt x="1998" y="21470"/>
                    <a:pt x="770" y="21014"/>
                  </a:cubicBezTo>
                  <a:cubicBezTo>
                    <a:pt x="-457" y="20559"/>
                    <a:pt x="34" y="19648"/>
                    <a:pt x="525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3" name="Line"/>
            <p:cNvSpPr/>
            <p:nvPr/>
          </p:nvSpPr>
          <p:spPr>
            <a:xfrm>
              <a:off x="6553466" y="1861203"/>
              <a:ext cx="538810" cy="46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31" extrusionOk="0">
                  <a:moveTo>
                    <a:pt x="0" y="12522"/>
                  </a:moveTo>
                  <a:cubicBezTo>
                    <a:pt x="424" y="12522"/>
                    <a:pt x="847" y="12522"/>
                    <a:pt x="1398" y="13397"/>
                  </a:cubicBezTo>
                  <a:cubicBezTo>
                    <a:pt x="1948" y="14273"/>
                    <a:pt x="2626" y="16024"/>
                    <a:pt x="2965" y="17143"/>
                  </a:cubicBezTo>
                  <a:cubicBezTo>
                    <a:pt x="3304" y="18262"/>
                    <a:pt x="3304" y="18749"/>
                    <a:pt x="3261" y="19235"/>
                  </a:cubicBezTo>
                  <a:cubicBezTo>
                    <a:pt x="3219" y="19722"/>
                    <a:pt x="3134" y="20208"/>
                    <a:pt x="2965" y="20257"/>
                  </a:cubicBezTo>
                  <a:cubicBezTo>
                    <a:pt x="2795" y="20305"/>
                    <a:pt x="2541" y="19916"/>
                    <a:pt x="2499" y="18797"/>
                  </a:cubicBezTo>
                  <a:cubicBezTo>
                    <a:pt x="2456" y="17678"/>
                    <a:pt x="2626" y="15830"/>
                    <a:pt x="2880" y="14759"/>
                  </a:cubicBezTo>
                  <a:cubicBezTo>
                    <a:pt x="3134" y="13689"/>
                    <a:pt x="3473" y="13397"/>
                    <a:pt x="4024" y="13349"/>
                  </a:cubicBezTo>
                  <a:cubicBezTo>
                    <a:pt x="4574" y="13300"/>
                    <a:pt x="5336" y="13495"/>
                    <a:pt x="5760" y="13835"/>
                  </a:cubicBezTo>
                  <a:cubicBezTo>
                    <a:pt x="6184" y="14176"/>
                    <a:pt x="6268" y="14662"/>
                    <a:pt x="6522" y="14857"/>
                  </a:cubicBezTo>
                  <a:cubicBezTo>
                    <a:pt x="6776" y="15051"/>
                    <a:pt x="7200" y="14954"/>
                    <a:pt x="7581" y="14662"/>
                  </a:cubicBezTo>
                  <a:cubicBezTo>
                    <a:pt x="7962" y="14370"/>
                    <a:pt x="8301" y="13884"/>
                    <a:pt x="8513" y="13203"/>
                  </a:cubicBezTo>
                  <a:cubicBezTo>
                    <a:pt x="8725" y="12522"/>
                    <a:pt x="8809" y="11646"/>
                    <a:pt x="8640" y="11305"/>
                  </a:cubicBezTo>
                  <a:cubicBezTo>
                    <a:pt x="8471" y="10965"/>
                    <a:pt x="8047" y="11159"/>
                    <a:pt x="7624" y="11987"/>
                  </a:cubicBezTo>
                  <a:cubicBezTo>
                    <a:pt x="7200" y="12814"/>
                    <a:pt x="6776" y="14273"/>
                    <a:pt x="6607" y="15781"/>
                  </a:cubicBezTo>
                  <a:cubicBezTo>
                    <a:pt x="6438" y="17289"/>
                    <a:pt x="6522" y="18846"/>
                    <a:pt x="6734" y="19770"/>
                  </a:cubicBezTo>
                  <a:cubicBezTo>
                    <a:pt x="6946" y="20695"/>
                    <a:pt x="7285" y="20987"/>
                    <a:pt x="7666" y="21181"/>
                  </a:cubicBezTo>
                  <a:cubicBezTo>
                    <a:pt x="8047" y="21376"/>
                    <a:pt x="8471" y="21473"/>
                    <a:pt x="9275" y="20889"/>
                  </a:cubicBezTo>
                  <a:cubicBezTo>
                    <a:pt x="10080" y="20305"/>
                    <a:pt x="11266" y="19041"/>
                    <a:pt x="12452" y="16900"/>
                  </a:cubicBezTo>
                  <a:cubicBezTo>
                    <a:pt x="13638" y="14759"/>
                    <a:pt x="14824" y="11743"/>
                    <a:pt x="15713" y="9019"/>
                  </a:cubicBezTo>
                  <a:cubicBezTo>
                    <a:pt x="16602" y="6295"/>
                    <a:pt x="17195" y="3862"/>
                    <a:pt x="17492" y="2354"/>
                  </a:cubicBezTo>
                  <a:cubicBezTo>
                    <a:pt x="17788" y="846"/>
                    <a:pt x="17788" y="262"/>
                    <a:pt x="17534" y="68"/>
                  </a:cubicBezTo>
                  <a:cubicBezTo>
                    <a:pt x="17280" y="-127"/>
                    <a:pt x="16772" y="68"/>
                    <a:pt x="16179" y="1089"/>
                  </a:cubicBezTo>
                  <a:cubicBezTo>
                    <a:pt x="15586" y="2111"/>
                    <a:pt x="14908" y="3959"/>
                    <a:pt x="14400" y="6635"/>
                  </a:cubicBezTo>
                  <a:cubicBezTo>
                    <a:pt x="13892" y="9311"/>
                    <a:pt x="13553" y="12814"/>
                    <a:pt x="13384" y="15100"/>
                  </a:cubicBezTo>
                  <a:cubicBezTo>
                    <a:pt x="13214" y="17387"/>
                    <a:pt x="13214" y="18457"/>
                    <a:pt x="13341" y="19187"/>
                  </a:cubicBezTo>
                  <a:cubicBezTo>
                    <a:pt x="13468" y="19916"/>
                    <a:pt x="13722" y="20305"/>
                    <a:pt x="14061" y="20354"/>
                  </a:cubicBezTo>
                  <a:cubicBezTo>
                    <a:pt x="14400" y="20403"/>
                    <a:pt x="14824" y="20111"/>
                    <a:pt x="15755" y="18505"/>
                  </a:cubicBezTo>
                  <a:cubicBezTo>
                    <a:pt x="16687" y="16900"/>
                    <a:pt x="18127" y="13981"/>
                    <a:pt x="19186" y="11159"/>
                  </a:cubicBezTo>
                  <a:cubicBezTo>
                    <a:pt x="20245" y="8338"/>
                    <a:pt x="20922" y="5614"/>
                    <a:pt x="21261" y="3911"/>
                  </a:cubicBezTo>
                  <a:cubicBezTo>
                    <a:pt x="21600" y="2208"/>
                    <a:pt x="21600" y="1527"/>
                    <a:pt x="21515" y="1527"/>
                  </a:cubicBezTo>
                  <a:cubicBezTo>
                    <a:pt x="21431" y="1527"/>
                    <a:pt x="21261" y="2208"/>
                    <a:pt x="20965" y="4251"/>
                  </a:cubicBezTo>
                  <a:cubicBezTo>
                    <a:pt x="20668" y="6295"/>
                    <a:pt x="20245" y="9700"/>
                    <a:pt x="20075" y="12181"/>
                  </a:cubicBezTo>
                  <a:cubicBezTo>
                    <a:pt x="19906" y="14662"/>
                    <a:pt x="19991" y="16219"/>
                    <a:pt x="20118" y="17095"/>
                  </a:cubicBezTo>
                  <a:cubicBezTo>
                    <a:pt x="20245" y="17970"/>
                    <a:pt x="20414" y="18165"/>
                    <a:pt x="20584" y="18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4" name="Line"/>
            <p:cNvSpPr/>
            <p:nvPr/>
          </p:nvSpPr>
          <p:spPr>
            <a:xfrm>
              <a:off x="7103399" y="2109522"/>
              <a:ext cx="244634" cy="25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90" extrusionOk="0">
                  <a:moveTo>
                    <a:pt x="4611" y="7266"/>
                  </a:moveTo>
                  <a:cubicBezTo>
                    <a:pt x="4977" y="6388"/>
                    <a:pt x="5344" y="5510"/>
                    <a:pt x="5344" y="4544"/>
                  </a:cubicBezTo>
                  <a:cubicBezTo>
                    <a:pt x="5344" y="3578"/>
                    <a:pt x="4977" y="2524"/>
                    <a:pt x="4337" y="1997"/>
                  </a:cubicBezTo>
                  <a:cubicBezTo>
                    <a:pt x="3696" y="1470"/>
                    <a:pt x="2781" y="1470"/>
                    <a:pt x="1957" y="2700"/>
                  </a:cubicBezTo>
                  <a:cubicBezTo>
                    <a:pt x="1133" y="3929"/>
                    <a:pt x="401" y="6388"/>
                    <a:pt x="127" y="8056"/>
                  </a:cubicBezTo>
                  <a:cubicBezTo>
                    <a:pt x="-148" y="9724"/>
                    <a:pt x="35" y="10602"/>
                    <a:pt x="584" y="11129"/>
                  </a:cubicBezTo>
                  <a:cubicBezTo>
                    <a:pt x="1133" y="11656"/>
                    <a:pt x="2049" y="11831"/>
                    <a:pt x="3238" y="11305"/>
                  </a:cubicBezTo>
                  <a:cubicBezTo>
                    <a:pt x="4428" y="10778"/>
                    <a:pt x="5893" y="9549"/>
                    <a:pt x="6899" y="8319"/>
                  </a:cubicBezTo>
                  <a:cubicBezTo>
                    <a:pt x="7906" y="7090"/>
                    <a:pt x="8455" y="5861"/>
                    <a:pt x="8547" y="5685"/>
                  </a:cubicBezTo>
                  <a:cubicBezTo>
                    <a:pt x="8638" y="5510"/>
                    <a:pt x="8272" y="6388"/>
                    <a:pt x="8089" y="7266"/>
                  </a:cubicBezTo>
                  <a:cubicBezTo>
                    <a:pt x="7906" y="8144"/>
                    <a:pt x="7906" y="9022"/>
                    <a:pt x="8455" y="9549"/>
                  </a:cubicBezTo>
                  <a:cubicBezTo>
                    <a:pt x="9005" y="10075"/>
                    <a:pt x="10103" y="10251"/>
                    <a:pt x="11659" y="9724"/>
                  </a:cubicBezTo>
                  <a:cubicBezTo>
                    <a:pt x="13215" y="9197"/>
                    <a:pt x="15228" y="7968"/>
                    <a:pt x="16693" y="6651"/>
                  </a:cubicBezTo>
                  <a:cubicBezTo>
                    <a:pt x="18157" y="5334"/>
                    <a:pt x="19072" y="3929"/>
                    <a:pt x="19621" y="2788"/>
                  </a:cubicBezTo>
                  <a:cubicBezTo>
                    <a:pt x="20171" y="1646"/>
                    <a:pt x="20354" y="768"/>
                    <a:pt x="19988" y="329"/>
                  </a:cubicBezTo>
                  <a:cubicBezTo>
                    <a:pt x="19621" y="-110"/>
                    <a:pt x="18706" y="-110"/>
                    <a:pt x="18157" y="329"/>
                  </a:cubicBezTo>
                  <a:cubicBezTo>
                    <a:pt x="17608" y="768"/>
                    <a:pt x="17425" y="1646"/>
                    <a:pt x="17974" y="3139"/>
                  </a:cubicBezTo>
                  <a:cubicBezTo>
                    <a:pt x="18523" y="4631"/>
                    <a:pt x="19805" y="6739"/>
                    <a:pt x="20537" y="9549"/>
                  </a:cubicBezTo>
                  <a:cubicBezTo>
                    <a:pt x="21269" y="12358"/>
                    <a:pt x="21452" y="15870"/>
                    <a:pt x="20537" y="17978"/>
                  </a:cubicBezTo>
                  <a:cubicBezTo>
                    <a:pt x="19621" y="20085"/>
                    <a:pt x="17608" y="20788"/>
                    <a:pt x="15594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5" name="Line"/>
            <p:cNvSpPr/>
            <p:nvPr/>
          </p:nvSpPr>
          <p:spPr>
            <a:xfrm>
              <a:off x="0" y="2955121"/>
              <a:ext cx="330467" cy="44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5" extrusionOk="0">
                  <a:moveTo>
                    <a:pt x="15702" y="3537"/>
                  </a:moveTo>
                  <a:cubicBezTo>
                    <a:pt x="15426" y="2523"/>
                    <a:pt x="15151" y="1509"/>
                    <a:pt x="14395" y="849"/>
                  </a:cubicBezTo>
                  <a:cubicBezTo>
                    <a:pt x="13638" y="190"/>
                    <a:pt x="12400" y="-114"/>
                    <a:pt x="11093" y="38"/>
                  </a:cubicBezTo>
                  <a:cubicBezTo>
                    <a:pt x="9786" y="190"/>
                    <a:pt x="8410" y="799"/>
                    <a:pt x="6759" y="2117"/>
                  </a:cubicBezTo>
                  <a:cubicBezTo>
                    <a:pt x="5108" y="3435"/>
                    <a:pt x="3182" y="5463"/>
                    <a:pt x="1875" y="7847"/>
                  </a:cubicBezTo>
                  <a:cubicBezTo>
                    <a:pt x="568" y="10230"/>
                    <a:pt x="-120" y="12968"/>
                    <a:pt x="18" y="15199"/>
                  </a:cubicBezTo>
                  <a:cubicBezTo>
                    <a:pt x="155" y="17430"/>
                    <a:pt x="1118" y="19154"/>
                    <a:pt x="2425" y="20168"/>
                  </a:cubicBezTo>
                  <a:cubicBezTo>
                    <a:pt x="3732" y="21182"/>
                    <a:pt x="5383" y="21486"/>
                    <a:pt x="7309" y="21182"/>
                  </a:cubicBezTo>
                  <a:cubicBezTo>
                    <a:pt x="9235" y="20878"/>
                    <a:pt x="11437" y="19965"/>
                    <a:pt x="13225" y="18393"/>
                  </a:cubicBezTo>
                  <a:cubicBezTo>
                    <a:pt x="15014" y="16821"/>
                    <a:pt x="16390" y="14590"/>
                    <a:pt x="16802" y="12258"/>
                  </a:cubicBezTo>
                  <a:cubicBezTo>
                    <a:pt x="17215" y="9925"/>
                    <a:pt x="16665" y="7492"/>
                    <a:pt x="16046" y="5666"/>
                  </a:cubicBezTo>
                  <a:cubicBezTo>
                    <a:pt x="15426" y="3841"/>
                    <a:pt x="14739" y="2624"/>
                    <a:pt x="14051" y="1914"/>
                  </a:cubicBezTo>
                  <a:cubicBezTo>
                    <a:pt x="13363" y="1204"/>
                    <a:pt x="12675" y="1001"/>
                    <a:pt x="11712" y="1154"/>
                  </a:cubicBezTo>
                  <a:cubicBezTo>
                    <a:pt x="10749" y="1306"/>
                    <a:pt x="9511" y="1813"/>
                    <a:pt x="8616" y="2878"/>
                  </a:cubicBezTo>
                  <a:cubicBezTo>
                    <a:pt x="7722" y="3942"/>
                    <a:pt x="7172" y="5565"/>
                    <a:pt x="7584" y="7492"/>
                  </a:cubicBezTo>
                  <a:cubicBezTo>
                    <a:pt x="7997" y="9418"/>
                    <a:pt x="9373" y="11649"/>
                    <a:pt x="11230" y="13728"/>
                  </a:cubicBezTo>
                  <a:cubicBezTo>
                    <a:pt x="13088" y="15807"/>
                    <a:pt x="15426" y="17734"/>
                    <a:pt x="17215" y="18799"/>
                  </a:cubicBezTo>
                  <a:cubicBezTo>
                    <a:pt x="19004" y="19863"/>
                    <a:pt x="20242" y="20066"/>
                    <a:pt x="21480" y="20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6" name="Line"/>
            <p:cNvSpPr/>
            <p:nvPr/>
          </p:nvSpPr>
          <p:spPr>
            <a:xfrm>
              <a:off x="368566" y="2978150"/>
              <a:ext cx="139968" cy="4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58" extrusionOk="0">
                  <a:moveTo>
                    <a:pt x="967" y="0"/>
                  </a:moveTo>
                  <a:cubicBezTo>
                    <a:pt x="2579" y="92"/>
                    <a:pt x="4191" y="183"/>
                    <a:pt x="7093" y="1327"/>
                  </a:cubicBezTo>
                  <a:cubicBezTo>
                    <a:pt x="9994" y="2471"/>
                    <a:pt x="14185" y="4668"/>
                    <a:pt x="17087" y="7185"/>
                  </a:cubicBezTo>
                  <a:cubicBezTo>
                    <a:pt x="19988" y="9702"/>
                    <a:pt x="21600" y="12539"/>
                    <a:pt x="21278" y="14827"/>
                  </a:cubicBezTo>
                  <a:cubicBezTo>
                    <a:pt x="20955" y="17115"/>
                    <a:pt x="18699" y="18854"/>
                    <a:pt x="15797" y="19953"/>
                  </a:cubicBezTo>
                  <a:cubicBezTo>
                    <a:pt x="12896" y="21051"/>
                    <a:pt x="9349" y="21508"/>
                    <a:pt x="6609" y="21554"/>
                  </a:cubicBezTo>
                  <a:cubicBezTo>
                    <a:pt x="3869" y="21600"/>
                    <a:pt x="1934" y="21234"/>
                    <a:pt x="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7" name="Line"/>
            <p:cNvSpPr/>
            <p:nvPr/>
          </p:nvSpPr>
          <p:spPr>
            <a:xfrm>
              <a:off x="821533" y="2986616"/>
              <a:ext cx="194734" cy="34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extrusionOk="0">
                  <a:moveTo>
                    <a:pt x="470" y="1855"/>
                  </a:moveTo>
                  <a:cubicBezTo>
                    <a:pt x="235" y="928"/>
                    <a:pt x="0" y="0"/>
                    <a:pt x="0" y="0"/>
                  </a:cubicBezTo>
                  <a:cubicBezTo>
                    <a:pt x="0" y="0"/>
                    <a:pt x="235" y="928"/>
                    <a:pt x="704" y="3247"/>
                  </a:cubicBezTo>
                  <a:cubicBezTo>
                    <a:pt x="1174" y="5566"/>
                    <a:pt x="1878" y="9276"/>
                    <a:pt x="2348" y="12258"/>
                  </a:cubicBezTo>
                  <a:cubicBezTo>
                    <a:pt x="2817" y="15239"/>
                    <a:pt x="3052" y="17492"/>
                    <a:pt x="3404" y="19016"/>
                  </a:cubicBezTo>
                  <a:cubicBezTo>
                    <a:pt x="3757" y="20540"/>
                    <a:pt x="4226" y="21335"/>
                    <a:pt x="4813" y="21467"/>
                  </a:cubicBezTo>
                  <a:cubicBezTo>
                    <a:pt x="5400" y="21600"/>
                    <a:pt x="6104" y="21070"/>
                    <a:pt x="6574" y="20076"/>
                  </a:cubicBezTo>
                  <a:cubicBezTo>
                    <a:pt x="7043" y="19082"/>
                    <a:pt x="7278" y="17625"/>
                    <a:pt x="7513" y="16564"/>
                  </a:cubicBezTo>
                  <a:cubicBezTo>
                    <a:pt x="7748" y="15504"/>
                    <a:pt x="7983" y="14842"/>
                    <a:pt x="8570" y="14842"/>
                  </a:cubicBezTo>
                  <a:cubicBezTo>
                    <a:pt x="9157" y="14842"/>
                    <a:pt x="10096" y="15504"/>
                    <a:pt x="11152" y="16498"/>
                  </a:cubicBezTo>
                  <a:cubicBezTo>
                    <a:pt x="12209" y="17492"/>
                    <a:pt x="13383" y="18817"/>
                    <a:pt x="14557" y="19679"/>
                  </a:cubicBezTo>
                  <a:cubicBezTo>
                    <a:pt x="15730" y="20540"/>
                    <a:pt x="16904" y="20937"/>
                    <a:pt x="17961" y="20606"/>
                  </a:cubicBezTo>
                  <a:cubicBezTo>
                    <a:pt x="19017" y="20275"/>
                    <a:pt x="19957" y="19215"/>
                    <a:pt x="20543" y="16299"/>
                  </a:cubicBezTo>
                  <a:cubicBezTo>
                    <a:pt x="21130" y="13384"/>
                    <a:pt x="21365" y="8613"/>
                    <a:pt x="21483" y="5698"/>
                  </a:cubicBezTo>
                  <a:cubicBezTo>
                    <a:pt x="21600" y="2783"/>
                    <a:pt x="21600" y="1723"/>
                    <a:pt x="21600" y="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8" name="Line"/>
            <p:cNvSpPr/>
            <p:nvPr/>
          </p:nvSpPr>
          <p:spPr>
            <a:xfrm>
              <a:off x="1114873" y="2940050"/>
              <a:ext cx="180794" cy="35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48" extrusionOk="0">
                  <a:moveTo>
                    <a:pt x="355" y="0"/>
                  </a:moveTo>
                  <a:cubicBezTo>
                    <a:pt x="104" y="2846"/>
                    <a:pt x="-147" y="5691"/>
                    <a:pt x="104" y="9183"/>
                  </a:cubicBezTo>
                  <a:cubicBezTo>
                    <a:pt x="355" y="12675"/>
                    <a:pt x="1109" y="16814"/>
                    <a:pt x="1611" y="17914"/>
                  </a:cubicBezTo>
                  <a:cubicBezTo>
                    <a:pt x="2113" y="19013"/>
                    <a:pt x="2365" y="17073"/>
                    <a:pt x="2741" y="15780"/>
                  </a:cubicBezTo>
                  <a:cubicBezTo>
                    <a:pt x="3118" y="14486"/>
                    <a:pt x="3620" y="13840"/>
                    <a:pt x="4500" y="13451"/>
                  </a:cubicBezTo>
                  <a:cubicBezTo>
                    <a:pt x="5379" y="13063"/>
                    <a:pt x="6634" y="12934"/>
                    <a:pt x="7639" y="13193"/>
                  </a:cubicBezTo>
                  <a:cubicBezTo>
                    <a:pt x="8644" y="13451"/>
                    <a:pt x="9397" y="14098"/>
                    <a:pt x="10025" y="15198"/>
                  </a:cubicBezTo>
                  <a:cubicBezTo>
                    <a:pt x="10653" y="16297"/>
                    <a:pt x="11155" y="17849"/>
                    <a:pt x="11783" y="19078"/>
                  </a:cubicBezTo>
                  <a:cubicBezTo>
                    <a:pt x="12411" y="20307"/>
                    <a:pt x="13165" y="21212"/>
                    <a:pt x="14797" y="21406"/>
                  </a:cubicBezTo>
                  <a:cubicBezTo>
                    <a:pt x="16430" y="21600"/>
                    <a:pt x="18941" y="21083"/>
                    <a:pt x="21453" y="2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49" name="Line"/>
            <p:cNvSpPr/>
            <p:nvPr/>
          </p:nvSpPr>
          <p:spPr>
            <a:xfrm>
              <a:off x="1286406" y="2851682"/>
              <a:ext cx="269611" cy="45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19" extrusionOk="0">
                  <a:moveTo>
                    <a:pt x="3270" y="17433"/>
                  </a:moveTo>
                  <a:cubicBezTo>
                    <a:pt x="3945" y="16447"/>
                    <a:pt x="4620" y="15461"/>
                    <a:pt x="4958" y="14524"/>
                  </a:cubicBezTo>
                  <a:cubicBezTo>
                    <a:pt x="5295" y="13587"/>
                    <a:pt x="5295" y="12699"/>
                    <a:pt x="4873" y="12304"/>
                  </a:cubicBezTo>
                  <a:cubicBezTo>
                    <a:pt x="4451" y="11910"/>
                    <a:pt x="3607" y="12009"/>
                    <a:pt x="2764" y="12600"/>
                  </a:cubicBezTo>
                  <a:cubicBezTo>
                    <a:pt x="1920" y="13192"/>
                    <a:pt x="1076" y="14277"/>
                    <a:pt x="570" y="15066"/>
                  </a:cubicBezTo>
                  <a:cubicBezTo>
                    <a:pt x="64" y="15855"/>
                    <a:pt x="-105" y="16348"/>
                    <a:pt x="64" y="16841"/>
                  </a:cubicBezTo>
                  <a:cubicBezTo>
                    <a:pt x="232" y="17335"/>
                    <a:pt x="739" y="17828"/>
                    <a:pt x="1414" y="17926"/>
                  </a:cubicBezTo>
                  <a:cubicBezTo>
                    <a:pt x="2089" y="18025"/>
                    <a:pt x="2932" y="17729"/>
                    <a:pt x="3692" y="17285"/>
                  </a:cubicBezTo>
                  <a:cubicBezTo>
                    <a:pt x="4451" y="16841"/>
                    <a:pt x="5126" y="16250"/>
                    <a:pt x="5633" y="15707"/>
                  </a:cubicBezTo>
                  <a:cubicBezTo>
                    <a:pt x="6139" y="15165"/>
                    <a:pt x="6476" y="14672"/>
                    <a:pt x="6645" y="14672"/>
                  </a:cubicBezTo>
                  <a:cubicBezTo>
                    <a:pt x="6814" y="14672"/>
                    <a:pt x="6814" y="15165"/>
                    <a:pt x="6898" y="15904"/>
                  </a:cubicBezTo>
                  <a:cubicBezTo>
                    <a:pt x="6983" y="16644"/>
                    <a:pt x="7151" y="17630"/>
                    <a:pt x="7573" y="18272"/>
                  </a:cubicBezTo>
                  <a:cubicBezTo>
                    <a:pt x="7995" y="18913"/>
                    <a:pt x="8670" y="19209"/>
                    <a:pt x="9429" y="19258"/>
                  </a:cubicBezTo>
                  <a:cubicBezTo>
                    <a:pt x="10189" y="19307"/>
                    <a:pt x="11033" y="19110"/>
                    <a:pt x="12129" y="17680"/>
                  </a:cubicBezTo>
                  <a:cubicBezTo>
                    <a:pt x="13226" y="16250"/>
                    <a:pt x="14576" y="13587"/>
                    <a:pt x="15842" y="10726"/>
                  </a:cubicBezTo>
                  <a:cubicBezTo>
                    <a:pt x="17108" y="7866"/>
                    <a:pt x="18289" y="4809"/>
                    <a:pt x="18964" y="2885"/>
                  </a:cubicBezTo>
                  <a:cubicBezTo>
                    <a:pt x="19639" y="962"/>
                    <a:pt x="19808" y="173"/>
                    <a:pt x="19554" y="25"/>
                  </a:cubicBezTo>
                  <a:cubicBezTo>
                    <a:pt x="19301" y="-123"/>
                    <a:pt x="18626" y="370"/>
                    <a:pt x="17867" y="2293"/>
                  </a:cubicBezTo>
                  <a:cubicBezTo>
                    <a:pt x="17108" y="4217"/>
                    <a:pt x="16264" y="7570"/>
                    <a:pt x="15842" y="10578"/>
                  </a:cubicBezTo>
                  <a:cubicBezTo>
                    <a:pt x="15420" y="13587"/>
                    <a:pt x="15420" y="16250"/>
                    <a:pt x="15842" y="18025"/>
                  </a:cubicBezTo>
                  <a:cubicBezTo>
                    <a:pt x="16264" y="19800"/>
                    <a:pt x="17108" y="20688"/>
                    <a:pt x="17951" y="21082"/>
                  </a:cubicBezTo>
                  <a:cubicBezTo>
                    <a:pt x="18795" y="21477"/>
                    <a:pt x="19639" y="21378"/>
                    <a:pt x="20229" y="20787"/>
                  </a:cubicBezTo>
                  <a:cubicBezTo>
                    <a:pt x="20820" y="20195"/>
                    <a:pt x="21158" y="19110"/>
                    <a:pt x="21495" y="18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0" name="Line"/>
            <p:cNvSpPr/>
            <p:nvPr/>
          </p:nvSpPr>
          <p:spPr>
            <a:xfrm>
              <a:off x="1442714" y="3054350"/>
              <a:ext cx="208553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extrusionOk="0">
                  <a:moveTo>
                    <a:pt x="3170" y="19059"/>
                  </a:moveTo>
                  <a:cubicBezTo>
                    <a:pt x="1642" y="20329"/>
                    <a:pt x="115" y="21600"/>
                    <a:pt x="6" y="21600"/>
                  </a:cubicBezTo>
                  <a:cubicBezTo>
                    <a:pt x="-103" y="21600"/>
                    <a:pt x="1206" y="20329"/>
                    <a:pt x="5024" y="16518"/>
                  </a:cubicBezTo>
                  <a:cubicBezTo>
                    <a:pt x="8842" y="12706"/>
                    <a:pt x="15170" y="6353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1" name="Line"/>
            <p:cNvSpPr/>
            <p:nvPr/>
          </p:nvSpPr>
          <p:spPr>
            <a:xfrm>
              <a:off x="2232009" y="3060700"/>
              <a:ext cx="980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2" name="Line"/>
            <p:cNvSpPr/>
            <p:nvPr/>
          </p:nvSpPr>
          <p:spPr>
            <a:xfrm>
              <a:off x="2241816" y="29400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3" name="Line"/>
            <p:cNvSpPr/>
            <p:nvPr/>
          </p:nvSpPr>
          <p:spPr>
            <a:xfrm>
              <a:off x="2298966" y="2984863"/>
              <a:ext cx="95251" cy="22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extrusionOk="0">
                  <a:moveTo>
                    <a:pt x="21600" y="555"/>
                  </a:moveTo>
                  <a:cubicBezTo>
                    <a:pt x="19200" y="163"/>
                    <a:pt x="16800" y="-230"/>
                    <a:pt x="13440" y="163"/>
                  </a:cubicBezTo>
                  <a:cubicBezTo>
                    <a:pt x="10080" y="555"/>
                    <a:pt x="5760" y="1734"/>
                    <a:pt x="3600" y="3305"/>
                  </a:cubicBezTo>
                  <a:cubicBezTo>
                    <a:pt x="1440" y="4875"/>
                    <a:pt x="1440" y="6839"/>
                    <a:pt x="4560" y="9294"/>
                  </a:cubicBezTo>
                  <a:cubicBezTo>
                    <a:pt x="7680" y="11748"/>
                    <a:pt x="13920" y="14694"/>
                    <a:pt x="17280" y="16657"/>
                  </a:cubicBezTo>
                  <a:cubicBezTo>
                    <a:pt x="20640" y="18621"/>
                    <a:pt x="21120" y="19603"/>
                    <a:pt x="20160" y="20290"/>
                  </a:cubicBezTo>
                  <a:cubicBezTo>
                    <a:pt x="19200" y="20977"/>
                    <a:pt x="16800" y="21370"/>
                    <a:pt x="13200" y="21174"/>
                  </a:cubicBezTo>
                  <a:cubicBezTo>
                    <a:pt x="9600" y="20977"/>
                    <a:pt x="4800" y="20192"/>
                    <a:pt x="0" y="19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4" name="Line"/>
            <p:cNvSpPr/>
            <p:nvPr/>
          </p:nvSpPr>
          <p:spPr>
            <a:xfrm>
              <a:off x="3130554" y="2837391"/>
              <a:ext cx="520963" cy="42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34" extrusionOk="0">
                  <a:moveTo>
                    <a:pt x="5782" y="370"/>
                  </a:moveTo>
                  <a:cubicBezTo>
                    <a:pt x="5345" y="2912"/>
                    <a:pt x="4908" y="5453"/>
                    <a:pt x="4514" y="8470"/>
                  </a:cubicBezTo>
                  <a:cubicBezTo>
                    <a:pt x="4121" y="11488"/>
                    <a:pt x="3771" y="14982"/>
                    <a:pt x="3596" y="17153"/>
                  </a:cubicBezTo>
                  <a:cubicBezTo>
                    <a:pt x="3421" y="19323"/>
                    <a:pt x="3421" y="20170"/>
                    <a:pt x="3640" y="20700"/>
                  </a:cubicBezTo>
                  <a:cubicBezTo>
                    <a:pt x="3858" y="21229"/>
                    <a:pt x="4295" y="21441"/>
                    <a:pt x="4558" y="21282"/>
                  </a:cubicBezTo>
                  <a:cubicBezTo>
                    <a:pt x="4820" y="21123"/>
                    <a:pt x="4908" y="20594"/>
                    <a:pt x="4602" y="19217"/>
                  </a:cubicBezTo>
                  <a:cubicBezTo>
                    <a:pt x="4295" y="17841"/>
                    <a:pt x="3596" y="15617"/>
                    <a:pt x="2984" y="14294"/>
                  </a:cubicBezTo>
                  <a:cubicBezTo>
                    <a:pt x="2372" y="12970"/>
                    <a:pt x="1847" y="12547"/>
                    <a:pt x="1278" y="12388"/>
                  </a:cubicBezTo>
                  <a:cubicBezTo>
                    <a:pt x="710" y="12229"/>
                    <a:pt x="98" y="12335"/>
                    <a:pt x="10" y="12335"/>
                  </a:cubicBezTo>
                  <a:cubicBezTo>
                    <a:pt x="-77" y="12335"/>
                    <a:pt x="360" y="12229"/>
                    <a:pt x="1497" y="11117"/>
                  </a:cubicBezTo>
                  <a:cubicBezTo>
                    <a:pt x="2634" y="10006"/>
                    <a:pt x="4470" y="7888"/>
                    <a:pt x="5782" y="5982"/>
                  </a:cubicBezTo>
                  <a:cubicBezTo>
                    <a:pt x="7094" y="4076"/>
                    <a:pt x="7881" y="2382"/>
                    <a:pt x="8406" y="1323"/>
                  </a:cubicBezTo>
                  <a:cubicBezTo>
                    <a:pt x="8930" y="265"/>
                    <a:pt x="9193" y="-159"/>
                    <a:pt x="9324" y="53"/>
                  </a:cubicBezTo>
                  <a:cubicBezTo>
                    <a:pt x="9455" y="265"/>
                    <a:pt x="9455" y="1112"/>
                    <a:pt x="9411" y="3600"/>
                  </a:cubicBezTo>
                  <a:cubicBezTo>
                    <a:pt x="9368" y="6088"/>
                    <a:pt x="9280" y="10217"/>
                    <a:pt x="9193" y="12970"/>
                  </a:cubicBezTo>
                  <a:cubicBezTo>
                    <a:pt x="9105" y="15723"/>
                    <a:pt x="9018" y="17100"/>
                    <a:pt x="8930" y="18053"/>
                  </a:cubicBezTo>
                  <a:cubicBezTo>
                    <a:pt x="8843" y="19006"/>
                    <a:pt x="8755" y="19535"/>
                    <a:pt x="8712" y="19535"/>
                  </a:cubicBezTo>
                  <a:cubicBezTo>
                    <a:pt x="8668" y="19535"/>
                    <a:pt x="8668" y="19006"/>
                    <a:pt x="8887" y="18053"/>
                  </a:cubicBezTo>
                  <a:cubicBezTo>
                    <a:pt x="9105" y="17100"/>
                    <a:pt x="9542" y="15723"/>
                    <a:pt x="9936" y="14876"/>
                  </a:cubicBezTo>
                  <a:cubicBezTo>
                    <a:pt x="10329" y="14029"/>
                    <a:pt x="10679" y="13712"/>
                    <a:pt x="10985" y="13817"/>
                  </a:cubicBezTo>
                  <a:cubicBezTo>
                    <a:pt x="11291" y="13923"/>
                    <a:pt x="11554" y="14453"/>
                    <a:pt x="11772" y="15247"/>
                  </a:cubicBezTo>
                  <a:cubicBezTo>
                    <a:pt x="11991" y="16041"/>
                    <a:pt x="12166" y="17100"/>
                    <a:pt x="12341" y="17894"/>
                  </a:cubicBezTo>
                  <a:cubicBezTo>
                    <a:pt x="12516" y="18688"/>
                    <a:pt x="12691" y="19217"/>
                    <a:pt x="12997" y="19535"/>
                  </a:cubicBezTo>
                  <a:cubicBezTo>
                    <a:pt x="13303" y="19853"/>
                    <a:pt x="13740" y="19959"/>
                    <a:pt x="14265" y="19429"/>
                  </a:cubicBezTo>
                  <a:cubicBezTo>
                    <a:pt x="14789" y="18900"/>
                    <a:pt x="15402" y="17735"/>
                    <a:pt x="15883" y="16729"/>
                  </a:cubicBezTo>
                  <a:cubicBezTo>
                    <a:pt x="16363" y="15723"/>
                    <a:pt x="16713" y="14876"/>
                    <a:pt x="16932" y="14135"/>
                  </a:cubicBezTo>
                  <a:cubicBezTo>
                    <a:pt x="17151" y="13394"/>
                    <a:pt x="17238" y="12759"/>
                    <a:pt x="17063" y="12441"/>
                  </a:cubicBezTo>
                  <a:cubicBezTo>
                    <a:pt x="16888" y="12123"/>
                    <a:pt x="16451" y="12123"/>
                    <a:pt x="15970" y="12706"/>
                  </a:cubicBezTo>
                  <a:cubicBezTo>
                    <a:pt x="15489" y="13288"/>
                    <a:pt x="14964" y="14453"/>
                    <a:pt x="14702" y="15459"/>
                  </a:cubicBezTo>
                  <a:cubicBezTo>
                    <a:pt x="14440" y="16465"/>
                    <a:pt x="14440" y="17312"/>
                    <a:pt x="15095" y="18000"/>
                  </a:cubicBezTo>
                  <a:cubicBezTo>
                    <a:pt x="15751" y="18688"/>
                    <a:pt x="17063" y="19217"/>
                    <a:pt x="18244" y="19270"/>
                  </a:cubicBezTo>
                  <a:cubicBezTo>
                    <a:pt x="19424" y="19323"/>
                    <a:pt x="20474" y="18900"/>
                    <a:pt x="21523" y="18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5" name="Line"/>
            <p:cNvSpPr/>
            <p:nvPr/>
          </p:nvSpPr>
          <p:spPr>
            <a:xfrm>
              <a:off x="4321176" y="2762250"/>
              <a:ext cx="2884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extrusionOk="0">
                  <a:moveTo>
                    <a:pt x="21021" y="0"/>
                  </a:moveTo>
                  <a:cubicBezTo>
                    <a:pt x="14850" y="1362"/>
                    <a:pt x="8678" y="2724"/>
                    <a:pt x="4821" y="5303"/>
                  </a:cubicBezTo>
                  <a:cubicBezTo>
                    <a:pt x="964" y="7881"/>
                    <a:pt x="-579" y="11676"/>
                    <a:pt x="192" y="14595"/>
                  </a:cubicBezTo>
                  <a:cubicBezTo>
                    <a:pt x="964" y="17514"/>
                    <a:pt x="4050" y="19557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6" name="Line"/>
            <p:cNvSpPr/>
            <p:nvPr/>
          </p:nvSpPr>
          <p:spPr>
            <a:xfrm>
              <a:off x="4371183" y="3034217"/>
              <a:ext cx="85839" cy="13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771" extrusionOk="0">
                  <a:moveTo>
                    <a:pt x="4215" y="5880"/>
                  </a:moveTo>
                  <a:cubicBezTo>
                    <a:pt x="2107" y="9374"/>
                    <a:pt x="0" y="12868"/>
                    <a:pt x="0" y="15568"/>
                  </a:cubicBezTo>
                  <a:cubicBezTo>
                    <a:pt x="0" y="18268"/>
                    <a:pt x="2107" y="20174"/>
                    <a:pt x="5532" y="20651"/>
                  </a:cubicBezTo>
                  <a:cubicBezTo>
                    <a:pt x="8956" y="21127"/>
                    <a:pt x="13698" y="20174"/>
                    <a:pt x="16859" y="17951"/>
                  </a:cubicBezTo>
                  <a:cubicBezTo>
                    <a:pt x="20020" y="15727"/>
                    <a:pt x="21600" y="12233"/>
                    <a:pt x="21337" y="8898"/>
                  </a:cubicBezTo>
                  <a:cubicBezTo>
                    <a:pt x="21073" y="5562"/>
                    <a:pt x="18966" y="2386"/>
                    <a:pt x="16068" y="956"/>
                  </a:cubicBezTo>
                  <a:cubicBezTo>
                    <a:pt x="13171" y="-473"/>
                    <a:pt x="9483" y="-155"/>
                    <a:pt x="7639" y="956"/>
                  </a:cubicBezTo>
                  <a:cubicBezTo>
                    <a:pt x="5795" y="2068"/>
                    <a:pt x="5795" y="3974"/>
                    <a:pt x="5795" y="5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7" name="Line"/>
            <p:cNvSpPr/>
            <p:nvPr/>
          </p:nvSpPr>
          <p:spPr>
            <a:xfrm>
              <a:off x="4527816" y="3043367"/>
              <a:ext cx="202475" cy="30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66" extrusionOk="0">
                  <a:moveTo>
                    <a:pt x="0" y="322"/>
                  </a:moveTo>
                  <a:cubicBezTo>
                    <a:pt x="0" y="1938"/>
                    <a:pt x="0" y="3554"/>
                    <a:pt x="0" y="4950"/>
                  </a:cubicBezTo>
                  <a:cubicBezTo>
                    <a:pt x="0" y="6346"/>
                    <a:pt x="0" y="7522"/>
                    <a:pt x="0" y="7522"/>
                  </a:cubicBezTo>
                  <a:cubicBezTo>
                    <a:pt x="0" y="7522"/>
                    <a:pt x="0" y="6346"/>
                    <a:pt x="225" y="5024"/>
                  </a:cubicBezTo>
                  <a:cubicBezTo>
                    <a:pt x="450" y="3701"/>
                    <a:pt x="900" y="2232"/>
                    <a:pt x="1575" y="1277"/>
                  </a:cubicBezTo>
                  <a:cubicBezTo>
                    <a:pt x="2250" y="322"/>
                    <a:pt x="3150" y="-119"/>
                    <a:pt x="3825" y="28"/>
                  </a:cubicBezTo>
                  <a:cubicBezTo>
                    <a:pt x="4500" y="175"/>
                    <a:pt x="4950" y="910"/>
                    <a:pt x="5288" y="2012"/>
                  </a:cubicBezTo>
                  <a:cubicBezTo>
                    <a:pt x="5625" y="3114"/>
                    <a:pt x="5850" y="4583"/>
                    <a:pt x="6863" y="5759"/>
                  </a:cubicBezTo>
                  <a:cubicBezTo>
                    <a:pt x="7875" y="6934"/>
                    <a:pt x="9675" y="7816"/>
                    <a:pt x="11025" y="7963"/>
                  </a:cubicBezTo>
                  <a:cubicBezTo>
                    <a:pt x="12375" y="8110"/>
                    <a:pt x="13275" y="7522"/>
                    <a:pt x="14400" y="6567"/>
                  </a:cubicBezTo>
                  <a:cubicBezTo>
                    <a:pt x="15525" y="5612"/>
                    <a:pt x="16875" y="4289"/>
                    <a:pt x="17662" y="3261"/>
                  </a:cubicBezTo>
                  <a:cubicBezTo>
                    <a:pt x="18450" y="2232"/>
                    <a:pt x="18675" y="1497"/>
                    <a:pt x="18225" y="1203"/>
                  </a:cubicBezTo>
                  <a:cubicBezTo>
                    <a:pt x="17775" y="910"/>
                    <a:pt x="16650" y="1057"/>
                    <a:pt x="15975" y="1718"/>
                  </a:cubicBezTo>
                  <a:cubicBezTo>
                    <a:pt x="15300" y="2379"/>
                    <a:pt x="15075" y="3554"/>
                    <a:pt x="15525" y="4142"/>
                  </a:cubicBezTo>
                  <a:cubicBezTo>
                    <a:pt x="15975" y="4730"/>
                    <a:pt x="17100" y="4730"/>
                    <a:pt x="18000" y="5024"/>
                  </a:cubicBezTo>
                  <a:cubicBezTo>
                    <a:pt x="18900" y="5318"/>
                    <a:pt x="19575" y="5905"/>
                    <a:pt x="20138" y="8036"/>
                  </a:cubicBezTo>
                  <a:cubicBezTo>
                    <a:pt x="20700" y="10167"/>
                    <a:pt x="21150" y="13840"/>
                    <a:pt x="21375" y="16118"/>
                  </a:cubicBezTo>
                  <a:cubicBezTo>
                    <a:pt x="21600" y="18395"/>
                    <a:pt x="21600" y="19277"/>
                    <a:pt x="21150" y="19938"/>
                  </a:cubicBezTo>
                  <a:cubicBezTo>
                    <a:pt x="20700" y="20599"/>
                    <a:pt x="19800" y="21040"/>
                    <a:pt x="18675" y="21261"/>
                  </a:cubicBezTo>
                  <a:cubicBezTo>
                    <a:pt x="17550" y="21481"/>
                    <a:pt x="16200" y="21481"/>
                    <a:pt x="14962" y="20012"/>
                  </a:cubicBezTo>
                  <a:cubicBezTo>
                    <a:pt x="13725" y="18542"/>
                    <a:pt x="12600" y="15603"/>
                    <a:pt x="11475" y="12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8" name="Line"/>
            <p:cNvSpPr/>
            <p:nvPr/>
          </p:nvSpPr>
          <p:spPr>
            <a:xfrm>
              <a:off x="4832616" y="30607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29" y="18000"/>
                    <a:pt x="2057" y="14400"/>
                    <a:pt x="5657" y="10800"/>
                  </a:cubicBezTo>
                  <a:cubicBezTo>
                    <a:pt x="9257" y="7200"/>
                    <a:pt x="154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59" name="Line"/>
            <p:cNvSpPr/>
            <p:nvPr/>
          </p:nvSpPr>
          <p:spPr>
            <a:xfrm>
              <a:off x="5045093" y="2768600"/>
              <a:ext cx="98674" cy="37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5" extrusionOk="0">
                  <a:moveTo>
                    <a:pt x="13152" y="0"/>
                  </a:moveTo>
                  <a:cubicBezTo>
                    <a:pt x="9475" y="2413"/>
                    <a:pt x="5798" y="4827"/>
                    <a:pt x="3501" y="8085"/>
                  </a:cubicBezTo>
                  <a:cubicBezTo>
                    <a:pt x="1203" y="11343"/>
                    <a:pt x="284" y="15446"/>
                    <a:pt x="54" y="17799"/>
                  </a:cubicBezTo>
                  <a:cubicBezTo>
                    <a:pt x="-176" y="20152"/>
                    <a:pt x="284" y="20755"/>
                    <a:pt x="2352" y="21117"/>
                  </a:cubicBezTo>
                  <a:cubicBezTo>
                    <a:pt x="4420" y="21479"/>
                    <a:pt x="8096" y="21600"/>
                    <a:pt x="11543" y="21178"/>
                  </a:cubicBezTo>
                  <a:cubicBezTo>
                    <a:pt x="14990" y="20755"/>
                    <a:pt x="18207" y="19790"/>
                    <a:pt x="21424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0" name="Line"/>
            <p:cNvSpPr/>
            <p:nvPr/>
          </p:nvSpPr>
          <p:spPr>
            <a:xfrm>
              <a:off x="5035816" y="29718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1" name="Line"/>
            <p:cNvSpPr/>
            <p:nvPr/>
          </p:nvSpPr>
          <p:spPr>
            <a:xfrm>
              <a:off x="5194566" y="2952834"/>
              <a:ext cx="68135" cy="19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61" extrusionOk="0">
                  <a:moveTo>
                    <a:pt x="0" y="8952"/>
                  </a:moveTo>
                  <a:cubicBezTo>
                    <a:pt x="5891" y="6884"/>
                    <a:pt x="11782" y="4816"/>
                    <a:pt x="15709" y="3208"/>
                  </a:cubicBezTo>
                  <a:cubicBezTo>
                    <a:pt x="19636" y="1599"/>
                    <a:pt x="21600" y="450"/>
                    <a:pt x="20945" y="106"/>
                  </a:cubicBezTo>
                  <a:cubicBezTo>
                    <a:pt x="20291" y="-239"/>
                    <a:pt x="17018" y="221"/>
                    <a:pt x="13418" y="2059"/>
                  </a:cubicBezTo>
                  <a:cubicBezTo>
                    <a:pt x="9818" y="3897"/>
                    <a:pt x="5891" y="7114"/>
                    <a:pt x="6545" y="10561"/>
                  </a:cubicBezTo>
                  <a:cubicBezTo>
                    <a:pt x="7200" y="14008"/>
                    <a:pt x="12436" y="17684"/>
                    <a:pt x="17673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2" name="Line"/>
            <p:cNvSpPr/>
            <p:nvPr/>
          </p:nvSpPr>
          <p:spPr>
            <a:xfrm>
              <a:off x="5356644" y="2967566"/>
              <a:ext cx="168123" cy="1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4" extrusionOk="0">
                  <a:moveTo>
                    <a:pt x="386" y="4383"/>
                  </a:moveTo>
                  <a:cubicBezTo>
                    <a:pt x="386" y="9078"/>
                    <a:pt x="386" y="13774"/>
                    <a:pt x="251" y="16904"/>
                  </a:cubicBezTo>
                  <a:cubicBezTo>
                    <a:pt x="116" y="20035"/>
                    <a:pt x="-154" y="21600"/>
                    <a:pt x="116" y="21443"/>
                  </a:cubicBezTo>
                  <a:cubicBezTo>
                    <a:pt x="386" y="21287"/>
                    <a:pt x="1196" y="19409"/>
                    <a:pt x="2276" y="15965"/>
                  </a:cubicBezTo>
                  <a:cubicBezTo>
                    <a:pt x="3356" y="12522"/>
                    <a:pt x="4706" y="7513"/>
                    <a:pt x="5786" y="4383"/>
                  </a:cubicBezTo>
                  <a:cubicBezTo>
                    <a:pt x="6866" y="1252"/>
                    <a:pt x="7676" y="0"/>
                    <a:pt x="8486" y="0"/>
                  </a:cubicBezTo>
                  <a:cubicBezTo>
                    <a:pt x="9296" y="0"/>
                    <a:pt x="10106" y="1252"/>
                    <a:pt x="10646" y="4226"/>
                  </a:cubicBezTo>
                  <a:cubicBezTo>
                    <a:pt x="11186" y="7200"/>
                    <a:pt x="11456" y="11896"/>
                    <a:pt x="11456" y="15026"/>
                  </a:cubicBezTo>
                  <a:cubicBezTo>
                    <a:pt x="11456" y="18157"/>
                    <a:pt x="11186" y="19722"/>
                    <a:pt x="11321" y="19565"/>
                  </a:cubicBezTo>
                  <a:cubicBezTo>
                    <a:pt x="11456" y="19409"/>
                    <a:pt x="11996" y="17530"/>
                    <a:pt x="12806" y="15965"/>
                  </a:cubicBezTo>
                  <a:cubicBezTo>
                    <a:pt x="13616" y="14400"/>
                    <a:pt x="14696" y="13148"/>
                    <a:pt x="16046" y="11739"/>
                  </a:cubicBezTo>
                  <a:cubicBezTo>
                    <a:pt x="17396" y="10330"/>
                    <a:pt x="19016" y="8765"/>
                    <a:pt x="19961" y="8765"/>
                  </a:cubicBezTo>
                  <a:cubicBezTo>
                    <a:pt x="20906" y="8765"/>
                    <a:pt x="21176" y="10330"/>
                    <a:pt x="21446" y="11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3" name="Line"/>
            <p:cNvSpPr/>
            <p:nvPr/>
          </p:nvSpPr>
          <p:spPr>
            <a:xfrm>
              <a:off x="5356989" y="2943074"/>
              <a:ext cx="212228" cy="26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62" extrusionOk="0">
                  <a:moveTo>
                    <a:pt x="271" y="2754"/>
                  </a:moveTo>
                  <a:cubicBezTo>
                    <a:pt x="57" y="1591"/>
                    <a:pt x="-157" y="428"/>
                    <a:pt x="164" y="95"/>
                  </a:cubicBezTo>
                  <a:cubicBezTo>
                    <a:pt x="485" y="-237"/>
                    <a:pt x="1340" y="261"/>
                    <a:pt x="3158" y="2255"/>
                  </a:cubicBezTo>
                  <a:cubicBezTo>
                    <a:pt x="4976" y="4249"/>
                    <a:pt x="7756" y="7738"/>
                    <a:pt x="9039" y="10646"/>
                  </a:cubicBezTo>
                  <a:cubicBezTo>
                    <a:pt x="10322" y="13554"/>
                    <a:pt x="10108" y="15880"/>
                    <a:pt x="9681" y="17458"/>
                  </a:cubicBezTo>
                  <a:cubicBezTo>
                    <a:pt x="9253" y="19037"/>
                    <a:pt x="8611" y="19868"/>
                    <a:pt x="7649" y="20449"/>
                  </a:cubicBezTo>
                  <a:cubicBezTo>
                    <a:pt x="6687" y="21031"/>
                    <a:pt x="5403" y="21363"/>
                    <a:pt x="4655" y="21031"/>
                  </a:cubicBezTo>
                  <a:cubicBezTo>
                    <a:pt x="3906" y="20698"/>
                    <a:pt x="3693" y="19701"/>
                    <a:pt x="4227" y="16877"/>
                  </a:cubicBezTo>
                  <a:cubicBezTo>
                    <a:pt x="4762" y="14052"/>
                    <a:pt x="6045" y="9400"/>
                    <a:pt x="8184" y="6492"/>
                  </a:cubicBezTo>
                  <a:cubicBezTo>
                    <a:pt x="10322" y="3585"/>
                    <a:pt x="13316" y="2421"/>
                    <a:pt x="15669" y="1840"/>
                  </a:cubicBezTo>
                  <a:cubicBezTo>
                    <a:pt x="18021" y="1258"/>
                    <a:pt x="19732" y="1258"/>
                    <a:pt x="21443" y="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4" name="Line"/>
            <p:cNvSpPr/>
            <p:nvPr/>
          </p:nvSpPr>
          <p:spPr>
            <a:xfrm>
              <a:off x="5591749" y="2997200"/>
              <a:ext cx="22723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extrusionOk="0">
                  <a:moveTo>
                    <a:pt x="871" y="0"/>
                  </a:moveTo>
                  <a:cubicBezTo>
                    <a:pt x="1071" y="4181"/>
                    <a:pt x="1271" y="8361"/>
                    <a:pt x="1071" y="11613"/>
                  </a:cubicBezTo>
                  <a:cubicBezTo>
                    <a:pt x="871" y="14865"/>
                    <a:pt x="271" y="17187"/>
                    <a:pt x="71" y="17652"/>
                  </a:cubicBezTo>
                  <a:cubicBezTo>
                    <a:pt x="-129" y="18116"/>
                    <a:pt x="71" y="16723"/>
                    <a:pt x="971" y="14168"/>
                  </a:cubicBezTo>
                  <a:cubicBezTo>
                    <a:pt x="1871" y="11613"/>
                    <a:pt x="3471" y="7897"/>
                    <a:pt x="4671" y="5342"/>
                  </a:cubicBezTo>
                  <a:cubicBezTo>
                    <a:pt x="5871" y="2787"/>
                    <a:pt x="6671" y="1394"/>
                    <a:pt x="7471" y="1045"/>
                  </a:cubicBezTo>
                  <a:cubicBezTo>
                    <a:pt x="8271" y="697"/>
                    <a:pt x="9071" y="1394"/>
                    <a:pt x="9471" y="2787"/>
                  </a:cubicBezTo>
                  <a:cubicBezTo>
                    <a:pt x="9871" y="4181"/>
                    <a:pt x="9871" y="6271"/>
                    <a:pt x="9771" y="8013"/>
                  </a:cubicBezTo>
                  <a:cubicBezTo>
                    <a:pt x="9671" y="9755"/>
                    <a:pt x="9471" y="11148"/>
                    <a:pt x="9671" y="11265"/>
                  </a:cubicBezTo>
                  <a:cubicBezTo>
                    <a:pt x="9871" y="11381"/>
                    <a:pt x="10471" y="10219"/>
                    <a:pt x="11471" y="8361"/>
                  </a:cubicBezTo>
                  <a:cubicBezTo>
                    <a:pt x="12471" y="6503"/>
                    <a:pt x="13871" y="3948"/>
                    <a:pt x="15071" y="2323"/>
                  </a:cubicBezTo>
                  <a:cubicBezTo>
                    <a:pt x="16271" y="697"/>
                    <a:pt x="17271" y="0"/>
                    <a:pt x="18171" y="0"/>
                  </a:cubicBezTo>
                  <a:cubicBezTo>
                    <a:pt x="19071" y="0"/>
                    <a:pt x="19871" y="697"/>
                    <a:pt x="20471" y="2903"/>
                  </a:cubicBezTo>
                  <a:cubicBezTo>
                    <a:pt x="21071" y="5110"/>
                    <a:pt x="21471" y="8826"/>
                    <a:pt x="21471" y="12194"/>
                  </a:cubicBezTo>
                  <a:cubicBezTo>
                    <a:pt x="21471" y="15561"/>
                    <a:pt x="21071" y="18581"/>
                    <a:pt x="206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5" name="Line"/>
            <p:cNvSpPr/>
            <p:nvPr/>
          </p:nvSpPr>
          <p:spPr>
            <a:xfrm>
              <a:off x="6292559" y="2978207"/>
              <a:ext cx="160330" cy="50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67" extrusionOk="0">
                  <a:moveTo>
                    <a:pt x="4173" y="4014"/>
                  </a:moveTo>
                  <a:cubicBezTo>
                    <a:pt x="4173" y="8120"/>
                    <a:pt x="4173" y="12225"/>
                    <a:pt x="4173" y="14992"/>
                  </a:cubicBezTo>
                  <a:cubicBezTo>
                    <a:pt x="4173" y="17759"/>
                    <a:pt x="4173" y="19187"/>
                    <a:pt x="4036" y="20125"/>
                  </a:cubicBezTo>
                  <a:cubicBezTo>
                    <a:pt x="3899" y="21062"/>
                    <a:pt x="3626" y="21508"/>
                    <a:pt x="3079" y="21463"/>
                  </a:cubicBezTo>
                  <a:cubicBezTo>
                    <a:pt x="2532" y="21419"/>
                    <a:pt x="1712" y="20883"/>
                    <a:pt x="1028" y="19143"/>
                  </a:cubicBezTo>
                  <a:cubicBezTo>
                    <a:pt x="345" y="17402"/>
                    <a:pt x="-202" y="14457"/>
                    <a:pt x="71" y="11601"/>
                  </a:cubicBezTo>
                  <a:cubicBezTo>
                    <a:pt x="345" y="8744"/>
                    <a:pt x="1439" y="5977"/>
                    <a:pt x="2669" y="4103"/>
                  </a:cubicBezTo>
                  <a:cubicBezTo>
                    <a:pt x="3899" y="2229"/>
                    <a:pt x="5266" y="1247"/>
                    <a:pt x="6633" y="667"/>
                  </a:cubicBezTo>
                  <a:cubicBezTo>
                    <a:pt x="8001" y="87"/>
                    <a:pt x="9368" y="-92"/>
                    <a:pt x="11555" y="42"/>
                  </a:cubicBezTo>
                  <a:cubicBezTo>
                    <a:pt x="13742" y="176"/>
                    <a:pt x="16750" y="622"/>
                    <a:pt x="18664" y="1425"/>
                  </a:cubicBezTo>
                  <a:cubicBezTo>
                    <a:pt x="20578" y="2229"/>
                    <a:pt x="21398" y="3389"/>
                    <a:pt x="20031" y="4549"/>
                  </a:cubicBezTo>
                  <a:cubicBezTo>
                    <a:pt x="18664" y="5710"/>
                    <a:pt x="15109" y="6870"/>
                    <a:pt x="12512" y="7495"/>
                  </a:cubicBezTo>
                  <a:cubicBezTo>
                    <a:pt x="9914" y="8120"/>
                    <a:pt x="8274" y="8209"/>
                    <a:pt x="6633" y="7896"/>
                  </a:cubicBezTo>
                  <a:cubicBezTo>
                    <a:pt x="4993" y="7584"/>
                    <a:pt x="3352" y="6870"/>
                    <a:pt x="1712" y="6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6" name="Line"/>
            <p:cNvSpPr/>
            <p:nvPr/>
          </p:nvSpPr>
          <p:spPr>
            <a:xfrm>
              <a:off x="6382016" y="2998195"/>
              <a:ext cx="228601" cy="18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extrusionOk="0">
                  <a:moveTo>
                    <a:pt x="0" y="3566"/>
                  </a:moveTo>
                  <a:cubicBezTo>
                    <a:pt x="2800" y="2339"/>
                    <a:pt x="5600" y="1112"/>
                    <a:pt x="7900" y="1848"/>
                  </a:cubicBezTo>
                  <a:cubicBezTo>
                    <a:pt x="10200" y="2584"/>
                    <a:pt x="12000" y="5284"/>
                    <a:pt x="12800" y="8598"/>
                  </a:cubicBezTo>
                  <a:cubicBezTo>
                    <a:pt x="13600" y="11912"/>
                    <a:pt x="13400" y="15839"/>
                    <a:pt x="12900" y="18171"/>
                  </a:cubicBezTo>
                  <a:cubicBezTo>
                    <a:pt x="12400" y="20503"/>
                    <a:pt x="11600" y="21239"/>
                    <a:pt x="10900" y="20994"/>
                  </a:cubicBezTo>
                  <a:cubicBezTo>
                    <a:pt x="10200" y="20748"/>
                    <a:pt x="9600" y="19521"/>
                    <a:pt x="9400" y="16698"/>
                  </a:cubicBezTo>
                  <a:cubicBezTo>
                    <a:pt x="9200" y="13875"/>
                    <a:pt x="9400" y="9457"/>
                    <a:pt x="10200" y="6266"/>
                  </a:cubicBezTo>
                  <a:cubicBezTo>
                    <a:pt x="11000" y="3075"/>
                    <a:pt x="12400" y="1112"/>
                    <a:pt x="14400" y="375"/>
                  </a:cubicBezTo>
                  <a:cubicBezTo>
                    <a:pt x="16400" y="-361"/>
                    <a:pt x="19000" y="130"/>
                    <a:pt x="21600" y="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7" name="Line"/>
            <p:cNvSpPr/>
            <p:nvPr/>
          </p:nvSpPr>
          <p:spPr>
            <a:xfrm>
              <a:off x="6603709" y="3009900"/>
              <a:ext cx="8310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extrusionOk="0">
                  <a:moveTo>
                    <a:pt x="16342" y="5400"/>
                  </a:moveTo>
                  <a:cubicBezTo>
                    <a:pt x="13102" y="5040"/>
                    <a:pt x="9862" y="4680"/>
                    <a:pt x="7432" y="5220"/>
                  </a:cubicBezTo>
                  <a:cubicBezTo>
                    <a:pt x="5002" y="5760"/>
                    <a:pt x="3382" y="7200"/>
                    <a:pt x="2032" y="9720"/>
                  </a:cubicBezTo>
                  <a:cubicBezTo>
                    <a:pt x="682" y="12240"/>
                    <a:pt x="-398" y="15840"/>
                    <a:pt x="142" y="18180"/>
                  </a:cubicBezTo>
                  <a:cubicBezTo>
                    <a:pt x="682" y="20520"/>
                    <a:pt x="2842" y="21600"/>
                    <a:pt x="6622" y="21600"/>
                  </a:cubicBezTo>
                  <a:cubicBezTo>
                    <a:pt x="10402" y="21600"/>
                    <a:pt x="15802" y="20520"/>
                    <a:pt x="18502" y="16740"/>
                  </a:cubicBezTo>
                  <a:cubicBezTo>
                    <a:pt x="21202" y="12960"/>
                    <a:pt x="21202" y="6480"/>
                    <a:pt x="212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8" name="Line"/>
            <p:cNvSpPr/>
            <p:nvPr/>
          </p:nvSpPr>
          <p:spPr>
            <a:xfrm>
              <a:off x="6731266" y="2802680"/>
              <a:ext cx="92305" cy="37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66" extrusionOk="0">
                  <a:moveTo>
                    <a:pt x="14727" y="594"/>
                  </a:moveTo>
                  <a:cubicBezTo>
                    <a:pt x="12764" y="230"/>
                    <a:pt x="10800" y="-134"/>
                    <a:pt x="9573" y="48"/>
                  </a:cubicBezTo>
                  <a:cubicBezTo>
                    <a:pt x="8345" y="230"/>
                    <a:pt x="7855" y="958"/>
                    <a:pt x="7609" y="3203"/>
                  </a:cubicBezTo>
                  <a:cubicBezTo>
                    <a:pt x="7364" y="5448"/>
                    <a:pt x="7364" y="9210"/>
                    <a:pt x="7364" y="12304"/>
                  </a:cubicBezTo>
                  <a:cubicBezTo>
                    <a:pt x="7364" y="15399"/>
                    <a:pt x="7364" y="17826"/>
                    <a:pt x="6627" y="19342"/>
                  </a:cubicBezTo>
                  <a:cubicBezTo>
                    <a:pt x="5891" y="20859"/>
                    <a:pt x="4418" y="21466"/>
                    <a:pt x="3191" y="21466"/>
                  </a:cubicBezTo>
                  <a:cubicBezTo>
                    <a:pt x="1964" y="21466"/>
                    <a:pt x="982" y="20859"/>
                    <a:pt x="736" y="19949"/>
                  </a:cubicBezTo>
                  <a:cubicBezTo>
                    <a:pt x="491" y="19039"/>
                    <a:pt x="982" y="17826"/>
                    <a:pt x="1964" y="16915"/>
                  </a:cubicBezTo>
                  <a:cubicBezTo>
                    <a:pt x="2945" y="16005"/>
                    <a:pt x="4418" y="15399"/>
                    <a:pt x="6136" y="14913"/>
                  </a:cubicBezTo>
                  <a:cubicBezTo>
                    <a:pt x="7855" y="14428"/>
                    <a:pt x="9818" y="14064"/>
                    <a:pt x="12027" y="14064"/>
                  </a:cubicBezTo>
                  <a:cubicBezTo>
                    <a:pt x="14236" y="14064"/>
                    <a:pt x="16691" y="14428"/>
                    <a:pt x="18409" y="14913"/>
                  </a:cubicBezTo>
                  <a:cubicBezTo>
                    <a:pt x="20127" y="15399"/>
                    <a:pt x="21109" y="16005"/>
                    <a:pt x="21355" y="16612"/>
                  </a:cubicBezTo>
                  <a:cubicBezTo>
                    <a:pt x="21600" y="17219"/>
                    <a:pt x="21109" y="17826"/>
                    <a:pt x="17427" y="18493"/>
                  </a:cubicBezTo>
                  <a:cubicBezTo>
                    <a:pt x="13745" y="19160"/>
                    <a:pt x="6873" y="19888"/>
                    <a:pt x="0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69" name="Line"/>
            <p:cNvSpPr/>
            <p:nvPr/>
          </p:nvSpPr>
          <p:spPr>
            <a:xfrm>
              <a:off x="6890016" y="31305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0" name="Line"/>
            <p:cNvSpPr/>
            <p:nvPr/>
          </p:nvSpPr>
          <p:spPr>
            <a:xfrm>
              <a:off x="7348163" y="2823305"/>
              <a:ext cx="373704" cy="61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4" extrusionOk="0">
                  <a:moveTo>
                    <a:pt x="9098" y="8020"/>
                  </a:moveTo>
                  <a:cubicBezTo>
                    <a:pt x="8243" y="7285"/>
                    <a:pt x="7389" y="6550"/>
                    <a:pt x="6047" y="6440"/>
                  </a:cubicBezTo>
                  <a:cubicBezTo>
                    <a:pt x="4704" y="6330"/>
                    <a:pt x="2874" y="6844"/>
                    <a:pt x="1714" y="7799"/>
                  </a:cubicBezTo>
                  <a:cubicBezTo>
                    <a:pt x="555" y="8754"/>
                    <a:pt x="67" y="10150"/>
                    <a:pt x="6" y="10995"/>
                  </a:cubicBezTo>
                  <a:cubicBezTo>
                    <a:pt x="-55" y="11840"/>
                    <a:pt x="311" y="12134"/>
                    <a:pt x="1531" y="11950"/>
                  </a:cubicBezTo>
                  <a:cubicBezTo>
                    <a:pt x="2752" y="11767"/>
                    <a:pt x="4826" y="11105"/>
                    <a:pt x="6047" y="10150"/>
                  </a:cubicBezTo>
                  <a:cubicBezTo>
                    <a:pt x="7267" y="9195"/>
                    <a:pt x="7633" y="7946"/>
                    <a:pt x="8060" y="6881"/>
                  </a:cubicBezTo>
                  <a:cubicBezTo>
                    <a:pt x="8487" y="5816"/>
                    <a:pt x="8976" y="4934"/>
                    <a:pt x="9830" y="4089"/>
                  </a:cubicBezTo>
                  <a:cubicBezTo>
                    <a:pt x="10684" y="3244"/>
                    <a:pt x="11904" y="2436"/>
                    <a:pt x="12820" y="1848"/>
                  </a:cubicBezTo>
                  <a:cubicBezTo>
                    <a:pt x="13735" y="1260"/>
                    <a:pt x="14345" y="893"/>
                    <a:pt x="15016" y="562"/>
                  </a:cubicBezTo>
                  <a:cubicBezTo>
                    <a:pt x="15687" y="232"/>
                    <a:pt x="16420" y="-62"/>
                    <a:pt x="16786" y="11"/>
                  </a:cubicBezTo>
                  <a:cubicBezTo>
                    <a:pt x="17152" y="85"/>
                    <a:pt x="17152" y="526"/>
                    <a:pt x="16725" y="1554"/>
                  </a:cubicBezTo>
                  <a:cubicBezTo>
                    <a:pt x="16298" y="2583"/>
                    <a:pt x="15443" y="4199"/>
                    <a:pt x="14162" y="6330"/>
                  </a:cubicBezTo>
                  <a:cubicBezTo>
                    <a:pt x="12881" y="8460"/>
                    <a:pt x="11172" y="11105"/>
                    <a:pt x="10074" y="13456"/>
                  </a:cubicBezTo>
                  <a:cubicBezTo>
                    <a:pt x="8976" y="15807"/>
                    <a:pt x="8487" y="17865"/>
                    <a:pt x="8304" y="19114"/>
                  </a:cubicBezTo>
                  <a:cubicBezTo>
                    <a:pt x="8121" y="20362"/>
                    <a:pt x="8243" y="20803"/>
                    <a:pt x="8609" y="21097"/>
                  </a:cubicBezTo>
                  <a:cubicBezTo>
                    <a:pt x="8976" y="21391"/>
                    <a:pt x="9586" y="21538"/>
                    <a:pt x="10440" y="21428"/>
                  </a:cubicBezTo>
                  <a:cubicBezTo>
                    <a:pt x="11294" y="21318"/>
                    <a:pt x="12392" y="20950"/>
                    <a:pt x="13186" y="19848"/>
                  </a:cubicBezTo>
                  <a:cubicBezTo>
                    <a:pt x="13979" y="18746"/>
                    <a:pt x="14467" y="16909"/>
                    <a:pt x="14467" y="15734"/>
                  </a:cubicBezTo>
                  <a:cubicBezTo>
                    <a:pt x="14467" y="14558"/>
                    <a:pt x="13979" y="14044"/>
                    <a:pt x="14040" y="13824"/>
                  </a:cubicBezTo>
                  <a:cubicBezTo>
                    <a:pt x="14101" y="13603"/>
                    <a:pt x="14711" y="13677"/>
                    <a:pt x="16053" y="13567"/>
                  </a:cubicBezTo>
                  <a:cubicBezTo>
                    <a:pt x="17396" y="13456"/>
                    <a:pt x="19470" y="13162"/>
                    <a:pt x="21545" y="12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1" name="Line"/>
            <p:cNvSpPr/>
            <p:nvPr/>
          </p:nvSpPr>
          <p:spPr>
            <a:xfrm>
              <a:off x="8127043" y="2838450"/>
              <a:ext cx="126771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43" extrusionOk="0">
                  <a:moveTo>
                    <a:pt x="4453" y="0"/>
                  </a:moveTo>
                  <a:cubicBezTo>
                    <a:pt x="3745" y="3398"/>
                    <a:pt x="3037" y="6796"/>
                    <a:pt x="2860" y="10133"/>
                  </a:cubicBezTo>
                  <a:cubicBezTo>
                    <a:pt x="2683" y="13470"/>
                    <a:pt x="3037" y="16746"/>
                    <a:pt x="2860" y="18748"/>
                  </a:cubicBezTo>
                  <a:cubicBezTo>
                    <a:pt x="2683" y="20751"/>
                    <a:pt x="1975" y="21479"/>
                    <a:pt x="1266" y="21539"/>
                  </a:cubicBezTo>
                  <a:cubicBezTo>
                    <a:pt x="558" y="21600"/>
                    <a:pt x="-150" y="20993"/>
                    <a:pt x="27" y="19598"/>
                  </a:cubicBezTo>
                  <a:cubicBezTo>
                    <a:pt x="204" y="18202"/>
                    <a:pt x="1266" y="16018"/>
                    <a:pt x="2506" y="14683"/>
                  </a:cubicBezTo>
                  <a:cubicBezTo>
                    <a:pt x="3745" y="13348"/>
                    <a:pt x="5161" y="12863"/>
                    <a:pt x="6932" y="12681"/>
                  </a:cubicBezTo>
                  <a:cubicBezTo>
                    <a:pt x="8702" y="12499"/>
                    <a:pt x="10827" y="12620"/>
                    <a:pt x="13306" y="13227"/>
                  </a:cubicBezTo>
                  <a:cubicBezTo>
                    <a:pt x="15784" y="13834"/>
                    <a:pt x="18617" y="14926"/>
                    <a:pt x="20034" y="15836"/>
                  </a:cubicBezTo>
                  <a:cubicBezTo>
                    <a:pt x="21450" y="16746"/>
                    <a:pt x="21450" y="17474"/>
                    <a:pt x="20742" y="18020"/>
                  </a:cubicBezTo>
                  <a:cubicBezTo>
                    <a:pt x="20034" y="18566"/>
                    <a:pt x="18617" y="18930"/>
                    <a:pt x="15784" y="19173"/>
                  </a:cubicBezTo>
                  <a:cubicBezTo>
                    <a:pt x="12952" y="19416"/>
                    <a:pt x="8702" y="19537"/>
                    <a:pt x="5693" y="18930"/>
                  </a:cubicBezTo>
                  <a:cubicBezTo>
                    <a:pt x="2683" y="18324"/>
                    <a:pt x="912" y="16989"/>
                    <a:pt x="735" y="16079"/>
                  </a:cubicBezTo>
                  <a:cubicBezTo>
                    <a:pt x="558" y="15169"/>
                    <a:pt x="1975" y="14683"/>
                    <a:pt x="3391" y="14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2" name="Line"/>
            <p:cNvSpPr/>
            <p:nvPr/>
          </p:nvSpPr>
          <p:spPr>
            <a:xfrm>
              <a:off x="8293366" y="3001977"/>
              <a:ext cx="82075" cy="14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977" extrusionOk="0">
                  <a:moveTo>
                    <a:pt x="0" y="7745"/>
                  </a:moveTo>
                  <a:cubicBezTo>
                    <a:pt x="2700" y="8371"/>
                    <a:pt x="5400" y="8997"/>
                    <a:pt x="8640" y="8528"/>
                  </a:cubicBezTo>
                  <a:cubicBezTo>
                    <a:pt x="11880" y="8058"/>
                    <a:pt x="15660" y="6493"/>
                    <a:pt x="18090" y="4771"/>
                  </a:cubicBezTo>
                  <a:cubicBezTo>
                    <a:pt x="20520" y="3049"/>
                    <a:pt x="21600" y="1171"/>
                    <a:pt x="20520" y="389"/>
                  </a:cubicBezTo>
                  <a:cubicBezTo>
                    <a:pt x="19440" y="-394"/>
                    <a:pt x="16200" y="-81"/>
                    <a:pt x="12420" y="2110"/>
                  </a:cubicBezTo>
                  <a:cubicBezTo>
                    <a:pt x="8640" y="4302"/>
                    <a:pt x="4320" y="8371"/>
                    <a:pt x="2160" y="11345"/>
                  </a:cubicBezTo>
                  <a:cubicBezTo>
                    <a:pt x="0" y="14319"/>
                    <a:pt x="0" y="16197"/>
                    <a:pt x="810" y="17763"/>
                  </a:cubicBezTo>
                  <a:cubicBezTo>
                    <a:pt x="1620" y="19328"/>
                    <a:pt x="3240" y="20580"/>
                    <a:pt x="6210" y="20893"/>
                  </a:cubicBezTo>
                  <a:cubicBezTo>
                    <a:pt x="9180" y="21206"/>
                    <a:pt x="13500" y="20580"/>
                    <a:pt x="17820" y="19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3" name="Line"/>
            <p:cNvSpPr/>
            <p:nvPr/>
          </p:nvSpPr>
          <p:spPr>
            <a:xfrm>
              <a:off x="8452116" y="3067050"/>
              <a:ext cx="1" cy="635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4" name="Line"/>
            <p:cNvSpPr/>
            <p:nvPr/>
          </p:nvSpPr>
          <p:spPr>
            <a:xfrm>
              <a:off x="8452116" y="29464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5" name="Line"/>
            <p:cNvSpPr/>
            <p:nvPr/>
          </p:nvSpPr>
          <p:spPr>
            <a:xfrm>
              <a:off x="8510967" y="2990350"/>
              <a:ext cx="93550" cy="14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54" extrusionOk="0">
                  <a:moveTo>
                    <a:pt x="2494" y="1044"/>
                  </a:moveTo>
                  <a:cubicBezTo>
                    <a:pt x="1054" y="5879"/>
                    <a:pt x="-386" y="10715"/>
                    <a:pt x="94" y="10715"/>
                  </a:cubicBezTo>
                  <a:cubicBezTo>
                    <a:pt x="574" y="10715"/>
                    <a:pt x="2974" y="5879"/>
                    <a:pt x="5374" y="3139"/>
                  </a:cubicBezTo>
                  <a:cubicBezTo>
                    <a:pt x="7774" y="399"/>
                    <a:pt x="10174" y="-246"/>
                    <a:pt x="12094" y="76"/>
                  </a:cubicBezTo>
                  <a:cubicBezTo>
                    <a:pt x="14014" y="399"/>
                    <a:pt x="15454" y="1688"/>
                    <a:pt x="16894" y="5396"/>
                  </a:cubicBezTo>
                  <a:cubicBezTo>
                    <a:pt x="18334" y="9103"/>
                    <a:pt x="19774" y="15229"/>
                    <a:pt x="21214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6" name="Line"/>
            <p:cNvSpPr/>
            <p:nvPr/>
          </p:nvSpPr>
          <p:spPr>
            <a:xfrm>
              <a:off x="8617216" y="2983429"/>
              <a:ext cx="113767" cy="38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39" extrusionOk="0">
                  <a:moveTo>
                    <a:pt x="18000" y="4990"/>
                  </a:moveTo>
                  <a:cubicBezTo>
                    <a:pt x="18800" y="4286"/>
                    <a:pt x="19600" y="3582"/>
                    <a:pt x="20000" y="2701"/>
                  </a:cubicBezTo>
                  <a:cubicBezTo>
                    <a:pt x="20400" y="1821"/>
                    <a:pt x="20400" y="764"/>
                    <a:pt x="19400" y="295"/>
                  </a:cubicBezTo>
                  <a:cubicBezTo>
                    <a:pt x="18400" y="-175"/>
                    <a:pt x="16400" y="-58"/>
                    <a:pt x="14200" y="471"/>
                  </a:cubicBezTo>
                  <a:cubicBezTo>
                    <a:pt x="12000" y="999"/>
                    <a:pt x="9600" y="1938"/>
                    <a:pt x="8200" y="2701"/>
                  </a:cubicBezTo>
                  <a:cubicBezTo>
                    <a:pt x="6800" y="3464"/>
                    <a:pt x="6400" y="4051"/>
                    <a:pt x="7000" y="4521"/>
                  </a:cubicBezTo>
                  <a:cubicBezTo>
                    <a:pt x="7600" y="4990"/>
                    <a:pt x="9200" y="5342"/>
                    <a:pt x="11600" y="5460"/>
                  </a:cubicBezTo>
                  <a:cubicBezTo>
                    <a:pt x="14000" y="5577"/>
                    <a:pt x="17200" y="5460"/>
                    <a:pt x="19000" y="5695"/>
                  </a:cubicBezTo>
                  <a:cubicBezTo>
                    <a:pt x="20800" y="5929"/>
                    <a:pt x="21200" y="6516"/>
                    <a:pt x="21400" y="8571"/>
                  </a:cubicBezTo>
                  <a:cubicBezTo>
                    <a:pt x="21600" y="10625"/>
                    <a:pt x="21600" y="14147"/>
                    <a:pt x="20400" y="16612"/>
                  </a:cubicBezTo>
                  <a:cubicBezTo>
                    <a:pt x="19200" y="19077"/>
                    <a:pt x="16800" y="20486"/>
                    <a:pt x="13600" y="20955"/>
                  </a:cubicBezTo>
                  <a:cubicBezTo>
                    <a:pt x="10400" y="21425"/>
                    <a:pt x="6400" y="20955"/>
                    <a:pt x="4000" y="20016"/>
                  </a:cubicBezTo>
                  <a:cubicBezTo>
                    <a:pt x="1600" y="19077"/>
                    <a:pt x="800" y="17668"/>
                    <a:pt x="0" y="16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7" name="Line"/>
            <p:cNvSpPr/>
            <p:nvPr/>
          </p:nvSpPr>
          <p:spPr>
            <a:xfrm>
              <a:off x="9042666" y="3079750"/>
              <a:ext cx="1" cy="1016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8" name="Line"/>
            <p:cNvSpPr/>
            <p:nvPr/>
          </p:nvSpPr>
          <p:spPr>
            <a:xfrm>
              <a:off x="9055366" y="29273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79" name="Line"/>
            <p:cNvSpPr/>
            <p:nvPr/>
          </p:nvSpPr>
          <p:spPr>
            <a:xfrm>
              <a:off x="9116495" y="2984499"/>
              <a:ext cx="11667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extrusionOk="0">
                  <a:moveTo>
                    <a:pt x="2747" y="0"/>
                  </a:moveTo>
                  <a:cubicBezTo>
                    <a:pt x="2747" y="4731"/>
                    <a:pt x="2747" y="9463"/>
                    <a:pt x="2361" y="12343"/>
                  </a:cubicBezTo>
                  <a:cubicBezTo>
                    <a:pt x="1975" y="15223"/>
                    <a:pt x="1204" y="16251"/>
                    <a:pt x="625" y="16149"/>
                  </a:cubicBezTo>
                  <a:cubicBezTo>
                    <a:pt x="47" y="16046"/>
                    <a:pt x="-339" y="14811"/>
                    <a:pt x="432" y="12857"/>
                  </a:cubicBezTo>
                  <a:cubicBezTo>
                    <a:pt x="1204" y="10903"/>
                    <a:pt x="3132" y="8229"/>
                    <a:pt x="5061" y="6480"/>
                  </a:cubicBezTo>
                  <a:cubicBezTo>
                    <a:pt x="6990" y="4731"/>
                    <a:pt x="8918" y="3909"/>
                    <a:pt x="10654" y="3806"/>
                  </a:cubicBezTo>
                  <a:cubicBezTo>
                    <a:pt x="12390" y="3703"/>
                    <a:pt x="13932" y="4320"/>
                    <a:pt x="15668" y="7406"/>
                  </a:cubicBezTo>
                  <a:cubicBezTo>
                    <a:pt x="17404" y="10491"/>
                    <a:pt x="19332" y="16046"/>
                    <a:pt x="21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0" name="Line"/>
            <p:cNvSpPr/>
            <p:nvPr/>
          </p:nvSpPr>
          <p:spPr>
            <a:xfrm>
              <a:off x="9528209" y="2984535"/>
              <a:ext cx="206608" cy="17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507" extrusionOk="0">
                  <a:moveTo>
                    <a:pt x="16224" y="5151"/>
                  </a:moveTo>
                  <a:cubicBezTo>
                    <a:pt x="16004" y="3678"/>
                    <a:pt x="15783" y="2205"/>
                    <a:pt x="14571" y="1101"/>
                  </a:cubicBezTo>
                  <a:cubicBezTo>
                    <a:pt x="13359" y="-4"/>
                    <a:pt x="11155" y="-740"/>
                    <a:pt x="8620" y="1224"/>
                  </a:cubicBezTo>
                  <a:cubicBezTo>
                    <a:pt x="6085" y="3187"/>
                    <a:pt x="3220" y="7851"/>
                    <a:pt x="1677" y="10796"/>
                  </a:cubicBezTo>
                  <a:cubicBezTo>
                    <a:pt x="134" y="13742"/>
                    <a:pt x="-86" y="14969"/>
                    <a:pt x="24" y="16442"/>
                  </a:cubicBezTo>
                  <a:cubicBezTo>
                    <a:pt x="134" y="17915"/>
                    <a:pt x="575" y="19633"/>
                    <a:pt x="1347" y="20246"/>
                  </a:cubicBezTo>
                  <a:cubicBezTo>
                    <a:pt x="2118" y="20860"/>
                    <a:pt x="3220" y="20369"/>
                    <a:pt x="4653" y="19019"/>
                  </a:cubicBezTo>
                  <a:cubicBezTo>
                    <a:pt x="6085" y="17669"/>
                    <a:pt x="7849" y="15460"/>
                    <a:pt x="9061" y="13742"/>
                  </a:cubicBezTo>
                  <a:cubicBezTo>
                    <a:pt x="10273" y="12024"/>
                    <a:pt x="10934" y="10796"/>
                    <a:pt x="11706" y="10551"/>
                  </a:cubicBezTo>
                  <a:cubicBezTo>
                    <a:pt x="12477" y="10305"/>
                    <a:pt x="13359" y="11042"/>
                    <a:pt x="13910" y="12146"/>
                  </a:cubicBezTo>
                  <a:cubicBezTo>
                    <a:pt x="14461" y="13251"/>
                    <a:pt x="14681" y="14724"/>
                    <a:pt x="15232" y="16196"/>
                  </a:cubicBezTo>
                  <a:cubicBezTo>
                    <a:pt x="15783" y="17669"/>
                    <a:pt x="16665" y="19142"/>
                    <a:pt x="17767" y="19633"/>
                  </a:cubicBezTo>
                  <a:cubicBezTo>
                    <a:pt x="18869" y="20124"/>
                    <a:pt x="20192" y="19633"/>
                    <a:pt x="21514" y="19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1" name="Line"/>
            <p:cNvSpPr/>
            <p:nvPr/>
          </p:nvSpPr>
          <p:spPr>
            <a:xfrm>
              <a:off x="9925679" y="2806700"/>
              <a:ext cx="37738" cy="33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75" extrusionOk="0">
                  <a:moveTo>
                    <a:pt x="17794" y="0"/>
                  </a:moveTo>
                  <a:cubicBezTo>
                    <a:pt x="14194" y="1207"/>
                    <a:pt x="10594" y="2415"/>
                    <a:pt x="7594" y="5299"/>
                  </a:cubicBezTo>
                  <a:cubicBezTo>
                    <a:pt x="4594" y="8184"/>
                    <a:pt x="2194" y="12745"/>
                    <a:pt x="994" y="15361"/>
                  </a:cubicBezTo>
                  <a:cubicBezTo>
                    <a:pt x="-206" y="17978"/>
                    <a:pt x="-206" y="18648"/>
                    <a:pt x="394" y="19386"/>
                  </a:cubicBezTo>
                  <a:cubicBezTo>
                    <a:pt x="994" y="20124"/>
                    <a:pt x="2194" y="20929"/>
                    <a:pt x="5794" y="21265"/>
                  </a:cubicBezTo>
                  <a:cubicBezTo>
                    <a:pt x="9394" y="21600"/>
                    <a:pt x="15394" y="21466"/>
                    <a:pt x="21394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2" name="Line"/>
            <p:cNvSpPr/>
            <p:nvPr/>
          </p:nvSpPr>
          <p:spPr>
            <a:xfrm>
              <a:off x="9979879" y="2981235"/>
              <a:ext cx="78788" cy="13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80" extrusionOk="0">
                  <a:moveTo>
                    <a:pt x="21158" y="4500"/>
                  </a:moveTo>
                  <a:cubicBezTo>
                    <a:pt x="18316" y="3503"/>
                    <a:pt x="15474" y="2506"/>
                    <a:pt x="12916" y="2673"/>
                  </a:cubicBezTo>
                  <a:cubicBezTo>
                    <a:pt x="10358" y="2839"/>
                    <a:pt x="8084" y="4168"/>
                    <a:pt x="6095" y="6328"/>
                  </a:cubicBezTo>
                  <a:cubicBezTo>
                    <a:pt x="4105" y="8488"/>
                    <a:pt x="2400" y="11479"/>
                    <a:pt x="1263" y="13805"/>
                  </a:cubicBezTo>
                  <a:cubicBezTo>
                    <a:pt x="126" y="16131"/>
                    <a:pt x="-442" y="17793"/>
                    <a:pt x="411" y="19122"/>
                  </a:cubicBezTo>
                  <a:cubicBezTo>
                    <a:pt x="1263" y="20451"/>
                    <a:pt x="3537" y="21448"/>
                    <a:pt x="6947" y="21116"/>
                  </a:cubicBezTo>
                  <a:cubicBezTo>
                    <a:pt x="10358" y="20783"/>
                    <a:pt x="14905" y="19122"/>
                    <a:pt x="17463" y="15965"/>
                  </a:cubicBezTo>
                  <a:cubicBezTo>
                    <a:pt x="20021" y="12808"/>
                    <a:pt x="20590" y="8156"/>
                    <a:pt x="19737" y="4999"/>
                  </a:cubicBezTo>
                  <a:cubicBezTo>
                    <a:pt x="18884" y="1842"/>
                    <a:pt x="16611" y="180"/>
                    <a:pt x="16326" y="14"/>
                  </a:cubicBezTo>
                  <a:cubicBezTo>
                    <a:pt x="16042" y="-152"/>
                    <a:pt x="17747" y="1177"/>
                    <a:pt x="19453" y="2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3" name="Line"/>
            <p:cNvSpPr/>
            <p:nvPr/>
          </p:nvSpPr>
          <p:spPr>
            <a:xfrm>
              <a:off x="10105359" y="2955587"/>
              <a:ext cx="76402" cy="20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298" extrusionOk="0">
                  <a:moveTo>
                    <a:pt x="19861" y="5773"/>
                  </a:moveTo>
                  <a:cubicBezTo>
                    <a:pt x="20430" y="3748"/>
                    <a:pt x="20998" y="1723"/>
                    <a:pt x="19861" y="711"/>
                  </a:cubicBezTo>
                  <a:cubicBezTo>
                    <a:pt x="18724" y="-302"/>
                    <a:pt x="15882" y="-302"/>
                    <a:pt x="12187" y="1161"/>
                  </a:cubicBezTo>
                  <a:cubicBezTo>
                    <a:pt x="8493" y="2623"/>
                    <a:pt x="3945" y="5548"/>
                    <a:pt x="1672" y="8248"/>
                  </a:cubicBezTo>
                  <a:cubicBezTo>
                    <a:pt x="-602" y="10948"/>
                    <a:pt x="-602" y="13423"/>
                    <a:pt x="1956" y="15560"/>
                  </a:cubicBezTo>
                  <a:cubicBezTo>
                    <a:pt x="4514" y="17698"/>
                    <a:pt x="9630" y="19498"/>
                    <a:pt x="14745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4" name="Line"/>
            <p:cNvSpPr/>
            <p:nvPr/>
          </p:nvSpPr>
          <p:spPr>
            <a:xfrm>
              <a:off x="10252839" y="2744949"/>
              <a:ext cx="305954" cy="35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77" extrusionOk="0">
                  <a:moveTo>
                    <a:pt x="9064" y="17048"/>
                  </a:moveTo>
                  <a:cubicBezTo>
                    <a:pt x="7880" y="15904"/>
                    <a:pt x="6696" y="14761"/>
                    <a:pt x="5291" y="14443"/>
                  </a:cubicBezTo>
                  <a:cubicBezTo>
                    <a:pt x="3886" y="14126"/>
                    <a:pt x="2258" y="14634"/>
                    <a:pt x="1370" y="15206"/>
                  </a:cubicBezTo>
                  <a:cubicBezTo>
                    <a:pt x="483" y="15777"/>
                    <a:pt x="335" y="16413"/>
                    <a:pt x="187" y="17111"/>
                  </a:cubicBezTo>
                  <a:cubicBezTo>
                    <a:pt x="39" y="17810"/>
                    <a:pt x="-109" y="18573"/>
                    <a:pt x="113" y="19144"/>
                  </a:cubicBezTo>
                  <a:cubicBezTo>
                    <a:pt x="335" y="19716"/>
                    <a:pt x="927" y="20097"/>
                    <a:pt x="2036" y="19843"/>
                  </a:cubicBezTo>
                  <a:cubicBezTo>
                    <a:pt x="3146" y="19589"/>
                    <a:pt x="4773" y="18700"/>
                    <a:pt x="5957" y="18509"/>
                  </a:cubicBezTo>
                  <a:cubicBezTo>
                    <a:pt x="7140" y="18319"/>
                    <a:pt x="7880" y="18827"/>
                    <a:pt x="8620" y="19144"/>
                  </a:cubicBezTo>
                  <a:cubicBezTo>
                    <a:pt x="9359" y="19462"/>
                    <a:pt x="10099" y="19589"/>
                    <a:pt x="10839" y="19589"/>
                  </a:cubicBezTo>
                  <a:cubicBezTo>
                    <a:pt x="11579" y="19589"/>
                    <a:pt x="12318" y="19462"/>
                    <a:pt x="13428" y="18064"/>
                  </a:cubicBezTo>
                  <a:cubicBezTo>
                    <a:pt x="14538" y="16667"/>
                    <a:pt x="16017" y="13999"/>
                    <a:pt x="17423" y="11013"/>
                  </a:cubicBezTo>
                  <a:cubicBezTo>
                    <a:pt x="18828" y="8027"/>
                    <a:pt x="20159" y="4723"/>
                    <a:pt x="20825" y="2754"/>
                  </a:cubicBezTo>
                  <a:cubicBezTo>
                    <a:pt x="21491" y="784"/>
                    <a:pt x="21491" y="149"/>
                    <a:pt x="21195" y="22"/>
                  </a:cubicBezTo>
                  <a:cubicBezTo>
                    <a:pt x="20899" y="-105"/>
                    <a:pt x="20307" y="276"/>
                    <a:pt x="19272" y="2246"/>
                  </a:cubicBezTo>
                  <a:cubicBezTo>
                    <a:pt x="18236" y="4215"/>
                    <a:pt x="16757" y="7773"/>
                    <a:pt x="15943" y="10886"/>
                  </a:cubicBezTo>
                  <a:cubicBezTo>
                    <a:pt x="15129" y="13999"/>
                    <a:pt x="14981" y="16667"/>
                    <a:pt x="15203" y="18382"/>
                  </a:cubicBezTo>
                  <a:cubicBezTo>
                    <a:pt x="15425" y="20097"/>
                    <a:pt x="16017" y="20860"/>
                    <a:pt x="16757" y="21177"/>
                  </a:cubicBezTo>
                  <a:cubicBezTo>
                    <a:pt x="17496" y="21495"/>
                    <a:pt x="18384" y="21368"/>
                    <a:pt x="19272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5" name="Line"/>
            <p:cNvSpPr/>
            <p:nvPr/>
          </p:nvSpPr>
          <p:spPr>
            <a:xfrm>
              <a:off x="10447013" y="2933700"/>
              <a:ext cx="151404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extrusionOk="0">
                  <a:moveTo>
                    <a:pt x="4359" y="0"/>
                  </a:moveTo>
                  <a:cubicBezTo>
                    <a:pt x="2259" y="0"/>
                    <a:pt x="159" y="0"/>
                    <a:pt x="9" y="5400"/>
                  </a:cubicBezTo>
                  <a:cubicBezTo>
                    <a:pt x="-141" y="10800"/>
                    <a:pt x="1659" y="21600"/>
                    <a:pt x="5559" y="21600"/>
                  </a:cubicBezTo>
                  <a:cubicBezTo>
                    <a:pt x="9459" y="21600"/>
                    <a:pt x="15459" y="1080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6" name="Line"/>
            <p:cNvSpPr/>
            <p:nvPr/>
          </p:nvSpPr>
          <p:spPr>
            <a:xfrm>
              <a:off x="10592066" y="29337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7" name="Line"/>
            <p:cNvSpPr/>
            <p:nvPr/>
          </p:nvSpPr>
          <p:spPr>
            <a:xfrm>
              <a:off x="10636516" y="2850018"/>
              <a:ext cx="19051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extrusionOk="0">
                  <a:moveTo>
                    <a:pt x="0" y="21198"/>
                  </a:moveTo>
                  <a:cubicBezTo>
                    <a:pt x="2400" y="16878"/>
                    <a:pt x="4800" y="12558"/>
                    <a:pt x="6000" y="8238"/>
                  </a:cubicBezTo>
                  <a:cubicBezTo>
                    <a:pt x="7200" y="3918"/>
                    <a:pt x="7200" y="-402"/>
                    <a:pt x="9600" y="30"/>
                  </a:cubicBezTo>
                  <a:cubicBezTo>
                    <a:pt x="12000" y="462"/>
                    <a:pt x="16800" y="5646"/>
                    <a:pt x="21600" y="1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8" name="Line"/>
            <p:cNvSpPr/>
            <p:nvPr/>
          </p:nvSpPr>
          <p:spPr>
            <a:xfrm>
              <a:off x="10650274" y="2908249"/>
              <a:ext cx="74201" cy="15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58" extrusionOk="0">
                  <a:moveTo>
                    <a:pt x="15900" y="871"/>
                  </a:moveTo>
                  <a:cubicBezTo>
                    <a:pt x="12900" y="295"/>
                    <a:pt x="9900" y="-281"/>
                    <a:pt x="7200" y="151"/>
                  </a:cubicBezTo>
                  <a:cubicBezTo>
                    <a:pt x="4500" y="583"/>
                    <a:pt x="2100" y="2023"/>
                    <a:pt x="900" y="5191"/>
                  </a:cubicBezTo>
                  <a:cubicBezTo>
                    <a:pt x="-300" y="8359"/>
                    <a:pt x="-300" y="13255"/>
                    <a:pt x="900" y="16279"/>
                  </a:cubicBezTo>
                  <a:cubicBezTo>
                    <a:pt x="2100" y="19303"/>
                    <a:pt x="4500" y="20455"/>
                    <a:pt x="7200" y="20887"/>
                  </a:cubicBezTo>
                  <a:cubicBezTo>
                    <a:pt x="9900" y="21319"/>
                    <a:pt x="12900" y="21031"/>
                    <a:pt x="15600" y="18871"/>
                  </a:cubicBezTo>
                  <a:cubicBezTo>
                    <a:pt x="18300" y="16711"/>
                    <a:pt x="20700" y="12679"/>
                    <a:pt x="21000" y="10087"/>
                  </a:cubicBezTo>
                  <a:cubicBezTo>
                    <a:pt x="21300" y="7495"/>
                    <a:pt x="19500" y="6343"/>
                    <a:pt x="17700" y="5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89" name="Line"/>
            <p:cNvSpPr/>
            <p:nvPr/>
          </p:nvSpPr>
          <p:spPr>
            <a:xfrm>
              <a:off x="10731766" y="2905884"/>
              <a:ext cx="133351" cy="19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extrusionOk="0">
                  <a:moveTo>
                    <a:pt x="0" y="3749"/>
                  </a:moveTo>
                  <a:cubicBezTo>
                    <a:pt x="1371" y="3052"/>
                    <a:pt x="2743" y="2355"/>
                    <a:pt x="3600" y="2703"/>
                  </a:cubicBezTo>
                  <a:cubicBezTo>
                    <a:pt x="4457" y="3052"/>
                    <a:pt x="4800" y="4445"/>
                    <a:pt x="4971" y="5955"/>
                  </a:cubicBezTo>
                  <a:cubicBezTo>
                    <a:pt x="5143" y="7465"/>
                    <a:pt x="5143" y="9091"/>
                    <a:pt x="5314" y="10484"/>
                  </a:cubicBezTo>
                  <a:cubicBezTo>
                    <a:pt x="5486" y="11878"/>
                    <a:pt x="5829" y="13039"/>
                    <a:pt x="6000" y="12923"/>
                  </a:cubicBezTo>
                  <a:cubicBezTo>
                    <a:pt x="6171" y="12807"/>
                    <a:pt x="6171" y="11413"/>
                    <a:pt x="7029" y="9207"/>
                  </a:cubicBezTo>
                  <a:cubicBezTo>
                    <a:pt x="7886" y="7000"/>
                    <a:pt x="9600" y="3981"/>
                    <a:pt x="11143" y="2123"/>
                  </a:cubicBezTo>
                  <a:cubicBezTo>
                    <a:pt x="12686" y="265"/>
                    <a:pt x="14057" y="-432"/>
                    <a:pt x="15429" y="265"/>
                  </a:cubicBezTo>
                  <a:cubicBezTo>
                    <a:pt x="16800" y="962"/>
                    <a:pt x="18171" y="3052"/>
                    <a:pt x="19371" y="5723"/>
                  </a:cubicBezTo>
                  <a:cubicBezTo>
                    <a:pt x="20571" y="8394"/>
                    <a:pt x="21600" y="11645"/>
                    <a:pt x="21600" y="14316"/>
                  </a:cubicBezTo>
                  <a:cubicBezTo>
                    <a:pt x="21600" y="16987"/>
                    <a:pt x="20571" y="19078"/>
                    <a:pt x="19543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0" name="Line"/>
            <p:cNvSpPr/>
            <p:nvPr/>
          </p:nvSpPr>
          <p:spPr>
            <a:xfrm>
              <a:off x="8039366" y="3588243"/>
              <a:ext cx="146051" cy="17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extrusionOk="0">
                  <a:moveTo>
                    <a:pt x="939" y="9308"/>
                  </a:moveTo>
                  <a:cubicBezTo>
                    <a:pt x="626" y="6966"/>
                    <a:pt x="313" y="4624"/>
                    <a:pt x="157" y="2802"/>
                  </a:cubicBezTo>
                  <a:cubicBezTo>
                    <a:pt x="0" y="980"/>
                    <a:pt x="0" y="-321"/>
                    <a:pt x="0" y="69"/>
                  </a:cubicBezTo>
                  <a:cubicBezTo>
                    <a:pt x="0" y="460"/>
                    <a:pt x="0" y="2542"/>
                    <a:pt x="157" y="5795"/>
                  </a:cubicBezTo>
                  <a:cubicBezTo>
                    <a:pt x="313" y="9048"/>
                    <a:pt x="626" y="13472"/>
                    <a:pt x="939" y="16334"/>
                  </a:cubicBezTo>
                  <a:cubicBezTo>
                    <a:pt x="1252" y="19197"/>
                    <a:pt x="1565" y="20498"/>
                    <a:pt x="2504" y="20889"/>
                  </a:cubicBezTo>
                  <a:cubicBezTo>
                    <a:pt x="3443" y="21279"/>
                    <a:pt x="5009" y="20759"/>
                    <a:pt x="6104" y="19848"/>
                  </a:cubicBezTo>
                  <a:cubicBezTo>
                    <a:pt x="7200" y="18937"/>
                    <a:pt x="7826" y="17636"/>
                    <a:pt x="8452" y="16334"/>
                  </a:cubicBezTo>
                  <a:cubicBezTo>
                    <a:pt x="9078" y="15033"/>
                    <a:pt x="9704" y="13732"/>
                    <a:pt x="10330" y="13862"/>
                  </a:cubicBezTo>
                  <a:cubicBezTo>
                    <a:pt x="10957" y="13992"/>
                    <a:pt x="11583" y="15554"/>
                    <a:pt x="12522" y="16725"/>
                  </a:cubicBezTo>
                  <a:cubicBezTo>
                    <a:pt x="13461" y="17896"/>
                    <a:pt x="14713" y="18677"/>
                    <a:pt x="15965" y="18677"/>
                  </a:cubicBezTo>
                  <a:cubicBezTo>
                    <a:pt x="17217" y="18677"/>
                    <a:pt x="18470" y="17896"/>
                    <a:pt x="19252" y="16074"/>
                  </a:cubicBezTo>
                  <a:cubicBezTo>
                    <a:pt x="20035" y="14252"/>
                    <a:pt x="20348" y="11390"/>
                    <a:pt x="20661" y="8657"/>
                  </a:cubicBezTo>
                  <a:cubicBezTo>
                    <a:pt x="20974" y="5925"/>
                    <a:pt x="21287" y="3322"/>
                    <a:pt x="21600" y="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1" name="Line"/>
            <p:cNvSpPr/>
            <p:nvPr/>
          </p:nvSpPr>
          <p:spPr>
            <a:xfrm>
              <a:off x="8267966" y="361315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2" name="Line"/>
            <p:cNvSpPr/>
            <p:nvPr/>
          </p:nvSpPr>
          <p:spPr>
            <a:xfrm>
              <a:off x="8255266" y="35115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3" name="Line"/>
            <p:cNvSpPr/>
            <p:nvPr/>
          </p:nvSpPr>
          <p:spPr>
            <a:xfrm>
              <a:off x="8291249" y="3425367"/>
              <a:ext cx="268818" cy="31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extrusionOk="0">
                  <a:moveTo>
                    <a:pt x="4762" y="244"/>
                  </a:moveTo>
                  <a:cubicBezTo>
                    <a:pt x="4762" y="3513"/>
                    <a:pt x="4762" y="6781"/>
                    <a:pt x="4677" y="9694"/>
                  </a:cubicBezTo>
                  <a:cubicBezTo>
                    <a:pt x="4592" y="12607"/>
                    <a:pt x="4422" y="15165"/>
                    <a:pt x="4337" y="16871"/>
                  </a:cubicBezTo>
                  <a:cubicBezTo>
                    <a:pt x="4252" y="18576"/>
                    <a:pt x="4252" y="19429"/>
                    <a:pt x="4507" y="20139"/>
                  </a:cubicBezTo>
                  <a:cubicBezTo>
                    <a:pt x="4762" y="20850"/>
                    <a:pt x="5272" y="21418"/>
                    <a:pt x="5528" y="20992"/>
                  </a:cubicBezTo>
                  <a:cubicBezTo>
                    <a:pt x="5783" y="20565"/>
                    <a:pt x="5783" y="19144"/>
                    <a:pt x="5102" y="17581"/>
                  </a:cubicBezTo>
                  <a:cubicBezTo>
                    <a:pt x="4422" y="16018"/>
                    <a:pt x="3061" y="14313"/>
                    <a:pt x="1956" y="13318"/>
                  </a:cubicBezTo>
                  <a:cubicBezTo>
                    <a:pt x="850" y="12323"/>
                    <a:pt x="0" y="12039"/>
                    <a:pt x="0" y="11968"/>
                  </a:cubicBezTo>
                  <a:cubicBezTo>
                    <a:pt x="0" y="11897"/>
                    <a:pt x="850" y="12039"/>
                    <a:pt x="2126" y="11542"/>
                  </a:cubicBezTo>
                  <a:cubicBezTo>
                    <a:pt x="3402" y="11044"/>
                    <a:pt x="5102" y="9907"/>
                    <a:pt x="6548" y="8344"/>
                  </a:cubicBezTo>
                  <a:cubicBezTo>
                    <a:pt x="7994" y="6781"/>
                    <a:pt x="9184" y="4792"/>
                    <a:pt x="10035" y="3157"/>
                  </a:cubicBezTo>
                  <a:cubicBezTo>
                    <a:pt x="10885" y="1523"/>
                    <a:pt x="11395" y="244"/>
                    <a:pt x="11735" y="31"/>
                  </a:cubicBezTo>
                  <a:cubicBezTo>
                    <a:pt x="12076" y="-182"/>
                    <a:pt x="12246" y="671"/>
                    <a:pt x="12331" y="3939"/>
                  </a:cubicBezTo>
                  <a:cubicBezTo>
                    <a:pt x="12416" y="7207"/>
                    <a:pt x="12416" y="12892"/>
                    <a:pt x="12416" y="16089"/>
                  </a:cubicBezTo>
                  <a:cubicBezTo>
                    <a:pt x="12416" y="19286"/>
                    <a:pt x="12416" y="19997"/>
                    <a:pt x="12331" y="19926"/>
                  </a:cubicBezTo>
                  <a:cubicBezTo>
                    <a:pt x="12246" y="19855"/>
                    <a:pt x="12076" y="19002"/>
                    <a:pt x="12501" y="17723"/>
                  </a:cubicBezTo>
                  <a:cubicBezTo>
                    <a:pt x="12926" y="16444"/>
                    <a:pt x="13946" y="14739"/>
                    <a:pt x="15052" y="13886"/>
                  </a:cubicBezTo>
                  <a:cubicBezTo>
                    <a:pt x="16157" y="13034"/>
                    <a:pt x="17348" y="13034"/>
                    <a:pt x="18454" y="14171"/>
                  </a:cubicBezTo>
                  <a:cubicBezTo>
                    <a:pt x="19559" y="15307"/>
                    <a:pt x="20580" y="17581"/>
                    <a:pt x="21600" y="19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4" name="Line"/>
            <p:cNvSpPr/>
            <p:nvPr/>
          </p:nvSpPr>
          <p:spPr>
            <a:xfrm>
              <a:off x="8933738" y="3455342"/>
              <a:ext cx="195618" cy="34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10" extrusionOk="0">
                  <a:moveTo>
                    <a:pt x="18329" y="6263"/>
                  </a:moveTo>
                  <a:cubicBezTo>
                    <a:pt x="18104" y="5604"/>
                    <a:pt x="17879" y="4946"/>
                    <a:pt x="17317" y="4353"/>
                  </a:cubicBezTo>
                  <a:cubicBezTo>
                    <a:pt x="16754" y="3761"/>
                    <a:pt x="15854" y="3234"/>
                    <a:pt x="14729" y="2970"/>
                  </a:cubicBezTo>
                  <a:cubicBezTo>
                    <a:pt x="13604" y="2707"/>
                    <a:pt x="12254" y="2707"/>
                    <a:pt x="10792" y="3365"/>
                  </a:cubicBezTo>
                  <a:cubicBezTo>
                    <a:pt x="9329" y="4024"/>
                    <a:pt x="7754" y="5341"/>
                    <a:pt x="5842" y="7778"/>
                  </a:cubicBezTo>
                  <a:cubicBezTo>
                    <a:pt x="3929" y="10214"/>
                    <a:pt x="1679" y="13770"/>
                    <a:pt x="667" y="16207"/>
                  </a:cubicBezTo>
                  <a:cubicBezTo>
                    <a:pt x="-346" y="18643"/>
                    <a:pt x="-121" y="19961"/>
                    <a:pt x="779" y="20685"/>
                  </a:cubicBezTo>
                  <a:cubicBezTo>
                    <a:pt x="1679" y="21409"/>
                    <a:pt x="3254" y="21541"/>
                    <a:pt x="6179" y="20882"/>
                  </a:cubicBezTo>
                  <a:cubicBezTo>
                    <a:pt x="9104" y="20224"/>
                    <a:pt x="13379" y="18775"/>
                    <a:pt x="16417" y="16800"/>
                  </a:cubicBezTo>
                  <a:cubicBezTo>
                    <a:pt x="19454" y="14824"/>
                    <a:pt x="21254" y="12321"/>
                    <a:pt x="20692" y="9621"/>
                  </a:cubicBezTo>
                  <a:cubicBezTo>
                    <a:pt x="20129" y="6921"/>
                    <a:pt x="17204" y="4024"/>
                    <a:pt x="15067" y="2312"/>
                  </a:cubicBezTo>
                  <a:cubicBezTo>
                    <a:pt x="12929" y="600"/>
                    <a:pt x="11579" y="73"/>
                    <a:pt x="10454" y="7"/>
                  </a:cubicBezTo>
                  <a:cubicBezTo>
                    <a:pt x="9329" y="-59"/>
                    <a:pt x="8429" y="336"/>
                    <a:pt x="7529" y="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5" name="Line"/>
            <p:cNvSpPr/>
            <p:nvPr/>
          </p:nvSpPr>
          <p:spPr>
            <a:xfrm>
              <a:off x="9487807" y="3594826"/>
              <a:ext cx="113660" cy="19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478" extrusionOk="0">
                  <a:moveTo>
                    <a:pt x="7079" y="1273"/>
                  </a:moveTo>
                  <a:cubicBezTo>
                    <a:pt x="5879" y="373"/>
                    <a:pt x="4679" y="-527"/>
                    <a:pt x="3479" y="373"/>
                  </a:cubicBezTo>
                  <a:cubicBezTo>
                    <a:pt x="2279" y="1273"/>
                    <a:pt x="1079" y="3973"/>
                    <a:pt x="479" y="7010"/>
                  </a:cubicBezTo>
                  <a:cubicBezTo>
                    <a:pt x="-121" y="10048"/>
                    <a:pt x="-121" y="13423"/>
                    <a:pt x="279" y="15673"/>
                  </a:cubicBezTo>
                  <a:cubicBezTo>
                    <a:pt x="679" y="17923"/>
                    <a:pt x="1479" y="19048"/>
                    <a:pt x="2879" y="19835"/>
                  </a:cubicBezTo>
                  <a:cubicBezTo>
                    <a:pt x="4279" y="20623"/>
                    <a:pt x="6279" y="21073"/>
                    <a:pt x="9079" y="18823"/>
                  </a:cubicBezTo>
                  <a:cubicBezTo>
                    <a:pt x="11879" y="16573"/>
                    <a:pt x="15479" y="11623"/>
                    <a:pt x="17679" y="8585"/>
                  </a:cubicBezTo>
                  <a:cubicBezTo>
                    <a:pt x="19879" y="5548"/>
                    <a:pt x="20679" y="4423"/>
                    <a:pt x="21479" y="3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6" name="Line"/>
            <p:cNvSpPr/>
            <p:nvPr/>
          </p:nvSpPr>
          <p:spPr>
            <a:xfrm>
              <a:off x="9652266" y="3602337"/>
              <a:ext cx="158751" cy="14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extrusionOk="0">
                  <a:moveTo>
                    <a:pt x="0" y="2538"/>
                  </a:moveTo>
                  <a:cubicBezTo>
                    <a:pt x="288" y="6608"/>
                    <a:pt x="576" y="10678"/>
                    <a:pt x="864" y="14121"/>
                  </a:cubicBezTo>
                  <a:cubicBezTo>
                    <a:pt x="1152" y="17564"/>
                    <a:pt x="1440" y="20382"/>
                    <a:pt x="1440" y="20851"/>
                  </a:cubicBezTo>
                  <a:cubicBezTo>
                    <a:pt x="1440" y="21321"/>
                    <a:pt x="1152" y="19443"/>
                    <a:pt x="1152" y="16469"/>
                  </a:cubicBezTo>
                  <a:cubicBezTo>
                    <a:pt x="1152" y="13495"/>
                    <a:pt x="1440" y="9425"/>
                    <a:pt x="2016" y="6608"/>
                  </a:cubicBezTo>
                  <a:cubicBezTo>
                    <a:pt x="2592" y="3791"/>
                    <a:pt x="3456" y="2225"/>
                    <a:pt x="4464" y="2225"/>
                  </a:cubicBezTo>
                  <a:cubicBezTo>
                    <a:pt x="5472" y="2225"/>
                    <a:pt x="6624" y="3791"/>
                    <a:pt x="7200" y="5512"/>
                  </a:cubicBezTo>
                  <a:cubicBezTo>
                    <a:pt x="7776" y="7234"/>
                    <a:pt x="7776" y="9112"/>
                    <a:pt x="7776" y="10834"/>
                  </a:cubicBezTo>
                  <a:cubicBezTo>
                    <a:pt x="7776" y="12556"/>
                    <a:pt x="7776" y="14121"/>
                    <a:pt x="7632" y="13964"/>
                  </a:cubicBezTo>
                  <a:cubicBezTo>
                    <a:pt x="7488" y="13808"/>
                    <a:pt x="7200" y="11930"/>
                    <a:pt x="7344" y="10051"/>
                  </a:cubicBezTo>
                  <a:cubicBezTo>
                    <a:pt x="7488" y="8173"/>
                    <a:pt x="8064" y="6295"/>
                    <a:pt x="8784" y="4573"/>
                  </a:cubicBezTo>
                  <a:cubicBezTo>
                    <a:pt x="9504" y="2851"/>
                    <a:pt x="10368" y="1286"/>
                    <a:pt x="11520" y="504"/>
                  </a:cubicBezTo>
                  <a:cubicBezTo>
                    <a:pt x="12672" y="-279"/>
                    <a:pt x="14112" y="-279"/>
                    <a:pt x="15264" y="1443"/>
                  </a:cubicBezTo>
                  <a:cubicBezTo>
                    <a:pt x="16416" y="3164"/>
                    <a:pt x="17280" y="6608"/>
                    <a:pt x="18288" y="9738"/>
                  </a:cubicBezTo>
                  <a:cubicBezTo>
                    <a:pt x="19296" y="12869"/>
                    <a:pt x="20448" y="15686"/>
                    <a:pt x="21600" y="18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7" name="Line"/>
            <p:cNvSpPr/>
            <p:nvPr/>
          </p:nvSpPr>
          <p:spPr>
            <a:xfrm>
              <a:off x="9836416" y="3454399"/>
              <a:ext cx="118534" cy="30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extrusionOk="0">
                  <a:moveTo>
                    <a:pt x="9257" y="0"/>
                  </a:moveTo>
                  <a:cubicBezTo>
                    <a:pt x="9257" y="4916"/>
                    <a:pt x="9257" y="9832"/>
                    <a:pt x="9257" y="13109"/>
                  </a:cubicBezTo>
                  <a:cubicBezTo>
                    <a:pt x="9257" y="16386"/>
                    <a:pt x="9257" y="18025"/>
                    <a:pt x="8871" y="19217"/>
                  </a:cubicBezTo>
                  <a:cubicBezTo>
                    <a:pt x="8486" y="20408"/>
                    <a:pt x="7714" y="21153"/>
                    <a:pt x="7136" y="21153"/>
                  </a:cubicBezTo>
                  <a:cubicBezTo>
                    <a:pt x="6557" y="21153"/>
                    <a:pt x="6171" y="20408"/>
                    <a:pt x="6557" y="19068"/>
                  </a:cubicBezTo>
                  <a:cubicBezTo>
                    <a:pt x="6943" y="17727"/>
                    <a:pt x="8100" y="15790"/>
                    <a:pt x="9257" y="14450"/>
                  </a:cubicBezTo>
                  <a:cubicBezTo>
                    <a:pt x="10414" y="13109"/>
                    <a:pt x="11571" y="12364"/>
                    <a:pt x="13114" y="11917"/>
                  </a:cubicBezTo>
                  <a:cubicBezTo>
                    <a:pt x="14657" y="11470"/>
                    <a:pt x="16586" y="11321"/>
                    <a:pt x="17936" y="11694"/>
                  </a:cubicBezTo>
                  <a:cubicBezTo>
                    <a:pt x="19286" y="12066"/>
                    <a:pt x="20057" y="12960"/>
                    <a:pt x="20636" y="14152"/>
                  </a:cubicBezTo>
                  <a:cubicBezTo>
                    <a:pt x="21214" y="15343"/>
                    <a:pt x="21600" y="16833"/>
                    <a:pt x="21600" y="17950"/>
                  </a:cubicBezTo>
                  <a:cubicBezTo>
                    <a:pt x="21600" y="19068"/>
                    <a:pt x="21214" y="19812"/>
                    <a:pt x="19864" y="20408"/>
                  </a:cubicBezTo>
                  <a:cubicBezTo>
                    <a:pt x="18514" y="21004"/>
                    <a:pt x="16200" y="21451"/>
                    <a:pt x="12921" y="21526"/>
                  </a:cubicBezTo>
                  <a:cubicBezTo>
                    <a:pt x="9643" y="21600"/>
                    <a:pt x="5400" y="21302"/>
                    <a:pt x="3086" y="20855"/>
                  </a:cubicBezTo>
                  <a:cubicBezTo>
                    <a:pt x="771" y="20408"/>
                    <a:pt x="386" y="19812"/>
                    <a:pt x="0" y="19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8" name="Line"/>
            <p:cNvSpPr/>
            <p:nvPr/>
          </p:nvSpPr>
          <p:spPr>
            <a:xfrm>
              <a:off x="9988816" y="3588697"/>
              <a:ext cx="139701" cy="16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extrusionOk="0">
                  <a:moveTo>
                    <a:pt x="0" y="2368"/>
                  </a:moveTo>
                  <a:cubicBezTo>
                    <a:pt x="982" y="1261"/>
                    <a:pt x="1964" y="153"/>
                    <a:pt x="3273" y="14"/>
                  </a:cubicBezTo>
                  <a:cubicBezTo>
                    <a:pt x="4582" y="-124"/>
                    <a:pt x="6218" y="707"/>
                    <a:pt x="8018" y="3614"/>
                  </a:cubicBezTo>
                  <a:cubicBezTo>
                    <a:pt x="9818" y="6522"/>
                    <a:pt x="11782" y="11507"/>
                    <a:pt x="12764" y="15107"/>
                  </a:cubicBezTo>
                  <a:cubicBezTo>
                    <a:pt x="13745" y="18707"/>
                    <a:pt x="13745" y="20922"/>
                    <a:pt x="13418" y="21199"/>
                  </a:cubicBezTo>
                  <a:cubicBezTo>
                    <a:pt x="13091" y="21476"/>
                    <a:pt x="12436" y="19814"/>
                    <a:pt x="12109" y="17322"/>
                  </a:cubicBezTo>
                  <a:cubicBezTo>
                    <a:pt x="11782" y="14830"/>
                    <a:pt x="11782" y="11507"/>
                    <a:pt x="13418" y="8876"/>
                  </a:cubicBezTo>
                  <a:cubicBezTo>
                    <a:pt x="15055" y="6245"/>
                    <a:pt x="18327" y="4307"/>
                    <a:pt x="21600" y="2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99" name="Line"/>
            <p:cNvSpPr/>
            <p:nvPr/>
          </p:nvSpPr>
          <p:spPr>
            <a:xfrm>
              <a:off x="10147566" y="3391897"/>
              <a:ext cx="590517" cy="36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9" extrusionOk="0">
                  <a:moveTo>
                    <a:pt x="0" y="15673"/>
                  </a:moveTo>
                  <a:cubicBezTo>
                    <a:pt x="384" y="15673"/>
                    <a:pt x="769" y="15673"/>
                    <a:pt x="1230" y="15173"/>
                  </a:cubicBezTo>
                  <a:cubicBezTo>
                    <a:pt x="1691" y="14674"/>
                    <a:pt x="2229" y="13675"/>
                    <a:pt x="2537" y="12801"/>
                  </a:cubicBezTo>
                  <a:cubicBezTo>
                    <a:pt x="2844" y="11927"/>
                    <a:pt x="2921" y="11178"/>
                    <a:pt x="2767" y="11053"/>
                  </a:cubicBezTo>
                  <a:cubicBezTo>
                    <a:pt x="2614" y="10928"/>
                    <a:pt x="2229" y="11428"/>
                    <a:pt x="1806" y="12676"/>
                  </a:cubicBezTo>
                  <a:cubicBezTo>
                    <a:pt x="1384" y="13925"/>
                    <a:pt x="922" y="15923"/>
                    <a:pt x="692" y="17483"/>
                  </a:cubicBezTo>
                  <a:cubicBezTo>
                    <a:pt x="461" y="19044"/>
                    <a:pt x="461" y="20168"/>
                    <a:pt x="653" y="20792"/>
                  </a:cubicBezTo>
                  <a:cubicBezTo>
                    <a:pt x="846" y="21416"/>
                    <a:pt x="1230" y="21541"/>
                    <a:pt x="1922" y="20854"/>
                  </a:cubicBezTo>
                  <a:cubicBezTo>
                    <a:pt x="2614" y="20168"/>
                    <a:pt x="3613" y="18669"/>
                    <a:pt x="4612" y="16359"/>
                  </a:cubicBezTo>
                  <a:cubicBezTo>
                    <a:pt x="5611" y="14050"/>
                    <a:pt x="6611" y="10928"/>
                    <a:pt x="7264" y="8306"/>
                  </a:cubicBezTo>
                  <a:cubicBezTo>
                    <a:pt x="7917" y="5684"/>
                    <a:pt x="8225" y="3562"/>
                    <a:pt x="8379" y="2126"/>
                  </a:cubicBezTo>
                  <a:cubicBezTo>
                    <a:pt x="8532" y="690"/>
                    <a:pt x="8532" y="-59"/>
                    <a:pt x="8340" y="3"/>
                  </a:cubicBezTo>
                  <a:cubicBezTo>
                    <a:pt x="8148" y="66"/>
                    <a:pt x="7764" y="940"/>
                    <a:pt x="7264" y="3499"/>
                  </a:cubicBezTo>
                  <a:cubicBezTo>
                    <a:pt x="6764" y="6059"/>
                    <a:pt x="6149" y="10304"/>
                    <a:pt x="5804" y="13176"/>
                  </a:cubicBezTo>
                  <a:cubicBezTo>
                    <a:pt x="5458" y="16047"/>
                    <a:pt x="5381" y="17546"/>
                    <a:pt x="5458" y="18544"/>
                  </a:cubicBezTo>
                  <a:cubicBezTo>
                    <a:pt x="5535" y="19543"/>
                    <a:pt x="5765" y="20043"/>
                    <a:pt x="6111" y="20043"/>
                  </a:cubicBezTo>
                  <a:cubicBezTo>
                    <a:pt x="6457" y="20043"/>
                    <a:pt x="6918" y="19543"/>
                    <a:pt x="7725" y="17546"/>
                  </a:cubicBezTo>
                  <a:cubicBezTo>
                    <a:pt x="8532" y="15548"/>
                    <a:pt x="9685" y="12052"/>
                    <a:pt x="10416" y="9368"/>
                  </a:cubicBezTo>
                  <a:cubicBezTo>
                    <a:pt x="11146" y="6683"/>
                    <a:pt x="11453" y="4810"/>
                    <a:pt x="11646" y="3562"/>
                  </a:cubicBezTo>
                  <a:cubicBezTo>
                    <a:pt x="11838" y="2313"/>
                    <a:pt x="11915" y="1689"/>
                    <a:pt x="11876" y="1689"/>
                  </a:cubicBezTo>
                  <a:cubicBezTo>
                    <a:pt x="11838" y="1689"/>
                    <a:pt x="11684" y="2313"/>
                    <a:pt x="11338" y="4686"/>
                  </a:cubicBezTo>
                  <a:cubicBezTo>
                    <a:pt x="10992" y="7058"/>
                    <a:pt x="10454" y="11178"/>
                    <a:pt x="10185" y="13550"/>
                  </a:cubicBezTo>
                  <a:cubicBezTo>
                    <a:pt x="9916" y="15923"/>
                    <a:pt x="9916" y="16547"/>
                    <a:pt x="9954" y="17171"/>
                  </a:cubicBezTo>
                  <a:cubicBezTo>
                    <a:pt x="9993" y="17795"/>
                    <a:pt x="10070" y="18420"/>
                    <a:pt x="10300" y="18857"/>
                  </a:cubicBezTo>
                  <a:cubicBezTo>
                    <a:pt x="10531" y="19294"/>
                    <a:pt x="10915" y="19543"/>
                    <a:pt x="11492" y="19231"/>
                  </a:cubicBezTo>
                  <a:cubicBezTo>
                    <a:pt x="12068" y="18919"/>
                    <a:pt x="12837" y="18045"/>
                    <a:pt x="13337" y="17233"/>
                  </a:cubicBezTo>
                  <a:cubicBezTo>
                    <a:pt x="13836" y="16422"/>
                    <a:pt x="14067" y="15673"/>
                    <a:pt x="14221" y="14924"/>
                  </a:cubicBezTo>
                  <a:cubicBezTo>
                    <a:pt x="14374" y="14175"/>
                    <a:pt x="14451" y="13425"/>
                    <a:pt x="14221" y="13301"/>
                  </a:cubicBezTo>
                  <a:cubicBezTo>
                    <a:pt x="13990" y="13176"/>
                    <a:pt x="13452" y="13675"/>
                    <a:pt x="13183" y="14237"/>
                  </a:cubicBezTo>
                  <a:cubicBezTo>
                    <a:pt x="12914" y="14799"/>
                    <a:pt x="12914" y="15423"/>
                    <a:pt x="13106" y="15798"/>
                  </a:cubicBezTo>
                  <a:cubicBezTo>
                    <a:pt x="13298" y="16172"/>
                    <a:pt x="13683" y="16297"/>
                    <a:pt x="14105" y="16609"/>
                  </a:cubicBezTo>
                  <a:cubicBezTo>
                    <a:pt x="14528" y="16921"/>
                    <a:pt x="14989" y="17421"/>
                    <a:pt x="15412" y="17670"/>
                  </a:cubicBezTo>
                  <a:cubicBezTo>
                    <a:pt x="15835" y="17920"/>
                    <a:pt x="16219" y="17920"/>
                    <a:pt x="16757" y="17358"/>
                  </a:cubicBezTo>
                  <a:cubicBezTo>
                    <a:pt x="17295" y="16796"/>
                    <a:pt x="17987" y="15673"/>
                    <a:pt x="18679" y="14112"/>
                  </a:cubicBezTo>
                  <a:cubicBezTo>
                    <a:pt x="19371" y="12551"/>
                    <a:pt x="20063" y="10554"/>
                    <a:pt x="20485" y="9243"/>
                  </a:cubicBezTo>
                  <a:cubicBezTo>
                    <a:pt x="20908" y="7932"/>
                    <a:pt x="21062" y="7307"/>
                    <a:pt x="20908" y="7120"/>
                  </a:cubicBezTo>
                  <a:cubicBezTo>
                    <a:pt x="20754" y="6933"/>
                    <a:pt x="20293" y="7183"/>
                    <a:pt x="19755" y="7994"/>
                  </a:cubicBezTo>
                  <a:cubicBezTo>
                    <a:pt x="19217" y="8806"/>
                    <a:pt x="18602" y="10179"/>
                    <a:pt x="18256" y="11178"/>
                  </a:cubicBezTo>
                  <a:cubicBezTo>
                    <a:pt x="17910" y="12177"/>
                    <a:pt x="17833" y="12801"/>
                    <a:pt x="17949" y="13363"/>
                  </a:cubicBezTo>
                  <a:cubicBezTo>
                    <a:pt x="18064" y="13925"/>
                    <a:pt x="18372" y="14424"/>
                    <a:pt x="18986" y="15173"/>
                  </a:cubicBezTo>
                  <a:cubicBezTo>
                    <a:pt x="19601" y="15923"/>
                    <a:pt x="20524" y="16921"/>
                    <a:pt x="21023" y="17795"/>
                  </a:cubicBezTo>
                  <a:cubicBezTo>
                    <a:pt x="21523" y="18669"/>
                    <a:pt x="21600" y="19418"/>
                    <a:pt x="21139" y="20043"/>
                  </a:cubicBezTo>
                  <a:cubicBezTo>
                    <a:pt x="20678" y="20667"/>
                    <a:pt x="19678" y="21166"/>
                    <a:pt x="18986" y="21354"/>
                  </a:cubicBezTo>
                  <a:cubicBezTo>
                    <a:pt x="18295" y="21541"/>
                    <a:pt x="17910" y="21416"/>
                    <a:pt x="17526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0" name="Line"/>
            <p:cNvSpPr/>
            <p:nvPr/>
          </p:nvSpPr>
          <p:spPr>
            <a:xfrm>
              <a:off x="1374270" y="5003799"/>
              <a:ext cx="290790" cy="38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56" extrusionOk="0">
                  <a:moveTo>
                    <a:pt x="20335" y="3465"/>
                  </a:moveTo>
                  <a:cubicBezTo>
                    <a:pt x="20180" y="2541"/>
                    <a:pt x="20024" y="1617"/>
                    <a:pt x="19481" y="982"/>
                  </a:cubicBezTo>
                  <a:cubicBezTo>
                    <a:pt x="18937" y="347"/>
                    <a:pt x="18004" y="0"/>
                    <a:pt x="16761" y="0"/>
                  </a:cubicBezTo>
                  <a:cubicBezTo>
                    <a:pt x="15518" y="0"/>
                    <a:pt x="13964" y="347"/>
                    <a:pt x="11478" y="1964"/>
                  </a:cubicBezTo>
                  <a:cubicBezTo>
                    <a:pt x="8991" y="3581"/>
                    <a:pt x="5573" y="6468"/>
                    <a:pt x="3397" y="9241"/>
                  </a:cubicBezTo>
                  <a:cubicBezTo>
                    <a:pt x="1222" y="12013"/>
                    <a:pt x="289" y="14670"/>
                    <a:pt x="56" y="16518"/>
                  </a:cubicBezTo>
                  <a:cubicBezTo>
                    <a:pt x="-177" y="18366"/>
                    <a:pt x="289" y="19405"/>
                    <a:pt x="1843" y="20214"/>
                  </a:cubicBezTo>
                  <a:cubicBezTo>
                    <a:pt x="3397" y="21022"/>
                    <a:pt x="6039" y="21600"/>
                    <a:pt x="8914" y="21022"/>
                  </a:cubicBezTo>
                  <a:cubicBezTo>
                    <a:pt x="11788" y="20445"/>
                    <a:pt x="14896" y="18712"/>
                    <a:pt x="17305" y="16575"/>
                  </a:cubicBezTo>
                  <a:cubicBezTo>
                    <a:pt x="19714" y="14439"/>
                    <a:pt x="21423" y="11897"/>
                    <a:pt x="21345" y="9241"/>
                  </a:cubicBezTo>
                  <a:cubicBezTo>
                    <a:pt x="21268" y="6584"/>
                    <a:pt x="19403" y="3812"/>
                    <a:pt x="17538" y="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1" name="Line"/>
            <p:cNvSpPr/>
            <p:nvPr/>
          </p:nvSpPr>
          <p:spPr>
            <a:xfrm>
              <a:off x="1135427" y="4764386"/>
              <a:ext cx="828781" cy="72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14" extrusionOk="0">
                  <a:moveTo>
                    <a:pt x="15545" y="2976"/>
                  </a:moveTo>
                  <a:cubicBezTo>
                    <a:pt x="15218" y="2218"/>
                    <a:pt x="14892" y="1460"/>
                    <a:pt x="14266" y="891"/>
                  </a:cubicBezTo>
                  <a:cubicBezTo>
                    <a:pt x="13641" y="323"/>
                    <a:pt x="12716" y="-56"/>
                    <a:pt x="11437" y="7"/>
                  </a:cubicBezTo>
                  <a:cubicBezTo>
                    <a:pt x="10159" y="70"/>
                    <a:pt x="8526" y="576"/>
                    <a:pt x="7030" y="1586"/>
                  </a:cubicBezTo>
                  <a:cubicBezTo>
                    <a:pt x="5534" y="2597"/>
                    <a:pt x="4174" y="4112"/>
                    <a:pt x="3031" y="5912"/>
                  </a:cubicBezTo>
                  <a:cubicBezTo>
                    <a:pt x="1889" y="7712"/>
                    <a:pt x="964" y="9797"/>
                    <a:pt x="447" y="11755"/>
                  </a:cubicBezTo>
                  <a:cubicBezTo>
                    <a:pt x="-70" y="13712"/>
                    <a:pt x="-179" y="15544"/>
                    <a:pt x="338" y="17028"/>
                  </a:cubicBezTo>
                  <a:cubicBezTo>
                    <a:pt x="855" y="18512"/>
                    <a:pt x="1997" y="19649"/>
                    <a:pt x="3466" y="20407"/>
                  </a:cubicBezTo>
                  <a:cubicBezTo>
                    <a:pt x="4935" y="21165"/>
                    <a:pt x="6731" y="21544"/>
                    <a:pt x="8608" y="21512"/>
                  </a:cubicBezTo>
                  <a:cubicBezTo>
                    <a:pt x="10485" y="21481"/>
                    <a:pt x="12444" y="21039"/>
                    <a:pt x="14185" y="20218"/>
                  </a:cubicBezTo>
                  <a:cubicBezTo>
                    <a:pt x="15926" y="19397"/>
                    <a:pt x="17449" y="18197"/>
                    <a:pt x="18619" y="16839"/>
                  </a:cubicBezTo>
                  <a:cubicBezTo>
                    <a:pt x="19789" y="15481"/>
                    <a:pt x="20605" y="13965"/>
                    <a:pt x="21013" y="12228"/>
                  </a:cubicBezTo>
                  <a:cubicBezTo>
                    <a:pt x="21421" y="10491"/>
                    <a:pt x="21421" y="8533"/>
                    <a:pt x="20877" y="6891"/>
                  </a:cubicBezTo>
                  <a:cubicBezTo>
                    <a:pt x="20333" y="5249"/>
                    <a:pt x="19245" y="3923"/>
                    <a:pt x="17830" y="3291"/>
                  </a:cubicBezTo>
                  <a:cubicBezTo>
                    <a:pt x="16415" y="2660"/>
                    <a:pt x="14674" y="2723"/>
                    <a:pt x="13586" y="2881"/>
                  </a:cubicBezTo>
                  <a:cubicBezTo>
                    <a:pt x="12498" y="3039"/>
                    <a:pt x="12063" y="3291"/>
                    <a:pt x="11628" y="3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2" name="Line"/>
            <p:cNvSpPr/>
            <p:nvPr/>
          </p:nvSpPr>
          <p:spPr>
            <a:xfrm>
              <a:off x="4191266" y="5067300"/>
              <a:ext cx="25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3671"/>
                    <a:pt x="21600" y="7341"/>
                    <a:pt x="18000" y="10941"/>
                  </a:cubicBezTo>
                  <a:cubicBezTo>
                    <a:pt x="14400" y="14541"/>
                    <a:pt x="7200" y="180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3" name="Line"/>
            <p:cNvSpPr/>
            <p:nvPr/>
          </p:nvSpPr>
          <p:spPr>
            <a:xfrm>
              <a:off x="3901124" y="4884848"/>
              <a:ext cx="595369" cy="62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2" extrusionOk="0">
                  <a:moveTo>
                    <a:pt x="14305" y="3204"/>
                  </a:moveTo>
                  <a:cubicBezTo>
                    <a:pt x="13012" y="2044"/>
                    <a:pt x="11719" y="884"/>
                    <a:pt x="10464" y="341"/>
                  </a:cubicBezTo>
                  <a:cubicBezTo>
                    <a:pt x="9209" y="-203"/>
                    <a:pt x="7992" y="-131"/>
                    <a:pt x="6547" y="812"/>
                  </a:cubicBezTo>
                  <a:cubicBezTo>
                    <a:pt x="5102" y="1754"/>
                    <a:pt x="3429" y="3566"/>
                    <a:pt x="2174" y="5741"/>
                  </a:cubicBezTo>
                  <a:cubicBezTo>
                    <a:pt x="919" y="7915"/>
                    <a:pt x="82" y="10452"/>
                    <a:pt x="6" y="12844"/>
                  </a:cubicBezTo>
                  <a:cubicBezTo>
                    <a:pt x="-70" y="15236"/>
                    <a:pt x="615" y="17483"/>
                    <a:pt x="2098" y="19005"/>
                  </a:cubicBezTo>
                  <a:cubicBezTo>
                    <a:pt x="3581" y="20527"/>
                    <a:pt x="5862" y="21325"/>
                    <a:pt x="8258" y="21361"/>
                  </a:cubicBezTo>
                  <a:cubicBezTo>
                    <a:pt x="10654" y="21397"/>
                    <a:pt x="13164" y="20672"/>
                    <a:pt x="15293" y="19367"/>
                  </a:cubicBezTo>
                  <a:cubicBezTo>
                    <a:pt x="17423" y="18063"/>
                    <a:pt x="19172" y="16178"/>
                    <a:pt x="20199" y="14221"/>
                  </a:cubicBezTo>
                  <a:cubicBezTo>
                    <a:pt x="21226" y="12264"/>
                    <a:pt x="21530" y="10235"/>
                    <a:pt x="21340" y="8205"/>
                  </a:cubicBezTo>
                  <a:cubicBezTo>
                    <a:pt x="21150" y="6176"/>
                    <a:pt x="20465" y="4146"/>
                    <a:pt x="19210" y="2769"/>
                  </a:cubicBezTo>
                  <a:cubicBezTo>
                    <a:pt x="17955" y="1392"/>
                    <a:pt x="16130" y="667"/>
                    <a:pt x="14533" y="739"/>
                  </a:cubicBezTo>
                  <a:cubicBezTo>
                    <a:pt x="12936" y="812"/>
                    <a:pt x="11567" y="1682"/>
                    <a:pt x="10198" y="2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4" name="Line"/>
            <p:cNvSpPr/>
            <p:nvPr/>
          </p:nvSpPr>
          <p:spPr>
            <a:xfrm>
              <a:off x="6464566" y="5107345"/>
              <a:ext cx="304801" cy="3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extrusionOk="0">
                  <a:moveTo>
                    <a:pt x="0" y="4304"/>
                  </a:moveTo>
                  <a:cubicBezTo>
                    <a:pt x="900" y="2963"/>
                    <a:pt x="1800" y="1621"/>
                    <a:pt x="3150" y="816"/>
                  </a:cubicBezTo>
                  <a:cubicBezTo>
                    <a:pt x="4500" y="11"/>
                    <a:pt x="6300" y="-257"/>
                    <a:pt x="7875" y="280"/>
                  </a:cubicBezTo>
                  <a:cubicBezTo>
                    <a:pt x="9450" y="816"/>
                    <a:pt x="10800" y="2158"/>
                    <a:pt x="11250" y="4036"/>
                  </a:cubicBezTo>
                  <a:cubicBezTo>
                    <a:pt x="11700" y="5914"/>
                    <a:pt x="11250" y="8329"/>
                    <a:pt x="9675" y="10945"/>
                  </a:cubicBezTo>
                  <a:cubicBezTo>
                    <a:pt x="8100" y="13562"/>
                    <a:pt x="5400" y="16379"/>
                    <a:pt x="3675" y="18056"/>
                  </a:cubicBezTo>
                  <a:cubicBezTo>
                    <a:pt x="1950" y="19733"/>
                    <a:pt x="1200" y="20270"/>
                    <a:pt x="1200" y="20672"/>
                  </a:cubicBezTo>
                  <a:cubicBezTo>
                    <a:pt x="1200" y="21075"/>
                    <a:pt x="1950" y="21343"/>
                    <a:pt x="4425" y="21209"/>
                  </a:cubicBezTo>
                  <a:cubicBezTo>
                    <a:pt x="6900" y="21075"/>
                    <a:pt x="11100" y="20538"/>
                    <a:pt x="14250" y="20203"/>
                  </a:cubicBezTo>
                  <a:cubicBezTo>
                    <a:pt x="17400" y="19867"/>
                    <a:pt x="19500" y="19733"/>
                    <a:pt x="21600" y="19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5" name="Line"/>
            <p:cNvSpPr/>
            <p:nvPr/>
          </p:nvSpPr>
          <p:spPr>
            <a:xfrm>
              <a:off x="6242982" y="4884392"/>
              <a:ext cx="742285" cy="72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80" extrusionOk="0">
                  <a:moveTo>
                    <a:pt x="15584" y="4420"/>
                  </a:moveTo>
                  <a:cubicBezTo>
                    <a:pt x="14605" y="2996"/>
                    <a:pt x="13626" y="1573"/>
                    <a:pt x="12188" y="768"/>
                  </a:cubicBezTo>
                  <a:cubicBezTo>
                    <a:pt x="10750" y="-36"/>
                    <a:pt x="8853" y="-222"/>
                    <a:pt x="7140" y="273"/>
                  </a:cubicBezTo>
                  <a:cubicBezTo>
                    <a:pt x="5426" y="768"/>
                    <a:pt x="3897" y="1944"/>
                    <a:pt x="2703" y="3553"/>
                  </a:cubicBezTo>
                  <a:cubicBezTo>
                    <a:pt x="1510" y="5163"/>
                    <a:pt x="653" y="7205"/>
                    <a:pt x="256" y="9278"/>
                  </a:cubicBezTo>
                  <a:cubicBezTo>
                    <a:pt x="-142" y="11352"/>
                    <a:pt x="-81" y="13456"/>
                    <a:pt x="470" y="15251"/>
                  </a:cubicBezTo>
                  <a:cubicBezTo>
                    <a:pt x="1021" y="17046"/>
                    <a:pt x="2061" y="18531"/>
                    <a:pt x="3652" y="19552"/>
                  </a:cubicBezTo>
                  <a:cubicBezTo>
                    <a:pt x="5243" y="20573"/>
                    <a:pt x="7384" y="21130"/>
                    <a:pt x="9434" y="21254"/>
                  </a:cubicBezTo>
                  <a:cubicBezTo>
                    <a:pt x="11484" y="21378"/>
                    <a:pt x="13442" y="21069"/>
                    <a:pt x="15247" y="20109"/>
                  </a:cubicBezTo>
                  <a:cubicBezTo>
                    <a:pt x="17052" y="19150"/>
                    <a:pt x="18704" y="17541"/>
                    <a:pt x="19806" y="15808"/>
                  </a:cubicBezTo>
                  <a:cubicBezTo>
                    <a:pt x="20907" y="14075"/>
                    <a:pt x="21458" y="12218"/>
                    <a:pt x="21458" y="10361"/>
                  </a:cubicBezTo>
                  <a:cubicBezTo>
                    <a:pt x="21458" y="8505"/>
                    <a:pt x="20907" y="6648"/>
                    <a:pt x="19531" y="5163"/>
                  </a:cubicBezTo>
                  <a:cubicBezTo>
                    <a:pt x="18154" y="3677"/>
                    <a:pt x="15951" y="2563"/>
                    <a:pt x="14697" y="2006"/>
                  </a:cubicBezTo>
                  <a:cubicBezTo>
                    <a:pt x="13442" y="1449"/>
                    <a:pt x="13136" y="1449"/>
                    <a:pt x="12830" y="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6" name="Line"/>
            <p:cNvSpPr/>
            <p:nvPr/>
          </p:nvSpPr>
          <p:spPr>
            <a:xfrm>
              <a:off x="1872953" y="3729566"/>
              <a:ext cx="4363014" cy="123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34" y="20601"/>
                  </a:moveTo>
                  <a:cubicBezTo>
                    <a:pt x="13" y="20416"/>
                    <a:pt x="-8" y="20232"/>
                    <a:pt x="2" y="19936"/>
                  </a:cubicBezTo>
                  <a:cubicBezTo>
                    <a:pt x="13" y="19640"/>
                    <a:pt x="55" y="19233"/>
                    <a:pt x="149" y="18438"/>
                  </a:cubicBezTo>
                  <a:cubicBezTo>
                    <a:pt x="243" y="17642"/>
                    <a:pt x="390" y="16459"/>
                    <a:pt x="558" y="15183"/>
                  </a:cubicBezTo>
                  <a:cubicBezTo>
                    <a:pt x="725" y="13907"/>
                    <a:pt x="914" y="12538"/>
                    <a:pt x="1113" y="11336"/>
                  </a:cubicBezTo>
                  <a:cubicBezTo>
                    <a:pt x="1312" y="10134"/>
                    <a:pt x="1521" y="9099"/>
                    <a:pt x="1741" y="8100"/>
                  </a:cubicBezTo>
                  <a:cubicBezTo>
                    <a:pt x="1961" y="7101"/>
                    <a:pt x="2192" y="6140"/>
                    <a:pt x="2422" y="5326"/>
                  </a:cubicBezTo>
                  <a:cubicBezTo>
                    <a:pt x="2653" y="4512"/>
                    <a:pt x="2883" y="3847"/>
                    <a:pt x="3150" y="3273"/>
                  </a:cubicBezTo>
                  <a:cubicBezTo>
                    <a:pt x="3417" y="2700"/>
                    <a:pt x="3721" y="2219"/>
                    <a:pt x="4015" y="1794"/>
                  </a:cubicBezTo>
                  <a:cubicBezTo>
                    <a:pt x="4308" y="1368"/>
                    <a:pt x="4591" y="999"/>
                    <a:pt x="4900" y="721"/>
                  </a:cubicBezTo>
                  <a:cubicBezTo>
                    <a:pt x="5209" y="444"/>
                    <a:pt x="5544" y="259"/>
                    <a:pt x="5905" y="148"/>
                  </a:cubicBezTo>
                  <a:cubicBezTo>
                    <a:pt x="6267" y="37"/>
                    <a:pt x="6654" y="0"/>
                    <a:pt x="7047" y="0"/>
                  </a:cubicBezTo>
                  <a:cubicBezTo>
                    <a:pt x="7440" y="0"/>
                    <a:pt x="7838" y="37"/>
                    <a:pt x="8241" y="129"/>
                  </a:cubicBezTo>
                  <a:cubicBezTo>
                    <a:pt x="8645" y="222"/>
                    <a:pt x="9053" y="370"/>
                    <a:pt x="9415" y="518"/>
                  </a:cubicBezTo>
                  <a:cubicBezTo>
                    <a:pt x="9776" y="666"/>
                    <a:pt x="10090" y="814"/>
                    <a:pt x="10452" y="1073"/>
                  </a:cubicBezTo>
                  <a:cubicBezTo>
                    <a:pt x="10813" y="1332"/>
                    <a:pt x="11221" y="1701"/>
                    <a:pt x="11614" y="2108"/>
                  </a:cubicBezTo>
                  <a:cubicBezTo>
                    <a:pt x="12007" y="2515"/>
                    <a:pt x="12384" y="2959"/>
                    <a:pt x="12735" y="3384"/>
                  </a:cubicBezTo>
                  <a:cubicBezTo>
                    <a:pt x="13086" y="3810"/>
                    <a:pt x="13411" y="4216"/>
                    <a:pt x="13730" y="4679"/>
                  </a:cubicBezTo>
                  <a:cubicBezTo>
                    <a:pt x="14050" y="5141"/>
                    <a:pt x="14364" y="5659"/>
                    <a:pt x="14678" y="6214"/>
                  </a:cubicBezTo>
                  <a:cubicBezTo>
                    <a:pt x="14993" y="6768"/>
                    <a:pt x="15307" y="7360"/>
                    <a:pt x="15637" y="7971"/>
                  </a:cubicBezTo>
                  <a:cubicBezTo>
                    <a:pt x="15967" y="8581"/>
                    <a:pt x="16312" y="9210"/>
                    <a:pt x="16642" y="9894"/>
                  </a:cubicBezTo>
                  <a:cubicBezTo>
                    <a:pt x="16972" y="10578"/>
                    <a:pt x="17287" y="11318"/>
                    <a:pt x="17585" y="12021"/>
                  </a:cubicBezTo>
                  <a:cubicBezTo>
                    <a:pt x="17884" y="12723"/>
                    <a:pt x="18167" y="13389"/>
                    <a:pt x="18470" y="14092"/>
                  </a:cubicBezTo>
                  <a:cubicBezTo>
                    <a:pt x="18774" y="14795"/>
                    <a:pt x="19099" y="15534"/>
                    <a:pt x="19397" y="16255"/>
                  </a:cubicBezTo>
                  <a:cubicBezTo>
                    <a:pt x="19696" y="16977"/>
                    <a:pt x="19968" y="17679"/>
                    <a:pt x="20225" y="18271"/>
                  </a:cubicBezTo>
                  <a:cubicBezTo>
                    <a:pt x="20482" y="18863"/>
                    <a:pt x="20723" y="19344"/>
                    <a:pt x="20948" y="19880"/>
                  </a:cubicBezTo>
                  <a:cubicBezTo>
                    <a:pt x="21173" y="20416"/>
                    <a:pt x="21382" y="21008"/>
                    <a:pt x="21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7" name="Line"/>
            <p:cNvSpPr/>
            <p:nvPr/>
          </p:nvSpPr>
          <p:spPr>
            <a:xfrm>
              <a:off x="5956566" y="4697869"/>
              <a:ext cx="341708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45" extrusionOk="0">
                  <a:moveTo>
                    <a:pt x="19756" y="2880"/>
                  </a:moveTo>
                  <a:cubicBezTo>
                    <a:pt x="19229" y="2410"/>
                    <a:pt x="18702" y="1941"/>
                    <a:pt x="17912" y="1354"/>
                  </a:cubicBezTo>
                  <a:cubicBezTo>
                    <a:pt x="17122" y="767"/>
                    <a:pt x="16068" y="62"/>
                    <a:pt x="15476" y="4"/>
                  </a:cubicBezTo>
                  <a:cubicBezTo>
                    <a:pt x="14883" y="-55"/>
                    <a:pt x="14751" y="532"/>
                    <a:pt x="15146" y="1706"/>
                  </a:cubicBezTo>
                  <a:cubicBezTo>
                    <a:pt x="15541" y="2880"/>
                    <a:pt x="16463" y="4641"/>
                    <a:pt x="17715" y="6695"/>
                  </a:cubicBezTo>
                  <a:cubicBezTo>
                    <a:pt x="18966" y="8749"/>
                    <a:pt x="20546" y="11097"/>
                    <a:pt x="21073" y="12975"/>
                  </a:cubicBezTo>
                  <a:cubicBezTo>
                    <a:pt x="21600" y="14854"/>
                    <a:pt x="21073" y="16262"/>
                    <a:pt x="18900" y="17495"/>
                  </a:cubicBezTo>
                  <a:cubicBezTo>
                    <a:pt x="16727" y="18728"/>
                    <a:pt x="12907" y="19784"/>
                    <a:pt x="9483" y="20430"/>
                  </a:cubicBezTo>
                  <a:cubicBezTo>
                    <a:pt x="6059" y="21075"/>
                    <a:pt x="3029" y="21310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8" name="Line"/>
            <p:cNvSpPr/>
            <p:nvPr/>
          </p:nvSpPr>
          <p:spPr>
            <a:xfrm>
              <a:off x="5607316" y="3992033"/>
              <a:ext cx="83080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extrusionOk="0">
                  <a:moveTo>
                    <a:pt x="16200" y="1459"/>
                  </a:moveTo>
                  <a:cubicBezTo>
                    <a:pt x="18360" y="730"/>
                    <a:pt x="20520" y="0"/>
                    <a:pt x="21060" y="0"/>
                  </a:cubicBezTo>
                  <a:cubicBezTo>
                    <a:pt x="21600" y="0"/>
                    <a:pt x="20520" y="730"/>
                    <a:pt x="17820" y="3357"/>
                  </a:cubicBezTo>
                  <a:cubicBezTo>
                    <a:pt x="15120" y="5984"/>
                    <a:pt x="10800" y="10508"/>
                    <a:pt x="7560" y="13865"/>
                  </a:cubicBezTo>
                  <a:cubicBezTo>
                    <a:pt x="4320" y="17222"/>
                    <a:pt x="2160" y="19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09" name="Line"/>
            <p:cNvSpPr/>
            <p:nvPr/>
          </p:nvSpPr>
          <p:spPr>
            <a:xfrm>
              <a:off x="1626660" y="5584265"/>
              <a:ext cx="4825207" cy="86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29" extrusionOk="0">
                  <a:moveTo>
                    <a:pt x="21596" y="408"/>
                  </a:moveTo>
                  <a:cubicBezTo>
                    <a:pt x="21587" y="986"/>
                    <a:pt x="21577" y="1564"/>
                    <a:pt x="21515" y="2405"/>
                  </a:cubicBezTo>
                  <a:cubicBezTo>
                    <a:pt x="21454" y="3246"/>
                    <a:pt x="21340" y="4350"/>
                    <a:pt x="21184" y="5532"/>
                  </a:cubicBezTo>
                  <a:cubicBezTo>
                    <a:pt x="21028" y="6715"/>
                    <a:pt x="20829" y="7976"/>
                    <a:pt x="20611" y="9027"/>
                  </a:cubicBezTo>
                  <a:cubicBezTo>
                    <a:pt x="20393" y="10078"/>
                    <a:pt x="20156" y="10919"/>
                    <a:pt x="19881" y="11812"/>
                  </a:cubicBezTo>
                  <a:cubicBezTo>
                    <a:pt x="19607" y="12706"/>
                    <a:pt x="19294" y="13652"/>
                    <a:pt x="18991" y="14414"/>
                  </a:cubicBezTo>
                  <a:cubicBezTo>
                    <a:pt x="18688" y="15176"/>
                    <a:pt x="18394" y="15754"/>
                    <a:pt x="18072" y="16306"/>
                  </a:cubicBezTo>
                  <a:cubicBezTo>
                    <a:pt x="17750" y="16858"/>
                    <a:pt x="17399" y="17383"/>
                    <a:pt x="17053" y="17856"/>
                  </a:cubicBezTo>
                  <a:cubicBezTo>
                    <a:pt x="16708" y="18329"/>
                    <a:pt x="16367" y="18750"/>
                    <a:pt x="16035" y="19091"/>
                  </a:cubicBezTo>
                  <a:cubicBezTo>
                    <a:pt x="15703" y="19433"/>
                    <a:pt x="15381" y="19696"/>
                    <a:pt x="15050" y="19932"/>
                  </a:cubicBezTo>
                  <a:cubicBezTo>
                    <a:pt x="14718" y="20169"/>
                    <a:pt x="14377" y="20379"/>
                    <a:pt x="14031" y="20536"/>
                  </a:cubicBezTo>
                  <a:cubicBezTo>
                    <a:pt x="13685" y="20694"/>
                    <a:pt x="13335" y="20799"/>
                    <a:pt x="12980" y="20878"/>
                  </a:cubicBezTo>
                  <a:cubicBezTo>
                    <a:pt x="12624" y="20957"/>
                    <a:pt x="12264" y="21009"/>
                    <a:pt x="11909" y="21088"/>
                  </a:cubicBezTo>
                  <a:cubicBezTo>
                    <a:pt x="11554" y="21167"/>
                    <a:pt x="11203" y="21272"/>
                    <a:pt x="10839" y="21325"/>
                  </a:cubicBezTo>
                  <a:cubicBezTo>
                    <a:pt x="10474" y="21377"/>
                    <a:pt x="10095" y="21377"/>
                    <a:pt x="9735" y="21404"/>
                  </a:cubicBezTo>
                  <a:cubicBezTo>
                    <a:pt x="9375" y="21430"/>
                    <a:pt x="9034" y="21482"/>
                    <a:pt x="8660" y="21509"/>
                  </a:cubicBezTo>
                  <a:cubicBezTo>
                    <a:pt x="8285" y="21535"/>
                    <a:pt x="7878" y="21535"/>
                    <a:pt x="7499" y="21509"/>
                  </a:cubicBezTo>
                  <a:cubicBezTo>
                    <a:pt x="7120" y="21482"/>
                    <a:pt x="6770" y="21430"/>
                    <a:pt x="6424" y="21325"/>
                  </a:cubicBezTo>
                  <a:cubicBezTo>
                    <a:pt x="6078" y="21220"/>
                    <a:pt x="5737" y="21062"/>
                    <a:pt x="5401" y="20878"/>
                  </a:cubicBezTo>
                  <a:cubicBezTo>
                    <a:pt x="5064" y="20694"/>
                    <a:pt x="4733" y="20484"/>
                    <a:pt x="4397" y="20169"/>
                  </a:cubicBezTo>
                  <a:cubicBezTo>
                    <a:pt x="4060" y="19853"/>
                    <a:pt x="3719" y="19433"/>
                    <a:pt x="3378" y="18907"/>
                  </a:cubicBezTo>
                  <a:cubicBezTo>
                    <a:pt x="3037" y="18382"/>
                    <a:pt x="2696" y="17751"/>
                    <a:pt x="2379" y="16963"/>
                  </a:cubicBezTo>
                  <a:cubicBezTo>
                    <a:pt x="2061" y="16174"/>
                    <a:pt x="1768" y="15228"/>
                    <a:pt x="1493" y="14020"/>
                  </a:cubicBezTo>
                  <a:cubicBezTo>
                    <a:pt x="1218" y="12811"/>
                    <a:pt x="962" y="11339"/>
                    <a:pt x="759" y="9973"/>
                  </a:cubicBezTo>
                  <a:cubicBezTo>
                    <a:pt x="555" y="8607"/>
                    <a:pt x="403" y="7345"/>
                    <a:pt x="309" y="6189"/>
                  </a:cubicBezTo>
                  <a:cubicBezTo>
                    <a:pt x="214" y="5033"/>
                    <a:pt x="176" y="3982"/>
                    <a:pt x="157" y="3325"/>
                  </a:cubicBezTo>
                  <a:cubicBezTo>
                    <a:pt x="138" y="2668"/>
                    <a:pt x="138" y="2405"/>
                    <a:pt x="138" y="2063"/>
                  </a:cubicBezTo>
                  <a:cubicBezTo>
                    <a:pt x="138" y="1722"/>
                    <a:pt x="138" y="1301"/>
                    <a:pt x="129" y="1249"/>
                  </a:cubicBezTo>
                  <a:cubicBezTo>
                    <a:pt x="119" y="1196"/>
                    <a:pt x="100" y="1512"/>
                    <a:pt x="77" y="2274"/>
                  </a:cubicBezTo>
                  <a:cubicBezTo>
                    <a:pt x="53" y="3036"/>
                    <a:pt x="24" y="4244"/>
                    <a:pt x="10" y="5007"/>
                  </a:cubicBezTo>
                  <a:cubicBezTo>
                    <a:pt x="-4" y="5769"/>
                    <a:pt x="-4" y="6084"/>
                    <a:pt x="10" y="5769"/>
                  </a:cubicBezTo>
                  <a:cubicBezTo>
                    <a:pt x="24" y="5453"/>
                    <a:pt x="53" y="4507"/>
                    <a:pt x="91" y="3614"/>
                  </a:cubicBezTo>
                  <a:cubicBezTo>
                    <a:pt x="129" y="2720"/>
                    <a:pt x="176" y="1880"/>
                    <a:pt x="238" y="1275"/>
                  </a:cubicBezTo>
                  <a:cubicBezTo>
                    <a:pt x="299" y="671"/>
                    <a:pt x="375" y="303"/>
                    <a:pt x="489" y="119"/>
                  </a:cubicBezTo>
                  <a:cubicBezTo>
                    <a:pt x="602" y="-65"/>
                    <a:pt x="754" y="-65"/>
                    <a:pt x="901" y="329"/>
                  </a:cubicBezTo>
                  <a:cubicBezTo>
                    <a:pt x="1048" y="723"/>
                    <a:pt x="1190" y="1512"/>
                    <a:pt x="1332" y="2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0" name="Line"/>
            <p:cNvSpPr/>
            <p:nvPr/>
          </p:nvSpPr>
          <p:spPr>
            <a:xfrm>
              <a:off x="6219008" y="6178581"/>
              <a:ext cx="213809" cy="29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41" extrusionOk="0">
                  <a:moveTo>
                    <a:pt x="21391" y="5474"/>
                  </a:moveTo>
                  <a:cubicBezTo>
                    <a:pt x="21391" y="4714"/>
                    <a:pt x="21391" y="3953"/>
                    <a:pt x="21285" y="3040"/>
                  </a:cubicBezTo>
                  <a:cubicBezTo>
                    <a:pt x="21179" y="2128"/>
                    <a:pt x="20967" y="1063"/>
                    <a:pt x="20332" y="455"/>
                  </a:cubicBezTo>
                  <a:cubicBezTo>
                    <a:pt x="19697" y="-154"/>
                    <a:pt x="18638" y="-306"/>
                    <a:pt x="15885" y="987"/>
                  </a:cubicBezTo>
                  <a:cubicBezTo>
                    <a:pt x="13132" y="2280"/>
                    <a:pt x="8685" y="5018"/>
                    <a:pt x="5720" y="7604"/>
                  </a:cubicBezTo>
                  <a:cubicBezTo>
                    <a:pt x="2756" y="10190"/>
                    <a:pt x="1273" y="12624"/>
                    <a:pt x="532" y="14373"/>
                  </a:cubicBezTo>
                  <a:cubicBezTo>
                    <a:pt x="-209" y="16122"/>
                    <a:pt x="-209" y="17187"/>
                    <a:pt x="744" y="18252"/>
                  </a:cubicBezTo>
                  <a:cubicBezTo>
                    <a:pt x="1697" y="19317"/>
                    <a:pt x="3603" y="20381"/>
                    <a:pt x="6567" y="20838"/>
                  </a:cubicBezTo>
                  <a:cubicBezTo>
                    <a:pt x="9532" y="21294"/>
                    <a:pt x="13556" y="21142"/>
                    <a:pt x="17579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1" name="Line"/>
            <p:cNvSpPr/>
            <p:nvPr/>
          </p:nvSpPr>
          <p:spPr>
            <a:xfrm>
              <a:off x="6483616" y="6286500"/>
              <a:ext cx="444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3323"/>
                    <a:pt x="7200" y="6646"/>
                    <a:pt x="3600" y="10246"/>
                  </a:cubicBezTo>
                  <a:cubicBezTo>
                    <a:pt x="0" y="13846"/>
                    <a:pt x="0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2" name="Line"/>
            <p:cNvSpPr/>
            <p:nvPr/>
          </p:nvSpPr>
          <p:spPr>
            <a:xfrm>
              <a:off x="6591566" y="63944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3" name="Line"/>
            <p:cNvSpPr/>
            <p:nvPr/>
          </p:nvSpPr>
          <p:spPr>
            <a:xfrm>
              <a:off x="6775716" y="6258894"/>
              <a:ext cx="188374" cy="38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87" extrusionOk="0">
                  <a:moveTo>
                    <a:pt x="10080" y="6777"/>
                  </a:moveTo>
                  <a:cubicBezTo>
                    <a:pt x="8640" y="7827"/>
                    <a:pt x="7200" y="8878"/>
                    <a:pt x="5760" y="10980"/>
                  </a:cubicBezTo>
                  <a:cubicBezTo>
                    <a:pt x="4320" y="13082"/>
                    <a:pt x="2880" y="16234"/>
                    <a:pt x="1800" y="18336"/>
                  </a:cubicBezTo>
                  <a:cubicBezTo>
                    <a:pt x="720" y="20437"/>
                    <a:pt x="0" y="21488"/>
                    <a:pt x="0" y="21254"/>
                  </a:cubicBezTo>
                  <a:cubicBezTo>
                    <a:pt x="0" y="21021"/>
                    <a:pt x="720" y="19503"/>
                    <a:pt x="1680" y="17051"/>
                  </a:cubicBezTo>
                  <a:cubicBezTo>
                    <a:pt x="2640" y="14599"/>
                    <a:pt x="3840" y="11213"/>
                    <a:pt x="5400" y="8236"/>
                  </a:cubicBezTo>
                  <a:cubicBezTo>
                    <a:pt x="6960" y="5259"/>
                    <a:pt x="8880" y="2690"/>
                    <a:pt x="10440" y="1347"/>
                  </a:cubicBezTo>
                  <a:cubicBezTo>
                    <a:pt x="12000" y="5"/>
                    <a:pt x="13200" y="-112"/>
                    <a:pt x="14400" y="63"/>
                  </a:cubicBezTo>
                  <a:cubicBezTo>
                    <a:pt x="15600" y="238"/>
                    <a:pt x="16800" y="705"/>
                    <a:pt x="18000" y="1639"/>
                  </a:cubicBezTo>
                  <a:cubicBezTo>
                    <a:pt x="19200" y="2573"/>
                    <a:pt x="20400" y="3974"/>
                    <a:pt x="21000" y="5084"/>
                  </a:cubicBezTo>
                  <a:cubicBezTo>
                    <a:pt x="21600" y="6193"/>
                    <a:pt x="21600" y="7010"/>
                    <a:pt x="19800" y="7827"/>
                  </a:cubicBezTo>
                  <a:cubicBezTo>
                    <a:pt x="18000" y="8645"/>
                    <a:pt x="14400" y="9462"/>
                    <a:pt x="12000" y="9929"/>
                  </a:cubicBezTo>
                  <a:cubicBezTo>
                    <a:pt x="9600" y="10396"/>
                    <a:pt x="8400" y="10513"/>
                    <a:pt x="7800" y="10221"/>
                  </a:cubicBezTo>
                  <a:cubicBezTo>
                    <a:pt x="7200" y="9929"/>
                    <a:pt x="7200" y="9229"/>
                    <a:pt x="7200" y="8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4" name="Line"/>
            <p:cNvSpPr/>
            <p:nvPr/>
          </p:nvSpPr>
          <p:spPr>
            <a:xfrm>
              <a:off x="6985266" y="6235700"/>
              <a:ext cx="14409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extrusionOk="0">
                  <a:moveTo>
                    <a:pt x="15965" y="0"/>
                  </a:moveTo>
                  <a:cubicBezTo>
                    <a:pt x="18783" y="3851"/>
                    <a:pt x="21600" y="7702"/>
                    <a:pt x="21287" y="11051"/>
                  </a:cubicBezTo>
                  <a:cubicBezTo>
                    <a:pt x="20974" y="14400"/>
                    <a:pt x="17530" y="17247"/>
                    <a:pt x="13461" y="18921"/>
                  </a:cubicBezTo>
                  <a:cubicBezTo>
                    <a:pt x="9391" y="20595"/>
                    <a:pt x="4696" y="210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5" name="Line"/>
            <p:cNvSpPr/>
            <p:nvPr/>
          </p:nvSpPr>
          <p:spPr>
            <a:xfrm>
              <a:off x="4490805" y="5391150"/>
              <a:ext cx="1726112" cy="42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72" extrusionOk="0">
                  <a:moveTo>
                    <a:pt x="21586" y="0"/>
                  </a:moveTo>
                  <a:cubicBezTo>
                    <a:pt x="21136" y="2592"/>
                    <a:pt x="20686" y="5184"/>
                    <a:pt x="20196" y="7344"/>
                  </a:cubicBezTo>
                  <a:cubicBezTo>
                    <a:pt x="19707" y="9504"/>
                    <a:pt x="19177" y="11232"/>
                    <a:pt x="18568" y="12636"/>
                  </a:cubicBezTo>
                  <a:cubicBezTo>
                    <a:pt x="17960" y="14040"/>
                    <a:pt x="17271" y="15120"/>
                    <a:pt x="16504" y="16092"/>
                  </a:cubicBezTo>
                  <a:cubicBezTo>
                    <a:pt x="15736" y="17064"/>
                    <a:pt x="14889" y="17928"/>
                    <a:pt x="14055" y="18630"/>
                  </a:cubicBezTo>
                  <a:cubicBezTo>
                    <a:pt x="13221" y="19332"/>
                    <a:pt x="12401" y="19872"/>
                    <a:pt x="11607" y="20304"/>
                  </a:cubicBezTo>
                  <a:cubicBezTo>
                    <a:pt x="10812" y="20736"/>
                    <a:pt x="10045" y="21060"/>
                    <a:pt x="9211" y="21276"/>
                  </a:cubicBezTo>
                  <a:cubicBezTo>
                    <a:pt x="8377" y="21492"/>
                    <a:pt x="7477" y="21600"/>
                    <a:pt x="6683" y="21222"/>
                  </a:cubicBezTo>
                  <a:cubicBezTo>
                    <a:pt x="5889" y="20844"/>
                    <a:pt x="5201" y="19980"/>
                    <a:pt x="4526" y="18900"/>
                  </a:cubicBezTo>
                  <a:cubicBezTo>
                    <a:pt x="3851" y="17820"/>
                    <a:pt x="3189" y="16524"/>
                    <a:pt x="2660" y="15228"/>
                  </a:cubicBezTo>
                  <a:cubicBezTo>
                    <a:pt x="2130" y="13932"/>
                    <a:pt x="1733" y="12636"/>
                    <a:pt x="1482" y="11772"/>
                  </a:cubicBezTo>
                  <a:cubicBezTo>
                    <a:pt x="1230" y="10908"/>
                    <a:pt x="1124" y="10476"/>
                    <a:pt x="1018" y="10098"/>
                  </a:cubicBezTo>
                  <a:cubicBezTo>
                    <a:pt x="912" y="9720"/>
                    <a:pt x="807" y="9396"/>
                    <a:pt x="714" y="9504"/>
                  </a:cubicBezTo>
                  <a:cubicBezTo>
                    <a:pt x="621" y="9612"/>
                    <a:pt x="542" y="10152"/>
                    <a:pt x="462" y="10962"/>
                  </a:cubicBezTo>
                  <a:cubicBezTo>
                    <a:pt x="383" y="11772"/>
                    <a:pt x="304" y="12852"/>
                    <a:pt x="224" y="14094"/>
                  </a:cubicBezTo>
                  <a:cubicBezTo>
                    <a:pt x="145" y="15336"/>
                    <a:pt x="65" y="16740"/>
                    <a:pt x="26" y="17172"/>
                  </a:cubicBezTo>
                  <a:cubicBezTo>
                    <a:pt x="-14" y="17604"/>
                    <a:pt x="-14" y="17064"/>
                    <a:pt x="65" y="15768"/>
                  </a:cubicBezTo>
                  <a:cubicBezTo>
                    <a:pt x="145" y="14472"/>
                    <a:pt x="304" y="12420"/>
                    <a:pt x="621" y="10800"/>
                  </a:cubicBezTo>
                  <a:cubicBezTo>
                    <a:pt x="939" y="9180"/>
                    <a:pt x="1415" y="7992"/>
                    <a:pt x="1905" y="7290"/>
                  </a:cubicBezTo>
                  <a:cubicBezTo>
                    <a:pt x="2395" y="6588"/>
                    <a:pt x="2898" y="6372"/>
                    <a:pt x="3215" y="6534"/>
                  </a:cubicBezTo>
                  <a:cubicBezTo>
                    <a:pt x="3533" y="6696"/>
                    <a:pt x="3665" y="7236"/>
                    <a:pt x="3798" y="7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6" name="Line"/>
            <p:cNvSpPr/>
            <p:nvPr/>
          </p:nvSpPr>
          <p:spPr>
            <a:xfrm>
              <a:off x="4929026" y="5899150"/>
              <a:ext cx="19784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extrusionOk="0">
                  <a:moveTo>
                    <a:pt x="8060" y="2215"/>
                  </a:moveTo>
                  <a:cubicBezTo>
                    <a:pt x="7151" y="4431"/>
                    <a:pt x="6241" y="6646"/>
                    <a:pt x="5218" y="9508"/>
                  </a:cubicBezTo>
                  <a:cubicBezTo>
                    <a:pt x="4195" y="12369"/>
                    <a:pt x="3058" y="15877"/>
                    <a:pt x="2149" y="18185"/>
                  </a:cubicBezTo>
                  <a:cubicBezTo>
                    <a:pt x="1239" y="20492"/>
                    <a:pt x="557" y="21600"/>
                    <a:pt x="216" y="21600"/>
                  </a:cubicBezTo>
                  <a:cubicBezTo>
                    <a:pt x="-125" y="21600"/>
                    <a:pt x="-125" y="20492"/>
                    <a:pt x="671" y="17446"/>
                  </a:cubicBezTo>
                  <a:cubicBezTo>
                    <a:pt x="1467" y="14400"/>
                    <a:pt x="3058" y="9415"/>
                    <a:pt x="4763" y="6185"/>
                  </a:cubicBezTo>
                  <a:cubicBezTo>
                    <a:pt x="6469" y="2954"/>
                    <a:pt x="8288" y="1477"/>
                    <a:pt x="9766" y="738"/>
                  </a:cubicBezTo>
                  <a:cubicBezTo>
                    <a:pt x="11243" y="0"/>
                    <a:pt x="12380" y="0"/>
                    <a:pt x="13517" y="0"/>
                  </a:cubicBezTo>
                  <a:cubicBezTo>
                    <a:pt x="14654" y="0"/>
                    <a:pt x="15791" y="0"/>
                    <a:pt x="17041" y="462"/>
                  </a:cubicBezTo>
                  <a:cubicBezTo>
                    <a:pt x="18292" y="923"/>
                    <a:pt x="19656" y="1846"/>
                    <a:pt x="20452" y="2769"/>
                  </a:cubicBezTo>
                  <a:cubicBezTo>
                    <a:pt x="21248" y="3692"/>
                    <a:pt x="21475" y="4615"/>
                    <a:pt x="21020" y="5262"/>
                  </a:cubicBezTo>
                  <a:cubicBezTo>
                    <a:pt x="20566" y="5908"/>
                    <a:pt x="19429" y="6277"/>
                    <a:pt x="16018" y="6554"/>
                  </a:cubicBezTo>
                  <a:cubicBezTo>
                    <a:pt x="12608" y="6831"/>
                    <a:pt x="6923" y="7015"/>
                    <a:pt x="1239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7" name="Line"/>
            <p:cNvSpPr/>
            <p:nvPr/>
          </p:nvSpPr>
          <p:spPr>
            <a:xfrm>
              <a:off x="4448939" y="4998732"/>
              <a:ext cx="1437778" cy="25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91" extrusionOk="0">
                  <a:moveTo>
                    <a:pt x="41" y="12851"/>
                  </a:moveTo>
                  <a:cubicBezTo>
                    <a:pt x="9" y="11951"/>
                    <a:pt x="-23" y="11051"/>
                    <a:pt x="25" y="10151"/>
                  </a:cubicBezTo>
                  <a:cubicBezTo>
                    <a:pt x="72" y="9251"/>
                    <a:pt x="199" y="8351"/>
                    <a:pt x="708" y="7001"/>
                  </a:cubicBezTo>
                  <a:cubicBezTo>
                    <a:pt x="1216" y="5651"/>
                    <a:pt x="2105" y="3851"/>
                    <a:pt x="3090" y="2591"/>
                  </a:cubicBezTo>
                  <a:cubicBezTo>
                    <a:pt x="4075" y="1331"/>
                    <a:pt x="5155" y="611"/>
                    <a:pt x="6314" y="251"/>
                  </a:cubicBezTo>
                  <a:cubicBezTo>
                    <a:pt x="7473" y="-109"/>
                    <a:pt x="8712" y="-109"/>
                    <a:pt x="9888" y="431"/>
                  </a:cubicBezTo>
                  <a:cubicBezTo>
                    <a:pt x="11063" y="971"/>
                    <a:pt x="12175" y="2051"/>
                    <a:pt x="13271" y="3311"/>
                  </a:cubicBezTo>
                  <a:cubicBezTo>
                    <a:pt x="14366" y="4571"/>
                    <a:pt x="15446" y="6011"/>
                    <a:pt x="16479" y="7901"/>
                  </a:cubicBezTo>
                  <a:cubicBezTo>
                    <a:pt x="17511" y="9791"/>
                    <a:pt x="18496" y="12131"/>
                    <a:pt x="19338" y="14471"/>
                  </a:cubicBezTo>
                  <a:cubicBezTo>
                    <a:pt x="20179" y="16811"/>
                    <a:pt x="20878" y="19151"/>
                    <a:pt x="21577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8" name="Line"/>
            <p:cNvSpPr/>
            <p:nvPr/>
          </p:nvSpPr>
          <p:spPr>
            <a:xfrm>
              <a:off x="5651766" y="5034986"/>
              <a:ext cx="179655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6" extrusionOk="0">
                  <a:moveTo>
                    <a:pt x="17330" y="417"/>
                  </a:moveTo>
                  <a:cubicBezTo>
                    <a:pt x="16074" y="162"/>
                    <a:pt x="14819" y="-94"/>
                    <a:pt x="13814" y="34"/>
                  </a:cubicBezTo>
                  <a:cubicBezTo>
                    <a:pt x="12809" y="162"/>
                    <a:pt x="12056" y="673"/>
                    <a:pt x="11679" y="1248"/>
                  </a:cubicBezTo>
                  <a:cubicBezTo>
                    <a:pt x="11302" y="1823"/>
                    <a:pt x="11302" y="2462"/>
                    <a:pt x="12433" y="3804"/>
                  </a:cubicBezTo>
                  <a:cubicBezTo>
                    <a:pt x="13563" y="5146"/>
                    <a:pt x="15823" y="7191"/>
                    <a:pt x="17581" y="8789"/>
                  </a:cubicBezTo>
                  <a:cubicBezTo>
                    <a:pt x="19340" y="10386"/>
                    <a:pt x="20595" y="11537"/>
                    <a:pt x="21098" y="12431"/>
                  </a:cubicBezTo>
                  <a:cubicBezTo>
                    <a:pt x="21600" y="13326"/>
                    <a:pt x="21349" y="13965"/>
                    <a:pt x="19214" y="14796"/>
                  </a:cubicBezTo>
                  <a:cubicBezTo>
                    <a:pt x="17079" y="15627"/>
                    <a:pt x="13060" y="16649"/>
                    <a:pt x="9544" y="17672"/>
                  </a:cubicBezTo>
                  <a:cubicBezTo>
                    <a:pt x="6028" y="18694"/>
                    <a:pt x="3014" y="19717"/>
                    <a:pt x="1507" y="20356"/>
                  </a:cubicBezTo>
                  <a:cubicBezTo>
                    <a:pt x="0" y="20995"/>
                    <a:pt x="0" y="21250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19" name="Line"/>
            <p:cNvSpPr/>
            <p:nvPr/>
          </p:nvSpPr>
          <p:spPr>
            <a:xfrm>
              <a:off x="4937889" y="4621606"/>
              <a:ext cx="221900" cy="35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04" extrusionOk="0">
                  <a:moveTo>
                    <a:pt x="5706" y="9219"/>
                  </a:moveTo>
                  <a:cubicBezTo>
                    <a:pt x="4495" y="12142"/>
                    <a:pt x="3284" y="15064"/>
                    <a:pt x="2476" y="16843"/>
                  </a:cubicBezTo>
                  <a:cubicBezTo>
                    <a:pt x="1669" y="18622"/>
                    <a:pt x="1265" y="19257"/>
                    <a:pt x="962" y="19892"/>
                  </a:cubicBezTo>
                  <a:cubicBezTo>
                    <a:pt x="659" y="20528"/>
                    <a:pt x="458" y="21163"/>
                    <a:pt x="256" y="21099"/>
                  </a:cubicBezTo>
                  <a:cubicBezTo>
                    <a:pt x="54" y="21036"/>
                    <a:pt x="-148" y="20274"/>
                    <a:pt x="155" y="18114"/>
                  </a:cubicBezTo>
                  <a:cubicBezTo>
                    <a:pt x="458" y="15954"/>
                    <a:pt x="1265" y="12396"/>
                    <a:pt x="2981" y="9029"/>
                  </a:cubicBezTo>
                  <a:cubicBezTo>
                    <a:pt x="4697" y="5662"/>
                    <a:pt x="7321" y="2485"/>
                    <a:pt x="9845" y="1024"/>
                  </a:cubicBezTo>
                  <a:cubicBezTo>
                    <a:pt x="12368" y="-437"/>
                    <a:pt x="14790" y="-183"/>
                    <a:pt x="16708" y="834"/>
                  </a:cubicBezTo>
                  <a:cubicBezTo>
                    <a:pt x="18626" y="1850"/>
                    <a:pt x="20039" y="3629"/>
                    <a:pt x="20745" y="4963"/>
                  </a:cubicBezTo>
                  <a:cubicBezTo>
                    <a:pt x="21452" y="6297"/>
                    <a:pt x="21452" y="7187"/>
                    <a:pt x="19231" y="7822"/>
                  </a:cubicBezTo>
                  <a:cubicBezTo>
                    <a:pt x="17011" y="8457"/>
                    <a:pt x="12570" y="8838"/>
                    <a:pt x="9744" y="8902"/>
                  </a:cubicBezTo>
                  <a:cubicBezTo>
                    <a:pt x="6917" y="8965"/>
                    <a:pt x="5706" y="8711"/>
                    <a:pt x="4495" y="8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20" name="Line"/>
            <p:cNvSpPr/>
            <p:nvPr/>
          </p:nvSpPr>
          <p:spPr>
            <a:xfrm>
              <a:off x="3572393" y="4238413"/>
              <a:ext cx="518485" cy="70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9" extrusionOk="0">
                  <a:moveTo>
                    <a:pt x="14491" y="21509"/>
                  </a:moveTo>
                  <a:cubicBezTo>
                    <a:pt x="14056" y="21509"/>
                    <a:pt x="13620" y="21509"/>
                    <a:pt x="12967" y="21185"/>
                  </a:cubicBezTo>
                  <a:cubicBezTo>
                    <a:pt x="12314" y="20860"/>
                    <a:pt x="11443" y="20212"/>
                    <a:pt x="10093" y="19336"/>
                  </a:cubicBezTo>
                  <a:cubicBezTo>
                    <a:pt x="8743" y="18460"/>
                    <a:pt x="6914" y="17358"/>
                    <a:pt x="5303" y="16028"/>
                  </a:cubicBezTo>
                  <a:cubicBezTo>
                    <a:pt x="3691" y="14698"/>
                    <a:pt x="2298" y="13141"/>
                    <a:pt x="1340" y="11585"/>
                  </a:cubicBezTo>
                  <a:cubicBezTo>
                    <a:pt x="382" y="10028"/>
                    <a:pt x="-141" y="8471"/>
                    <a:pt x="33" y="7012"/>
                  </a:cubicBezTo>
                  <a:cubicBezTo>
                    <a:pt x="207" y="5552"/>
                    <a:pt x="1078" y="4190"/>
                    <a:pt x="2254" y="3087"/>
                  </a:cubicBezTo>
                  <a:cubicBezTo>
                    <a:pt x="3430" y="1985"/>
                    <a:pt x="4911" y="1141"/>
                    <a:pt x="6783" y="623"/>
                  </a:cubicBezTo>
                  <a:cubicBezTo>
                    <a:pt x="8656" y="104"/>
                    <a:pt x="10920" y="-91"/>
                    <a:pt x="13011" y="39"/>
                  </a:cubicBezTo>
                  <a:cubicBezTo>
                    <a:pt x="15101" y="168"/>
                    <a:pt x="17017" y="623"/>
                    <a:pt x="18367" y="1304"/>
                  </a:cubicBezTo>
                  <a:cubicBezTo>
                    <a:pt x="19717" y="1985"/>
                    <a:pt x="20501" y="2893"/>
                    <a:pt x="20936" y="4287"/>
                  </a:cubicBezTo>
                  <a:cubicBezTo>
                    <a:pt x="21372" y="5682"/>
                    <a:pt x="21459" y="7563"/>
                    <a:pt x="21154" y="9120"/>
                  </a:cubicBezTo>
                  <a:cubicBezTo>
                    <a:pt x="20849" y="10677"/>
                    <a:pt x="20153" y="11909"/>
                    <a:pt x="19717" y="12687"/>
                  </a:cubicBezTo>
                  <a:cubicBezTo>
                    <a:pt x="19282" y="13466"/>
                    <a:pt x="19107" y="13790"/>
                    <a:pt x="19107" y="13725"/>
                  </a:cubicBezTo>
                  <a:cubicBezTo>
                    <a:pt x="19107" y="13660"/>
                    <a:pt x="19282" y="13206"/>
                    <a:pt x="19456" y="12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21" name="Line"/>
            <p:cNvSpPr/>
            <p:nvPr/>
          </p:nvSpPr>
          <p:spPr>
            <a:xfrm>
              <a:off x="3946703" y="4597399"/>
              <a:ext cx="193764" cy="11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92" extrusionOk="0">
                  <a:moveTo>
                    <a:pt x="2475" y="0"/>
                  </a:moveTo>
                  <a:cubicBezTo>
                    <a:pt x="1301" y="1178"/>
                    <a:pt x="127" y="2356"/>
                    <a:pt x="9" y="5695"/>
                  </a:cubicBezTo>
                  <a:cubicBezTo>
                    <a:pt x="-108" y="9033"/>
                    <a:pt x="831" y="14531"/>
                    <a:pt x="3179" y="17673"/>
                  </a:cubicBezTo>
                  <a:cubicBezTo>
                    <a:pt x="5527" y="20815"/>
                    <a:pt x="9283" y="21600"/>
                    <a:pt x="12570" y="21011"/>
                  </a:cubicBezTo>
                  <a:cubicBezTo>
                    <a:pt x="15857" y="20422"/>
                    <a:pt x="18675" y="18458"/>
                    <a:pt x="21492" y="16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22" name="Line"/>
            <p:cNvSpPr/>
            <p:nvPr/>
          </p:nvSpPr>
          <p:spPr>
            <a:xfrm>
              <a:off x="4045216" y="4627604"/>
              <a:ext cx="158751" cy="12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extrusionOk="0">
                  <a:moveTo>
                    <a:pt x="21600" y="267"/>
                  </a:moveTo>
                  <a:cubicBezTo>
                    <a:pt x="20160" y="-99"/>
                    <a:pt x="18720" y="-465"/>
                    <a:pt x="15408" y="1915"/>
                  </a:cubicBezTo>
                  <a:cubicBezTo>
                    <a:pt x="12096" y="4294"/>
                    <a:pt x="6912" y="9420"/>
                    <a:pt x="4032" y="13081"/>
                  </a:cubicBezTo>
                  <a:cubicBezTo>
                    <a:pt x="1152" y="16742"/>
                    <a:pt x="576" y="18938"/>
                    <a:pt x="0" y="21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23" name="Line"/>
            <p:cNvSpPr/>
            <p:nvPr/>
          </p:nvSpPr>
          <p:spPr>
            <a:xfrm>
              <a:off x="4289409" y="4368800"/>
              <a:ext cx="980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6109"/>
                    <a:pt x="-1585" y="12218"/>
                    <a:pt x="575" y="15818"/>
                  </a:cubicBezTo>
                  <a:cubicBezTo>
                    <a:pt x="2735" y="19418"/>
                    <a:pt x="11375" y="2050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24" name="Line"/>
            <p:cNvSpPr/>
            <p:nvPr/>
          </p:nvSpPr>
          <p:spPr>
            <a:xfrm>
              <a:off x="4356366" y="445770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25" name="Line"/>
            <p:cNvSpPr/>
            <p:nvPr/>
          </p:nvSpPr>
          <p:spPr>
            <a:xfrm>
              <a:off x="4531489" y="4350246"/>
              <a:ext cx="118083" cy="2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613" extrusionOk="0">
                  <a:moveTo>
                    <a:pt x="3889" y="4583"/>
                  </a:moveTo>
                  <a:cubicBezTo>
                    <a:pt x="2374" y="7476"/>
                    <a:pt x="858" y="10369"/>
                    <a:pt x="289" y="13841"/>
                  </a:cubicBezTo>
                  <a:cubicBezTo>
                    <a:pt x="-279" y="17312"/>
                    <a:pt x="100" y="21362"/>
                    <a:pt x="479" y="20494"/>
                  </a:cubicBezTo>
                  <a:cubicBezTo>
                    <a:pt x="858" y="19626"/>
                    <a:pt x="1237" y="13841"/>
                    <a:pt x="1805" y="9887"/>
                  </a:cubicBezTo>
                  <a:cubicBezTo>
                    <a:pt x="2374" y="5933"/>
                    <a:pt x="3132" y="3812"/>
                    <a:pt x="5405" y="2269"/>
                  </a:cubicBezTo>
                  <a:cubicBezTo>
                    <a:pt x="7679" y="726"/>
                    <a:pt x="11468" y="-238"/>
                    <a:pt x="14879" y="51"/>
                  </a:cubicBezTo>
                  <a:cubicBezTo>
                    <a:pt x="18289" y="341"/>
                    <a:pt x="21321" y="1883"/>
                    <a:pt x="21132" y="3908"/>
                  </a:cubicBezTo>
                  <a:cubicBezTo>
                    <a:pt x="20942" y="5933"/>
                    <a:pt x="17532" y="8441"/>
                    <a:pt x="14121" y="10176"/>
                  </a:cubicBezTo>
                  <a:cubicBezTo>
                    <a:pt x="10710" y="11912"/>
                    <a:pt x="7300" y="12876"/>
                    <a:pt x="3889" y="13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2126" name="Line Shape" descr="Line Shap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116466" y="2839260"/>
              <a:ext cx="1338201" cy="4352467"/>
            </a:xfrm>
            <a:prstGeom prst="rect">
              <a:avLst/>
            </a:prstGeom>
            <a:effectLst/>
          </p:spPr>
        </p:pic>
        <p:pic>
          <p:nvPicPr>
            <p:cNvPr id="2128" name="Line Shape" descr="Line Shape"/>
            <p:cNvPicPr>
              <a:picLocks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4783933" y="3003550"/>
              <a:ext cx="1115484" cy="4165600"/>
            </a:xfrm>
            <a:prstGeom prst="rect">
              <a:avLst/>
            </a:prstGeom>
            <a:effectLst/>
          </p:spPr>
        </p:pic>
        <p:sp>
          <p:nvSpPr>
            <p:cNvPr id="2130" name="Line"/>
            <p:cNvSpPr/>
            <p:nvPr/>
          </p:nvSpPr>
          <p:spPr>
            <a:xfrm>
              <a:off x="8585466" y="5041900"/>
              <a:ext cx="508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100" y="4533"/>
                    <a:pt x="12600" y="9067"/>
                    <a:pt x="9000" y="12667"/>
                  </a:cubicBezTo>
                  <a:cubicBezTo>
                    <a:pt x="5400" y="16267"/>
                    <a:pt x="2700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1" name="Line"/>
            <p:cNvSpPr/>
            <p:nvPr/>
          </p:nvSpPr>
          <p:spPr>
            <a:xfrm>
              <a:off x="8763266" y="5016500"/>
              <a:ext cx="2493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extrusionOk="0">
                  <a:moveTo>
                    <a:pt x="0" y="0"/>
                  </a:moveTo>
                  <a:cubicBezTo>
                    <a:pt x="7200" y="465"/>
                    <a:pt x="14400" y="929"/>
                    <a:pt x="18000" y="2729"/>
                  </a:cubicBezTo>
                  <a:cubicBezTo>
                    <a:pt x="21600" y="4529"/>
                    <a:pt x="21600" y="7665"/>
                    <a:pt x="20700" y="11032"/>
                  </a:cubicBezTo>
                  <a:cubicBezTo>
                    <a:pt x="19800" y="14400"/>
                    <a:pt x="18000" y="180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2" name="Line"/>
            <p:cNvSpPr/>
            <p:nvPr/>
          </p:nvSpPr>
          <p:spPr>
            <a:xfrm>
              <a:off x="8493936" y="5016499"/>
              <a:ext cx="50428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extrusionOk="0">
                  <a:moveTo>
                    <a:pt x="382" y="21600"/>
                  </a:moveTo>
                  <a:cubicBezTo>
                    <a:pt x="112" y="19705"/>
                    <a:pt x="-158" y="17811"/>
                    <a:pt x="112" y="15916"/>
                  </a:cubicBezTo>
                  <a:cubicBezTo>
                    <a:pt x="382" y="14021"/>
                    <a:pt x="1192" y="12126"/>
                    <a:pt x="3127" y="9474"/>
                  </a:cubicBezTo>
                  <a:cubicBezTo>
                    <a:pt x="5062" y="6821"/>
                    <a:pt x="8122" y="3411"/>
                    <a:pt x="11362" y="1705"/>
                  </a:cubicBezTo>
                  <a:cubicBezTo>
                    <a:pt x="14602" y="0"/>
                    <a:pt x="18022" y="0"/>
                    <a:pt x="214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3" name="Line"/>
            <p:cNvSpPr/>
            <p:nvPr/>
          </p:nvSpPr>
          <p:spPr>
            <a:xfrm>
              <a:off x="9021179" y="5308599"/>
              <a:ext cx="113848" cy="17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219" extrusionOk="0">
                  <a:moveTo>
                    <a:pt x="15215" y="0"/>
                  </a:moveTo>
                  <a:cubicBezTo>
                    <a:pt x="11046" y="2260"/>
                    <a:pt x="6878" y="4521"/>
                    <a:pt x="4036" y="7284"/>
                  </a:cubicBezTo>
                  <a:cubicBezTo>
                    <a:pt x="1194" y="10047"/>
                    <a:pt x="-322" y="13312"/>
                    <a:pt x="57" y="15949"/>
                  </a:cubicBezTo>
                  <a:cubicBezTo>
                    <a:pt x="436" y="18586"/>
                    <a:pt x="2710" y="20595"/>
                    <a:pt x="5931" y="21098"/>
                  </a:cubicBezTo>
                  <a:cubicBezTo>
                    <a:pt x="9152" y="21600"/>
                    <a:pt x="13320" y="20595"/>
                    <a:pt x="16352" y="17205"/>
                  </a:cubicBezTo>
                  <a:cubicBezTo>
                    <a:pt x="19383" y="13814"/>
                    <a:pt x="21278" y="8037"/>
                    <a:pt x="19952" y="4772"/>
                  </a:cubicBezTo>
                  <a:cubicBezTo>
                    <a:pt x="18625" y="1507"/>
                    <a:pt x="14078" y="753"/>
                    <a:pt x="10478" y="1381"/>
                  </a:cubicBezTo>
                  <a:cubicBezTo>
                    <a:pt x="6878" y="2009"/>
                    <a:pt x="4225" y="4019"/>
                    <a:pt x="1573" y="6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4" name="Line"/>
            <p:cNvSpPr/>
            <p:nvPr/>
          </p:nvSpPr>
          <p:spPr>
            <a:xfrm>
              <a:off x="9150616" y="5460999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5" name="Line"/>
            <p:cNvSpPr/>
            <p:nvPr/>
          </p:nvSpPr>
          <p:spPr>
            <a:xfrm>
              <a:off x="9641683" y="5080000"/>
              <a:ext cx="8678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805" y="4464"/>
                    <a:pt x="10010" y="8928"/>
                    <a:pt x="6059" y="12240"/>
                  </a:cubicBezTo>
                  <a:cubicBezTo>
                    <a:pt x="2107" y="15552"/>
                    <a:pt x="0" y="17712"/>
                    <a:pt x="0" y="19080"/>
                  </a:cubicBezTo>
                  <a:cubicBezTo>
                    <a:pt x="0" y="20448"/>
                    <a:pt x="2107" y="21024"/>
                    <a:pt x="42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6" name="Line"/>
            <p:cNvSpPr/>
            <p:nvPr/>
          </p:nvSpPr>
          <p:spPr>
            <a:xfrm>
              <a:off x="9820259" y="5092700"/>
              <a:ext cx="980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20015" y="0"/>
                  </a:moveTo>
                  <a:cubicBezTo>
                    <a:pt x="15695" y="2974"/>
                    <a:pt x="11375" y="5948"/>
                    <a:pt x="7055" y="9235"/>
                  </a:cubicBezTo>
                  <a:cubicBezTo>
                    <a:pt x="2735" y="12522"/>
                    <a:pt x="-1585" y="16122"/>
                    <a:pt x="575" y="18235"/>
                  </a:cubicBezTo>
                  <a:cubicBezTo>
                    <a:pt x="2735" y="20348"/>
                    <a:pt x="11375" y="2097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7" name="Line"/>
            <p:cNvSpPr/>
            <p:nvPr/>
          </p:nvSpPr>
          <p:spPr>
            <a:xfrm>
              <a:off x="9637054" y="5054963"/>
              <a:ext cx="389863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13" extrusionOk="0">
                  <a:moveTo>
                    <a:pt x="3273" y="21113"/>
                  </a:moveTo>
                  <a:cubicBezTo>
                    <a:pt x="2344" y="19036"/>
                    <a:pt x="1415" y="16959"/>
                    <a:pt x="776" y="15090"/>
                  </a:cubicBezTo>
                  <a:cubicBezTo>
                    <a:pt x="137" y="13221"/>
                    <a:pt x="-211" y="11559"/>
                    <a:pt x="137" y="10105"/>
                  </a:cubicBezTo>
                  <a:cubicBezTo>
                    <a:pt x="486" y="8651"/>
                    <a:pt x="1531" y="7405"/>
                    <a:pt x="4260" y="5536"/>
                  </a:cubicBezTo>
                  <a:cubicBezTo>
                    <a:pt x="6989" y="3667"/>
                    <a:pt x="11402" y="1175"/>
                    <a:pt x="14537" y="344"/>
                  </a:cubicBezTo>
                  <a:cubicBezTo>
                    <a:pt x="17673" y="-487"/>
                    <a:pt x="19531" y="344"/>
                    <a:pt x="21389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8" name="Line"/>
            <p:cNvSpPr/>
            <p:nvPr/>
          </p:nvSpPr>
          <p:spPr>
            <a:xfrm>
              <a:off x="9938016" y="5365749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273" y="1800"/>
                    <a:pt x="20945" y="3600"/>
                    <a:pt x="17345" y="7200"/>
                  </a:cubicBezTo>
                  <a:cubicBezTo>
                    <a:pt x="13745" y="10800"/>
                    <a:pt x="6873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39" name="Line"/>
            <p:cNvSpPr/>
            <p:nvPr/>
          </p:nvSpPr>
          <p:spPr>
            <a:xfrm>
              <a:off x="9950716" y="5351918"/>
              <a:ext cx="31751" cy="14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extrusionOk="0">
                  <a:moveTo>
                    <a:pt x="21600" y="3074"/>
                  </a:moveTo>
                  <a:cubicBezTo>
                    <a:pt x="18720" y="1462"/>
                    <a:pt x="15840" y="-150"/>
                    <a:pt x="12960" y="11"/>
                  </a:cubicBezTo>
                  <a:cubicBezTo>
                    <a:pt x="10080" y="172"/>
                    <a:pt x="7200" y="2107"/>
                    <a:pt x="5040" y="5975"/>
                  </a:cubicBezTo>
                  <a:cubicBezTo>
                    <a:pt x="2880" y="9844"/>
                    <a:pt x="1440" y="15647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40" name="Line"/>
            <p:cNvSpPr/>
            <p:nvPr/>
          </p:nvSpPr>
          <p:spPr>
            <a:xfrm>
              <a:off x="10405239" y="5105400"/>
              <a:ext cx="11697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extrusionOk="0">
                  <a:moveTo>
                    <a:pt x="21316" y="0"/>
                  </a:moveTo>
                  <a:cubicBezTo>
                    <a:pt x="15530" y="4800"/>
                    <a:pt x="9745" y="9600"/>
                    <a:pt x="6080" y="12960"/>
                  </a:cubicBezTo>
                  <a:cubicBezTo>
                    <a:pt x="2416" y="16320"/>
                    <a:pt x="873" y="18240"/>
                    <a:pt x="295" y="19440"/>
                  </a:cubicBezTo>
                  <a:cubicBezTo>
                    <a:pt x="-284" y="20640"/>
                    <a:pt x="102" y="21120"/>
                    <a:pt x="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41" name="Line"/>
            <p:cNvSpPr/>
            <p:nvPr/>
          </p:nvSpPr>
          <p:spPr>
            <a:xfrm>
              <a:off x="10553966" y="5111750"/>
              <a:ext cx="571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4235"/>
                    <a:pt x="7200" y="8471"/>
                    <a:pt x="3600" y="12071"/>
                  </a:cubicBezTo>
                  <a:cubicBezTo>
                    <a:pt x="0" y="15671"/>
                    <a:pt x="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42" name="Line"/>
            <p:cNvSpPr/>
            <p:nvPr/>
          </p:nvSpPr>
          <p:spPr>
            <a:xfrm>
              <a:off x="10389255" y="5074013"/>
              <a:ext cx="380612" cy="1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40" extrusionOk="0">
                  <a:moveTo>
                    <a:pt x="1410" y="21140"/>
                  </a:moveTo>
                  <a:cubicBezTo>
                    <a:pt x="1052" y="19569"/>
                    <a:pt x="694" y="17998"/>
                    <a:pt x="396" y="16231"/>
                  </a:cubicBezTo>
                  <a:cubicBezTo>
                    <a:pt x="98" y="14464"/>
                    <a:pt x="-141" y="12500"/>
                    <a:pt x="98" y="10733"/>
                  </a:cubicBezTo>
                  <a:cubicBezTo>
                    <a:pt x="336" y="8965"/>
                    <a:pt x="1052" y="7395"/>
                    <a:pt x="3260" y="5431"/>
                  </a:cubicBezTo>
                  <a:cubicBezTo>
                    <a:pt x="5468" y="3467"/>
                    <a:pt x="9167" y="1111"/>
                    <a:pt x="12449" y="325"/>
                  </a:cubicBezTo>
                  <a:cubicBezTo>
                    <a:pt x="15731" y="-460"/>
                    <a:pt x="18595" y="325"/>
                    <a:pt x="21459" y="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43" name="Line"/>
            <p:cNvSpPr/>
            <p:nvPr/>
          </p:nvSpPr>
          <p:spPr>
            <a:xfrm>
              <a:off x="10700016" y="5331988"/>
              <a:ext cx="266701" cy="16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0" y="3497"/>
                  </a:moveTo>
                  <a:cubicBezTo>
                    <a:pt x="686" y="2147"/>
                    <a:pt x="1371" y="797"/>
                    <a:pt x="2829" y="257"/>
                  </a:cubicBezTo>
                  <a:cubicBezTo>
                    <a:pt x="4286" y="-283"/>
                    <a:pt x="6514" y="-13"/>
                    <a:pt x="7714" y="1472"/>
                  </a:cubicBezTo>
                  <a:cubicBezTo>
                    <a:pt x="8914" y="2957"/>
                    <a:pt x="9086" y="5657"/>
                    <a:pt x="8486" y="8357"/>
                  </a:cubicBezTo>
                  <a:cubicBezTo>
                    <a:pt x="7886" y="11057"/>
                    <a:pt x="6514" y="13757"/>
                    <a:pt x="5657" y="15782"/>
                  </a:cubicBezTo>
                  <a:cubicBezTo>
                    <a:pt x="4800" y="17807"/>
                    <a:pt x="4457" y="19157"/>
                    <a:pt x="4800" y="19832"/>
                  </a:cubicBezTo>
                  <a:cubicBezTo>
                    <a:pt x="5143" y="20507"/>
                    <a:pt x="6171" y="20507"/>
                    <a:pt x="9086" y="20642"/>
                  </a:cubicBezTo>
                  <a:cubicBezTo>
                    <a:pt x="12000" y="20777"/>
                    <a:pt x="16800" y="21047"/>
                    <a:pt x="21600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60EB76-BEAC-2E43-B8FF-5BFA7C79CE64}"/>
                  </a:ext>
                </a:extLst>
              </p14:cNvPr>
              <p14:cNvContentPartPr/>
              <p14:nvPr/>
            </p14:nvContentPartPr>
            <p14:xfrm>
              <a:off x="-360" y="95400"/>
              <a:ext cx="11775960" cy="383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7460EB76-BEAC-2E43-B8FF-5BFA7C79CE64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16560" y="79200"/>
                <a:ext cx="11808000" cy="38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17" name="Ink 17">
                <a:extLst>
                  <a:ext uri="{FF2B5EF4-FFF2-40B4-BE49-F238E27FC236}">
                    <a16:creationId xmlns:a16="http://schemas.microsoft.com/office/drawing/2014/main" id="{AC3E437D-7F4C-FC4A-A031-5A4BACDF20F4}"/>
                  </a:ext>
                </a:extLst>
              </p14:cNvPr>
              <p14:cNvContentPartPr/>
              <p14:nvPr/>
            </p14:nvContentPartPr>
            <p14:xfrm>
              <a:off x="7311981" y="2536643"/>
              <a:ext cx="3437640" cy="1202400"/>
            </p14:xfrm>
          </p:contentPart>
        </mc:Choice>
        <mc:Fallback>
          <p:pic>
            <p:nvPicPr>
              <p:cNvPr id="17" name="Ink 17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AC3E437D-7F4C-FC4A-A031-5A4BACDF20F4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304420" y="2529083"/>
                <a:ext cx="3452762" cy="12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23" name="Ink 23">
                <a:extLst>
                  <a:ext uri="{FF2B5EF4-FFF2-40B4-BE49-F238E27FC236}">
                    <a16:creationId xmlns:a16="http://schemas.microsoft.com/office/drawing/2014/main" id="{C5D0EFCD-04FA-5B47-8821-B07E9F95B556}"/>
                  </a:ext>
                </a:extLst>
              </p14:cNvPr>
              <p14:cNvContentPartPr/>
              <p14:nvPr/>
            </p14:nvContentPartPr>
            <p14:xfrm>
              <a:off x="6455181" y="2173763"/>
              <a:ext cx="741240" cy="468360"/>
            </p14:xfrm>
          </p:contentPart>
        </mc:Choice>
        <mc:Fallback>
          <p:pic>
            <p:nvPicPr>
              <p:cNvPr id="23" name="Ink 2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C5D0EFCD-04FA-5B47-8821-B07E9F95B556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447981" y="2166563"/>
                <a:ext cx="756360" cy="4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29" name="Ink 29">
                <a:extLst>
                  <a:ext uri="{FF2B5EF4-FFF2-40B4-BE49-F238E27FC236}">
                    <a16:creationId xmlns:a16="http://schemas.microsoft.com/office/drawing/2014/main" id="{1A87C0F7-3B35-DB4D-A279-53DFA548CA74}"/>
                  </a:ext>
                </a:extLst>
              </p14:cNvPr>
              <p14:cNvContentPartPr/>
              <p14:nvPr/>
            </p14:nvContentPartPr>
            <p14:xfrm>
              <a:off x="8526621" y="2083403"/>
              <a:ext cx="839520" cy="453600"/>
            </p14:xfrm>
          </p:contentPart>
        </mc:Choice>
        <mc:Fallback>
          <p:pic>
            <p:nvPicPr>
              <p:cNvPr id="29" name="Ink 29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1A87C0F7-3B35-DB4D-A279-53DFA548CA74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8519061" y="2075849"/>
                <a:ext cx="854640" cy="4687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1F3D474-2D7B-6444-BF82-96E738622C38}"/>
                  </a:ext>
                </a:extLst>
              </p14:cNvPr>
              <p14:cNvContentPartPr/>
              <p14:nvPr/>
            </p14:nvContentPartPr>
            <p14:xfrm>
              <a:off x="3095640" y="107280"/>
              <a:ext cx="8442000" cy="57862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F1F3D474-2D7B-6444-BF82-96E738622C38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3079440" y="91080"/>
                <a:ext cx="8474400" cy="581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1" y="434340"/>
            <a:ext cx="1165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Stochastic Process (SP)</a:t>
            </a:r>
            <a:r>
              <a:rPr lang="en-US" sz="3200" dirty="0"/>
              <a:t>: A SP in discrete time t </a:t>
            </a:r>
            <a:r>
              <a:rPr lang="el-GR" sz="3200" dirty="0"/>
              <a:t>ε</a:t>
            </a:r>
            <a:r>
              <a:rPr lang="en-US" sz="3200" dirty="0"/>
              <a:t> N = {0, 1, 2, …} is a sequence of time-indexed RVs X</a:t>
            </a:r>
            <a:r>
              <a:rPr lang="en-US" sz="3200" baseline="-25000" dirty="0"/>
              <a:t>0</a:t>
            </a:r>
            <a:r>
              <a:rPr lang="en-US" sz="3200" dirty="0"/>
              <a:t>, X</a:t>
            </a:r>
            <a:r>
              <a:rPr lang="en-US" sz="3200" baseline="-25000" dirty="0"/>
              <a:t>1</a:t>
            </a:r>
            <a:r>
              <a:rPr lang="en-US" sz="3200" dirty="0"/>
              <a:t>, X</a:t>
            </a:r>
            <a:r>
              <a:rPr lang="en-US" sz="3200" baseline="-25000" dirty="0"/>
              <a:t>2</a:t>
            </a:r>
            <a:r>
              <a:rPr lang="en-US" sz="3200" dirty="0"/>
              <a:t>, …, with X = {</a:t>
            </a:r>
            <a:r>
              <a:rPr lang="en-US" sz="3200" dirty="0" err="1"/>
              <a:t>X</a:t>
            </a:r>
            <a:r>
              <a:rPr lang="en-US" sz="3200" baseline="-25000" dirty="0" err="1"/>
              <a:t>t</a:t>
            </a:r>
            <a:r>
              <a:rPr lang="en-US" sz="3200" dirty="0"/>
              <a:t>, t ≥ 0}.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51" y="1775400"/>
            <a:ext cx="1165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Discrete-Time Markov Chain (DTMC)</a:t>
            </a:r>
            <a:r>
              <a:rPr lang="en-US" sz="3200" dirty="0"/>
              <a:t>: A SP, X = {</a:t>
            </a:r>
            <a:r>
              <a:rPr lang="en-US" sz="3200" dirty="0" err="1"/>
              <a:t>X</a:t>
            </a:r>
            <a:r>
              <a:rPr lang="en-US" sz="3200" baseline="-25000" dirty="0" err="1"/>
              <a:t>t</a:t>
            </a:r>
            <a:r>
              <a:rPr lang="en-US" sz="3200" dirty="0"/>
              <a:t>, t ≥ 0}, is a DTMC if, for all t, Pr(X</a:t>
            </a:r>
            <a:r>
              <a:rPr lang="en-US" sz="3200" baseline="-25000" dirty="0"/>
              <a:t>t+1</a:t>
            </a:r>
            <a:r>
              <a:rPr lang="en-US" sz="3200" dirty="0"/>
              <a:t> = j | </a:t>
            </a:r>
            <a:r>
              <a:rPr lang="en-US" sz="3200" dirty="0" err="1"/>
              <a:t>X</a:t>
            </a:r>
            <a:r>
              <a:rPr lang="en-US" sz="3200" baseline="-25000" dirty="0" err="1"/>
              <a:t>t</a:t>
            </a:r>
            <a:r>
              <a:rPr lang="en-US" sz="3200" dirty="0"/>
              <a:t> = </a:t>
            </a:r>
            <a:r>
              <a:rPr lang="en-US" sz="3200" dirty="0" err="1"/>
              <a:t>i</a:t>
            </a:r>
            <a:r>
              <a:rPr lang="en-US" sz="3200" dirty="0"/>
              <a:t>, X</a:t>
            </a:r>
            <a:r>
              <a:rPr lang="en-US" sz="3200" baseline="-25000" dirty="0"/>
              <a:t>t-1</a:t>
            </a:r>
            <a:r>
              <a:rPr lang="en-US" sz="3200" dirty="0"/>
              <a:t> = a, X</a:t>
            </a:r>
            <a:r>
              <a:rPr lang="en-US" sz="3200" baseline="-25000" dirty="0"/>
              <a:t>t-2</a:t>
            </a:r>
            <a:r>
              <a:rPr lang="en-US" sz="3200" dirty="0"/>
              <a:t> = b, …) = Pr(X</a:t>
            </a:r>
            <a:r>
              <a:rPr lang="en-US" sz="3200" baseline="-25000" dirty="0"/>
              <a:t>t+1</a:t>
            </a:r>
            <a:r>
              <a:rPr lang="en-US" sz="3200" dirty="0"/>
              <a:t> = j | </a:t>
            </a:r>
            <a:r>
              <a:rPr lang="en-US" sz="3200" dirty="0" err="1"/>
              <a:t>X</a:t>
            </a:r>
            <a:r>
              <a:rPr lang="en-US" sz="3200" baseline="-25000" dirty="0" err="1"/>
              <a:t>t</a:t>
            </a:r>
            <a:r>
              <a:rPr lang="en-US" sz="3200" dirty="0"/>
              <a:t> = i).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51" y="3332351"/>
            <a:ext cx="10290809" cy="584775"/>
          </a:xfrm>
          <a:prstGeom prst="rect">
            <a:avLst/>
          </a:prstGeom>
          <a:ln w="635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Pr(X</a:t>
            </a:r>
            <a:r>
              <a:rPr lang="en-US" sz="3200" baseline="-25000" dirty="0">
                <a:solidFill>
                  <a:prstClr val="black"/>
                </a:solidFill>
              </a:rPr>
              <a:t>t+1</a:t>
            </a:r>
            <a:r>
              <a:rPr lang="en-US" sz="3200" dirty="0">
                <a:solidFill>
                  <a:prstClr val="black"/>
                </a:solidFill>
              </a:rPr>
              <a:t> = j | </a:t>
            </a:r>
            <a:r>
              <a:rPr lang="en-US" sz="3200" dirty="0" err="1">
                <a:solidFill>
                  <a:prstClr val="black"/>
                </a:solidFill>
              </a:rPr>
              <a:t>X</a:t>
            </a:r>
            <a:r>
              <a:rPr lang="en-US" sz="3200" baseline="-25000" dirty="0" err="1">
                <a:solidFill>
                  <a:prstClr val="black"/>
                </a:solidFill>
              </a:rPr>
              <a:t>t</a:t>
            </a:r>
            <a:r>
              <a:rPr lang="en-US" sz="3200" dirty="0">
                <a:solidFill>
                  <a:prstClr val="black"/>
                </a:solidFill>
              </a:rPr>
              <a:t> = </a:t>
            </a:r>
            <a:r>
              <a:rPr lang="en-US" sz="3200" dirty="0" err="1">
                <a:solidFill>
                  <a:prstClr val="black"/>
                </a:solidFill>
              </a:rPr>
              <a:t>i</a:t>
            </a:r>
            <a:r>
              <a:rPr lang="en-US" sz="3200" dirty="0">
                <a:solidFill>
                  <a:prstClr val="black"/>
                </a:solidFill>
              </a:rPr>
              <a:t>, X</a:t>
            </a:r>
            <a:r>
              <a:rPr lang="en-US" sz="3200" baseline="-25000" dirty="0">
                <a:solidFill>
                  <a:prstClr val="black"/>
                </a:solidFill>
              </a:rPr>
              <a:t>t-1</a:t>
            </a:r>
            <a:r>
              <a:rPr lang="en-US" sz="3200" dirty="0">
                <a:solidFill>
                  <a:prstClr val="black"/>
                </a:solidFill>
              </a:rPr>
              <a:t> = a, X</a:t>
            </a:r>
            <a:r>
              <a:rPr lang="en-US" sz="3200" baseline="-25000" dirty="0">
                <a:solidFill>
                  <a:prstClr val="black"/>
                </a:solidFill>
              </a:rPr>
              <a:t>t-2</a:t>
            </a:r>
            <a:r>
              <a:rPr lang="en-US" sz="3200" dirty="0">
                <a:solidFill>
                  <a:prstClr val="black"/>
                </a:solidFill>
              </a:rPr>
              <a:t> = b, …) = Pr(X</a:t>
            </a:r>
            <a:r>
              <a:rPr lang="en-US" sz="3200" baseline="-25000" dirty="0">
                <a:solidFill>
                  <a:prstClr val="black"/>
                </a:solidFill>
              </a:rPr>
              <a:t>t+1</a:t>
            </a:r>
            <a:r>
              <a:rPr lang="en-US" sz="3200" dirty="0">
                <a:solidFill>
                  <a:prstClr val="black"/>
                </a:solidFill>
              </a:rPr>
              <a:t> = j | </a:t>
            </a:r>
            <a:r>
              <a:rPr lang="en-US" sz="3200" dirty="0" err="1">
                <a:solidFill>
                  <a:prstClr val="black"/>
                </a:solidFill>
              </a:rPr>
              <a:t>X</a:t>
            </a:r>
            <a:r>
              <a:rPr lang="en-US" sz="3200" baseline="-25000" dirty="0" err="1">
                <a:solidFill>
                  <a:prstClr val="black"/>
                </a:solidFill>
              </a:rPr>
              <a:t>t</a:t>
            </a:r>
            <a:r>
              <a:rPr lang="en-US" sz="3200" dirty="0">
                <a:solidFill>
                  <a:prstClr val="black"/>
                </a:solidFill>
              </a:rPr>
              <a:t> = </a:t>
            </a:r>
            <a:r>
              <a:rPr lang="en-US" sz="3200" dirty="0" err="1">
                <a:solidFill>
                  <a:prstClr val="black"/>
                </a:solidFill>
              </a:rPr>
              <a:t>i</a:t>
            </a:r>
            <a:r>
              <a:rPr lang="en-US" sz="3200" dirty="0">
                <a:solidFill>
                  <a:prstClr val="black"/>
                </a:solidFill>
              </a:rPr>
              <a:t>) = </a:t>
            </a:r>
            <a:r>
              <a:rPr lang="en-US" sz="3200" b="1" dirty="0" err="1">
                <a:solidFill>
                  <a:prstClr val="black"/>
                </a:solidFill>
              </a:rPr>
              <a:t>P</a:t>
            </a:r>
            <a:r>
              <a:rPr lang="en-US" sz="3200" b="1" baseline="-25000" dirty="0" err="1">
                <a:solidFill>
                  <a:prstClr val="black"/>
                </a:solidFill>
              </a:rPr>
              <a:t>ij</a:t>
            </a:r>
            <a:endParaRPr lang="en-US" sz="3200" b="1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37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821533" y="928510"/>
            <a:ext cx="10614423" cy="5319895"/>
            <a:chOff x="0" y="0"/>
            <a:chExt cx="11322050" cy="7566072"/>
          </a:xfrm>
        </p:grpSpPr>
        <p:sp>
          <p:nvSpPr>
            <p:cNvPr id="119" name="Line"/>
            <p:cNvSpPr/>
            <p:nvPr/>
          </p:nvSpPr>
          <p:spPr>
            <a:xfrm>
              <a:off x="323849" y="395751"/>
              <a:ext cx="230571" cy="66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82" extrusionOk="0">
                  <a:moveTo>
                    <a:pt x="4588" y="4658"/>
                  </a:moveTo>
                  <a:cubicBezTo>
                    <a:pt x="3632" y="4317"/>
                    <a:pt x="2676" y="3975"/>
                    <a:pt x="2198" y="4112"/>
                  </a:cubicBezTo>
                  <a:cubicBezTo>
                    <a:pt x="1720" y="4248"/>
                    <a:pt x="1720" y="4864"/>
                    <a:pt x="2007" y="6436"/>
                  </a:cubicBezTo>
                  <a:cubicBezTo>
                    <a:pt x="2294" y="8008"/>
                    <a:pt x="2867" y="10537"/>
                    <a:pt x="3536" y="13032"/>
                  </a:cubicBezTo>
                  <a:cubicBezTo>
                    <a:pt x="4205" y="15527"/>
                    <a:pt x="4970" y="17988"/>
                    <a:pt x="5543" y="19457"/>
                  </a:cubicBezTo>
                  <a:cubicBezTo>
                    <a:pt x="6117" y="20927"/>
                    <a:pt x="6499" y="21405"/>
                    <a:pt x="6690" y="21474"/>
                  </a:cubicBezTo>
                  <a:cubicBezTo>
                    <a:pt x="6881" y="21542"/>
                    <a:pt x="6881" y="21200"/>
                    <a:pt x="6690" y="19765"/>
                  </a:cubicBezTo>
                  <a:cubicBezTo>
                    <a:pt x="6499" y="18329"/>
                    <a:pt x="6117" y="15800"/>
                    <a:pt x="5639" y="13442"/>
                  </a:cubicBezTo>
                  <a:cubicBezTo>
                    <a:pt x="5161" y="11084"/>
                    <a:pt x="4588" y="8896"/>
                    <a:pt x="4110" y="7017"/>
                  </a:cubicBezTo>
                  <a:cubicBezTo>
                    <a:pt x="3632" y="5137"/>
                    <a:pt x="3250" y="3565"/>
                    <a:pt x="3154" y="2574"/>
                  </a:cubicBezTo>
                  <a:cubicBezTo>
                    <a:pt x="3058" y="1583"/>
                    <a:pt x="3250" y="1172"/>
                    <a:pt x="3632" y="831"/>
                  </a:cubicBezTo>
                  <a:cubicBezTo>
                    <a:pt x="4014" y="489"/>
                    <a:pt x="4588" y="215"/>
                    <a:pt x="5543" y="79"/>
                  </a:cubicBezTo>
                  <a:cubicBezTo>
                    <a:pt x="6499" y="-58"/>
                    <a:pt x="7837" y="-58"/>
                    <a:pt x="10322" y="420"/>
                  </a:cubicBezTo>
                  <a:cubicBezTo>
                    <a:pt x="12807" y="899"/>
                    <a:pt x="16439" y="1856"/>
                    <a:pt x="18637" y="3018"/>
                  </a:cubicBezTo>
                  <a:cubicBezTo>
                    <a:pt x="20835" y="4180"/>
                    <a:pt x="21600" y="5547"/>
                    <a:pt x="19880" y="6777"/>
                  </a:cubicBezTo>
                  <a:cubicBezTo>
                    <a:pt x="18159" y="8008"/>
                    <a:pt x="13954" y="9101"/>
                    <a:pt x="10227" y="9683"/>
                  </a:cubicBezTo>
                  <a:cubicBezTo>
                    <a:pt x="6499" y="10264"/>
                    <a:pt x="3250" y="10332"/>
                    <a:pt x="0" y="1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0" name="Line"/>
            <p:cNvSpPr/>
            <p:nvPr/>
          </p:nvSpPr>
          <p:spPr>
            <a:xfrm>
              <a:off x="501649" y="698753"/>
              <a:ext cx="247651" cy="31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extrusionOk="0">
                  <a:moveTo>
                    <a:pt x="0" y="4752"/>
                  </a:moveTo>
                  <a:cubicBezTo>
                    <a:pt x="1108" y="4896"/>
                    <a:pt x="2215" y="5040"/>
                    <a:pt x="3508" y="6264"/>
                  </a:cubicBezTo>
                  <a:cubicBezTo>
                    <a:pt x="4800" y="7488"/>
                    <a:pt x="6277" y="9792"/>
                    <a:pt x="7292" y="12168"/>
                  </a:cubicBezTo>
                  <a:cubicBezTo>
                    <a:pt x="8308" y="14544"/>
                    <a:pt x="8862" y="16992"/>
                    <a:pt x="9046" y="18648"/>
                  </a:cubicBezTo>
                  <a:cubicBezTo>
                    <a:pt x="9231" y="20304"/>
                    <a:pt x="9046" y="21168"/>
                    <a:pt x="8492" y="21384"/>
                  </a:cubicBezTo>
                  <a:cubicBezTo>
                    <a:pt x="7938" y="21600"/>
                    <a:pt x="7015" y="21168"/>
                    <a:pt x="6277" y="19656"/>
                  </a:cubicBezTo>
                  <a:cubicBezTo>
                    <a:pt x="5538" y="18144"/>
                    <a:pt x="4985" y="15552"/>
                    <a:pt x="5446" y="13032"/>
                  </a:cubicBezTo>
                  <a:cubicBezTo>
                    <a:pt x="5908" y="10512"/>
                    <a:pt x="7385" y="8064"/>
                    <a:pt x="10246" y="5904"/>
                  </a:cubicBezTo>
                  <a:cubicBezTo>
                    <a:pt x="13108" y="3744"/>
                    <a:pt x="17354" y="18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1" name="Line"/>
            <p:cNvSpPr/>
            <p:nvPr/>
          </p:nvSpPr>
          <p:spPr>
            <a:xfrm>
              <a:off x="831335" y="319962"/>
              <a:ext cx="193460" cy="79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83" extrusionOk="0">
                  <a:moveTo>
                    <a:pt x="20736" y="1319"/>
                  </a:moveTo>
                  <a:cubicBezTo>
                    <a:pt x="20966" y="802"/>
                    <a:pt x="21196" y="285"/>
                    <a:pt x="20736" y="84"/>
                  </a:cubicBezTo>
                  <a:cubicBezTo>
                    <a:pt x="20277" y="-117"/>
                    <a:pt x="19128" y="-2"/>
                    <a:pt x="16715" y="946"/>
                  </a:cubicBezTo>
                  <a:cubicBezTo>
                    <a:pt x="14302" y="1894"/>
                    <a:pt x="10626" y="3674"/>
                    <a:pt x="7639" y="5570"/>
                  </a:cubicBezTo>
                  <a:cubicBezTo>
                    <a:pt x="4651" y="7466"/>
                    <a:pt x="2353" y="9477"/>
                    <a:pt x="1090" y="11545"/>
                  </a:cubicBezTo>
                  <a:cubicBezTo>
                    <a:pt x="-174" y="13613"/>
                    <a:pt x="-404" y="15738"/>
                    <a:pt x="745" y="17261"/>
                  </a:cubicBezTo>
                  <a:cubicBezTo>
                    <a:pt x="1894" y="18783"/>
                    <a:pt x="4422" y="19702"/>
                    <a:pt x="7983" y="20305"/>
                  </a:cubicBezTo>
                  <a:cubicBezTo>
                    <a:pt x="11545" y="20909"/>
                    <a:pt x="16141" y="21196"/>
                    <a:pt x="2073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2" name="Line"/>
            <p:cNvSpPr/>
            <p:nvPr/>
          </p:nvSpPr>
          <p:spPr>
            <a:xfrm>
              <a:off x="1085849" y="578103"/>
              <a:ext cx="3683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607" y="929"/>
                    <a:pt x="5214" y="1858"/>
                    <a:pt x="7697" y="3716"/>
                  </a:cubicBezTo>
                  <a:cubicBezTo>
                    <a:pt x="10179" y="5574"/>
                    <a:pt x="12538" y="8361"/>
                    <a:pt x="14834" y="11497"/>
                  </a:cubicBezTo>
                  <a:cubicBezTo>
                    <a:pt x="17131" y="14632"/>
                    <a:pt x="19366" y="181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3" name="Line"/>
            <p:cNvSpPr/>
            <p:nvPr/>
          </p:nvSpPr>
          <p:spPr>
            <a:xfrm>
              <a:off x="1225549" y="514603"/>
              <a:ext cx="1841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614" y="1122"/>
                    <a:pt x="17628" y="2244"/>
                    <a:pt x="15393" y="4208"/>
                  </a:cubicBezTo>
                  <a:cubicBezTo>
                    <a:pt x="13159" y="6171"/>
                    <a:pt x="10676" y="8977"/>
                    <a:pt x="8193" y="11501"/>
                  </a:cubicBezTo>
                  <a:cubicBezTo>
                    <a:pt x="5710" y="14026"/>
                    <a:pt x="3228" y="16270"/>
                    <a:pt x="1862" y="17906"/>
                  </a:cubicBezTo>
                  <a:cubicBezTo>
                    <a:pt x="497" y="19543"/>
                    <a:pt x="248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4" name="Line"/>
            <p:cNvSpPr/>
            <p:nvPr/>
          </p:nvSpPr>
          <p:spPr>
            <a:xfrm>
              <a:off x="1621366" y="736853"/>
              <a:ext cx="93135" cy="45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extrusionOk="0">
                  <a:moveTo>
                    <a:pt x="5400" y="0"/>
                  </a:moveTo>
                  <a:cubicBezTo>
                    <a:pt x="3927" y="3717"/>
                    <a:pt x="2455" y="7434"/>
                    <a:pt x="1473" y="10549"/>
                  </a:cubicBezTo>
                  <a:cubicBezTo>
                    <a:pt x="491" y="13663"/>
                    <a:pt x="0" y="16175"/>
                    <a:pt x="0" y="17933"/>
                  </a:cubicBezTo>
                  <a:cubicBezTo>
                    <a:pt x="0" y="19691"/>
                    <a:pt x="491" y="20696"/>
                    <a:pt x="1964" y="21148"/>
                  </a:cubicBezTo>
                  <a:cubicBezTo>
                    <a:pt x="3436" y="21600"/>
                    <a:pt x="5891" y="21500"/>
                    <a:pt x="8591" y="20997"/>
                  </a:cubicBezTo>
                  <a:cubicBezTo>
                    <a:pt x="11291" y="20495"/>
                    <a:pt x="14236" y="19591"/>
                    <a:pt x="16445" y="18837"/>
                  </a:cubicBezTo>
                  <a:cubicBezTo>
                    <a:pt x="18655" y="18084"/>
                    <a:pt x="20127" y="17481"/>
                    <a:pt x="21600" y="16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5" name="Line"/>
            <p:cNvSpPr/>
            <p:nvPr/>
          </p:nvSpPr>
          <p:spPr>
            <a:xfrm>
              <a:off x="1606549" y="959103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26" y="18327"/>
                    <a:pt x="1252" y="15055"/>
                    <a:pt x="4852" y="11455"/>
                  </a:cubicBezTo>
                  <a:cubicBezTo>
                    <a:pt x="8452" y="7855"/>
                    <a:pt x="15026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6" name="Line"/>
            <p:cNvSpPr/>
            <p:nvPr/>
          </p:nvSpPr>
          <p:spPr>
            <a:xfrm>
              <a:off x="1797049" y="965453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7" name="Line"/>
            <p:cNvSpPr/>
            <p:nvPr/>
          </p:nvSpPr>
          <p:spPr>
            <a:xfrm>
              <a:off x="1866899" y="901953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5723"/>
                    <a:pt x="9600" y="11446"/>
                    <a:pt x="13200" y="15046"/>
                  </a:cubicBezTo>
                  <a:cubicBezTo>
                    <a:pt x="16800" y="18646"/>
                    <a:pt x="19200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8" name="Line"/>
            <p:cNvSpPr/>
            <p:nvPr/>
          </p:nvSpPr>
          <p:spPr>
            <a:xfrm>
              <a:off x="1981199" y="889253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9" name="Line"/>
            <p:cNvSpPr/>
            <p:nvPr/>
          </p:nvSpPr>
          <p:spPr>
            <a:xfrm>
              <a:off x="2216149" y="71145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0" name="Line"/>
            <p:cNvSpPr/>
            <p:nvPr/>
          </p:nvSpPr>
          <p:spPr>
            <a:xfrm>
              <a:off x="2203449" y="717753"/>
              <a:ext cx="196851" cy="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59" extrusionOk="0">
                  <a:moveTo>
                    <a:pt x="0" y="57"/>
                  </a:moveTo>
                  <a:cubicBezTo>
                    <a:pt x="929" y="9657"/>
                    <a:pt x="1858" y="19257"/>
                    <a:pt x="4877" y="18057"/>
                  </a:cubicBezTo>
                  <a:cubicBezTo>
                    <a:pt x="7897" y="16857"/>
                    <a:pt x="13006" y="4857"/>
                    <a:pt x="16142" y="1257"/>
                  </a:cubicBezTo>
                  <a:cubicBezTo>
                    <a:pt x="19277" y="-2343"/>
                    <a:pt x="20439" y="2457"/>
                    <a:pt x="21600" y="7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1" name="Line"/>
            <p:cNvSpPr/>
            <p:nvPr/>
          </p:nvSpPr>
          <p:spPr>
            <a:xfrm>
              <a:off x="2294051" y="825753"/>
              <a:ext cx="239600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769" extrusionOk="0">
                  <a:moveTo>
                    <a:pt x="985" y="9969"/>
                  </a:moveTo>
                  <a:cubicBezTo>
                    <a:pt x="416" y="14123"/>
                    <a:pt x="-152" y="18277"/>
                    <a:pt x="37" y="19938"/>
                  </a:cubicBezTo>
                  <a:cubicBezTo>
                    <a:pt x="227" y="21600"/>
                    <a:pt x="1174" y="20769"/>
                    <a:pt x="4395" y="17446"/>
                  </a:cubicBezTo>
                  <a:cubicBezTo>
                    <a:pt x="7616" y="14123"/>
                    <a:pt x="13111" y="8308"/>
                    <a:pt x="16332" y="4985"/>
                  </a:cubicBezTo>
                  <a:cubicBezTo>
                    <a:pt x="19553" y="1662"/>
                    <a:pt x="20501" y="831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2" name="Line"/>
            <p:cNvSpPr/>
            <p:nvPr/>
          </p:nvSpPr>
          <p:spPr>
            <a:xfrm>
              <a:off x="2743199" y="692403"/>
              <a:ext cx="171039" cy="5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2" extrusionOk="0">
                  <a:moveTo>
                    <a:pt x="9483" y="0"/>
                  </a:moveTo>
                  <a:cubicBezTo>
                    <a:pt x="12117" y="2340"/>
                    <a:pt x="14751" y="4680"/>
                    <a:pt x="16859" y="7380"/>
                  </a:cubicBezTo>
                  <a:cubicBezTo>
                    <a:pt x="18966" y="10080"/>
                    <a:pt x="20546" y="13140"/>
                    <a:pt x="21073" y="15435"/>
                  </a:cubicBezTo>
                  <a:cubicBezTo>
                    <a:pt x="21600" y="17730"/>
                    <a:pt x="21073" y="19260"/>
                    <a:pt x="20283" y="20160"/>
                  </a:cubicBezTo>
                  <a:cubicBezTo>
                    <a:pt x="19493" y="21060"/>
                    <a:pt x="18439" y="21330"/>
                    <a:pt x="17122" y="21465"/>
                  </a:cubicBezTo>
                  <a:cubicBezTo>
                    <a:pt x="15805" y="21600"/>
                    <a:pt x="14224" y="21600"/>
                    <a:pt x="11722" y="20790"/>
                  </a:cubicBezTo>
                  <a:cubicBezTo>
                    <a:pt x="9220" y="19980"/>
                    <a:pt x="5795" y="18360"/>
                    <a:pt x="3688" y="16830"/>
                  </a:cubicBezTo>
                  <a:cubicBezTo>
                    <a:pt x="1580" y="15300"/>
                    <a:pt x="790" y="13860"/>
                    <a:pt x="0" y="12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3" name="Line"/>
            <p:cNvSpPr/>
            <p:nvPr/>
          </p:nvSpPr>
          <p:spPr>
            <a:xfrm>
              <a:off x="2798042" y="489203"/>
              <a:ext cx="2770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extrusionOk="0">
                  <a:moveTo>
                    <a:pt x="15567" y="21600"/>
                  </a:moveTo>
                  <a:cubicBezTo>
                    <a:pt x="10939" y="18982"/>
                    <a:pt x="6310" y="16364"/>
                    <a:pt x="3225" y="13418"/>
                  </a:cubicBezTo>
                  <a:cubicBezTo>
                    <a:pt x="139" y="10473"/>
                    <a:pt x="-1404" y="7200"/>
                    <a:pt x="1682" y="4909"/>
                  </a:cubicBezTo>
                  <a:cubicBezTo>
                    <a:pt x="4767" y="2618"/>
                    <a:pt x="12482" y="1309"/>
                    <a:pt x="201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4" name="Line"/>
            <p:cNvSpPr/>
            <p:nvPr/>
          </p:nvSpPr>
          <p:spPr>
            <a:xfrm>
              <a:off x="3019864" y="0"/>
              <a:ext cx="91637" cy="130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53" extrusionOk="0">
                  <a:moveTo>
                    <a:pt x="635" y="529"/>
                  </a:moveTo>
                  <a:cubicBezTo>
                    <a:pt x="635" y="284"/>
                    <a:pt x="635" y="39"/>
                    <a:pt x="389" y="4"/>
                  </a:cubicBezTo>
                  <a:cubicBezTo>
                    <a:pt x="144" y="-31"/>
                    <a:pt x="-347" y="144"/>
                    <a:pt x="389" y="879"/>
                  </a:cubicBezTo>
                  <a:cubicBezTo>
                    <a:pt x="1126" y="1614"/>
                    <a:pt x="3089" y="2910"/>
                    <a:pt x="5053" y="4222"/>
                  </a:cubicBezTo>
                  <a:cubicBezTo>
                    <a:pt x="7017" y="5535"/>
                    <a:pt x="8980" y="6866"/>
                    <a:pt x="10698" y="8283"/>
                  </a:cubicBezTo>
                  <a:cubicBezTo>
                    <a:pt x="12417" y="9701"/>
                    <a:pt x="13889" y="11207"/>
                    <a:pt x="14871" y="12624"/>
                  </a:cubicBezTo>
                  <a:cubicBezTo>
                    <a:pt x="15853" y="14042"/>
                    <a:pt x="16344" y="15373"/>
                    <a:pt x="16344" y="16650"/>
                  </a:cubicBezTo>
                  <a:cubicBezTo>
                    <a:pt x="16344" y="17928"/>
                    <a:pt x="15853" y="19153"/>
                    <a:pt x="15853" y="19906"/>
                  </a:cubicBezTo>
                  <a:cubicBezTo>
                    <a:pt x="15853" y="20659"/>
                    <a:pt x="16344" y="20939"/>
                    <a:pt x="17080" y="21166"/>
                  </a:cubicBezTo>
                  <a:cubicBezTo>
                    <a:pt x="17817" y="21394"/>
                    <a:pt x="18798" y="21569"/>
                    <a:pt x="19535" y="21551"/>
                  </a:cubicBezTo>
                  <a:cubicBezTo>
                    <a:pt x="20271" y="21534"/>
                    <a:pt x="20762" y="21324"/>
                    <a:pt x="21253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5" name="Line"/>
            <p:cNvSpPr/>
            <p:nvPr/>
          </p:nvSpPr>
          <p:spPr>
            <a:xfrm>
              <a:off x="3346449" y="387603"/>
              <a:ext cx="2857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920" y="1864"/>
                    <a:pt x="3840" y="3727"/>
                    <a:pt x="6400" y="5887"/>
                  </a:cubicBezTo>
                  <a:cubicBezTo>
                    <a:pt x="8960" y="8047"/>
                    <a:pt x="12160" y="10504"/>
                    <a:pt x="14800" y="13172"/>
                  </a:cubicBezTo>
                  <a:cubicBezTo>
                    <a:pt x="17440" y="15840"/>
                    <a:pt x="1952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6" name="Line"/>
            <p:cNvSpPr/>
            <p:nvPr/>
          </p:nvSpPr>
          <p:spPr>
            <a:xfrm>
              <a:off x="3473449" y="317481"/>
              <a:ext cx="165101" cy="55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extrusionOk="0">
                  <a:moveTo>
                    <a:pt x="21600" y="1989"/>
                  </a:moveTo>
                  <a:cubicBezTo>
                    <a:pt x="21600" y="1577"/>
                    <a:pt x="21600" y="1165"/>
                    <a:pt x="21462" y="752"/>
                  </a:cubicBezTo>
                  <a:cubicBezTo>
                    <a:pt x="21323" y="340"/>
                    <a:pt x="21046" y="-72"/>
                    <a:pt x="20769" y="10"/>
                  </a:cubicBezTo>
                  <a:cubicBezTo>
                    <a:pt x="20492" y="93"/>
                    <a:pt x="20215" y="670"/>
                    <a:pt x="18831" y="2484"/>
                  </a:cubicBezTo>
                  <a:cubicBezTo>
                    <a:pt x="17446" y="4297"/>
                    <a:pt x="14954" y="7348"/>
                    <a:pt x="12323" y="10027"/>
                  </a:cubicBezTo>
                  <a:cubicBezTo>
                    <a:pt x="9692" y="12707"/>
                    <a:pt x="6923" y="15015"/>
                    <a:pt x="4846" y="16870"/>
                  </a:cubicBezTo>
                  <a:cubicBezTo>
                    <a:pt x="2769" y="18725"/>
                    <a:pt x="1385" y="20126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7" name="Line"/>
            <p:cNvSpPr/>
            <p:nvPr/>
          </p:nvSpPr>
          <p:spPr>
            <a:xfrm>
              <a:off x="3822699" y="798236"/>
              <a:ext cx="120651" cy="37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1207"/>
                  </a:moveTo>
                  <a:cubicBezTo>
                    <a:pt x="379" y="603"/>
                    <a:pt x="758" y="0"/>
                    <a:pt x="1326" y="0"/>
                  </a:cubicBezTo>
                  <a:cubicBezTo>
                    <a:pt x="1895" y="0"/>
                    <a:pt x="2653" y="603"/>
                    <a:pt x="3032" y="3198"/>
                  </a:cubicBezTo>
                  <a:cubicBezTo>
                    <a:pt x="3411" y="5792"/>
                    <a:pt x="3411" y="10378"/>
                    <a:pt x="3411" y="13334"/>
                  </a:cubicBezTo>
                  <a:cubicBezTo>
                    <a:pt x="3411" y="16291"/>
                    <a:pt x="3411" y="17618"/>
                    <a:pt x="3411" y="18644"/>
                  </a:cubicBezTo>
                  <a:cubicBezTo>
                    <a:pt x="3411" y="19669"/>
                    <a:pt x="3411" y="20393"/>
                    <a:pt x="4358" y="20876"/>
                  </a:cubicBezTo>
                  <a:cubicBezTo>
                    <a:pt x="5305" y="21359"/>
                    <a:pt x="7200" y="21600"/>
                    <a:pt x="9474" y="21298"/>
                  </a:cubicBezTo>
                  <a:cubicBezTo>
                    <a:pt x="11747" y="20997"/>
                    <a:pt x="14400" y="20152"/>
                    <a:pt x="16484" y="19307"/>
                  </a:cubicBezTo>
                  <a:cubicBezTo>
                    <a:pt x="18568" y="18463"/>
                    <a:pt x="20084" y="17618"/>
                    <a:pt x="21600" y="16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8" name="Line"/>
            <p:cNvSpPr/>
            <p:nvPr/>
          </p:nvSpPr>
          <p:spPr>
            <a:xfrm>
              <a:off x="3822699" y="933703"/>
              <a:ext cx="1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9" name="Line"/>
            <p:cNvSpPr/>
            <p:nvPr/>
          </p:nvSpPr>
          <p:spPr>
            <a:xfrm>
              <a:off x="4070349" y="63525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0" name="Line"/>
            <p:cNvSpPr/>
            <p:nvPr/>
          </p:nvSpPr>
          <p:spPr>
            <a:xfrm>
              <a:off x="4092738" y="755903"/>
              <a:ext cx="180812" cy="3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759" extrusionOk="0">
                  <a:moveTo>
                    <a:pt x="4077" y="0"/>
                  </a:moveTo>
                  <a:cubicBezTo>
                    <a:pt x="3084" y="3411"/>
                    <a:pt x="2091" y="6821"/>
                    <a:pt x="1222" y="10800"/>
                  </a:cubicBezTo>
                  <a:cubicBezTo>
                    <a:pt x="353" y="14779"/>
                    <a:pt x="-392" y="19326"/>
                    <a:pt x="229" y="20463"/>
                  </a:cubicBezTo>
                  <a:cubicBezTo>
                    <a:pt x="849" y="21600"/>
                    <a:pt x="2836" y="19326"/>
                    <a:pt x="6560" y="15916"/>
                  </a:cubicBezTo>
                  <a:cubicBezTo>
                    <a:pt x="10284" y="12505"/>
                    <a:pt x="15746" y="7958"/>
                    <a:pt x="21208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" name="Line"/>
            <p:cNvSpPr/>
            <p:nvPr/>
          </p:nvSpPr>
          <p:spPr>
            <a:xfrm>
              <a:off x="4667249" y="514603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5354"/>
                    <a:pt x="9600" y="10708"/>
                    <a:pt x="13200" y="14308"/>
                  </a:cubicBezTo>
                  <a:cubicBezTo>
                    <a:pt x="16800" y="17908"/>
                    <a:pt x="19200" y="197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" name="Line"/>
            <p:cNvSpPr/>
            <p:nvPr/>
          </p:nvSpPr>
          <p:spPr>
            <a:xfrm>
              <a:off x="4645755" y="336803"/>
              <a:ext cx="4744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600" extrusionOk="0">
                  <a:moveTo>
                    <a:pt x="17239" y="7200"/>
                  </a:moveTo>
                  <a:cubicBezTo>
                    <a:pt x="12739" y="6400"/>
                    <a:pt x="8239" y="5600"/>
                    <a:pt x="5989" y="7200"/>
                  </a:cubicBezTo>
                  <a:cubicBezTo>
                    <a:pt x="3739" y="8800"/>
                    <a:pt x="3739" y="12800"/>
                    <a:pt x="5989" y="14800"/>
                  </a:cubicBezTo>
                  <a:cubicBezTo>
                    <a:pt x="8239" y="16800"/>
                    <a:pt x="12739" y="16800"/>
                    <a:pt x="15889" y="14800"/>
                  </a:cubicBezTo>
                  <a:cubicBezTo>
                    <a:pt x="19039" y="12800"/>
                    <a:pt x="20839" y="8800"/>
                    <a:pt x="19939" y="5600"/>
                  </a:cubicBezTo>
                  <a:cubicBezTo>
                    <a:pt x="19039" y="2400"/>
                    <a:pt x="15439" y="0"/>
                    <a:pt x="11389" y="0"/>
                  </a:cubicBezTo>
                  <a:cubicBezTo>
                    <a:pt x="7339" y="0"/>
                    <a:pt x="2839" y="2400"/>
                    <a:pt x="1039" y="6400"/>
                  </a:cubicBezTo>
                  <a:cubicBezTo>
                    <a:pt x="-761" y="10400"/>
                    <a:pt x="139" y="16000"/>
                    <a:pt x="10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" name="Line"/>
            <p:cNvSpPr/>
            <p:nvPr/>
          </p:nvSpPr>
          <p:spPr>
            <a:xfrm>
              <a:off x="4851399" y="984503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4" name="Line"/>
            <p:cNvSpPr/>
            <p:nvPr/>
          </p:nvSpPr>
          <p:spPr>
            <a:xfrm>
              <a:off x="5435599" y="409973"/>
              <a:ext cx="355601" cy="41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extrusionOk="0">
                  <a:moveTo>
                    <a:pt x="0" y="484"/>
                  </a:moveTo>
                  <a:cubicBezTo>
                    <a:pt x="514" y="156"/>
                    <a:pt x="1029" y="-171"/>
                    <a:pt x="2250" y="102"/>
                  </a:cubicBezTo>
                  <a:cubicBezTo>
                    <a:pt x="3471" y="374"/>
                    <a:pt x="5400" y="1247"/>
                    <a:pt x="7714" y="3047"/>
                  </a:cubicBezTo>
                  <a:cubicBezTo>
                    <a:pt x="10029" y="4847"/>
                    <a:pt x="12729" y="7574"/>
                    <a:pt x="15107" y="10793"/>
                  </a:cubicBezTo>
                  <a:cubicBezTo>
                    <a:pt x="17486" y="14011"/>
                    <a:pt x="19543" y="17720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5" name="Line"/>
            <p:cNvSpPr/>
            <p:nvPr/>
          </p:nvSpPr>
          <p:spPr>
            <a:xfrm>
              <a:off x="5543549" y="343153"/>
              <a:ext cx="2159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541" y="0"/>
                    <a:pt x="19482" y="0"/>
                    <a:pt x="17894" y="1228"/>
                  </a:cubicBezTo>
                  <a:cubicBezTo>
                    <a:pt x="16306" y="2456"/>
                    <a:pt x="14188" y="4913"/>
                    <a:pt x="11965" y="7581"/>
                  </a:cubicBezTo>
                  <a:cubicBezTo>
                    <a:pt x="9741" y="10249"/>
                    <a:pt x="7412" y="13129"/>
                    <a:pt x="5400" y="15501"/>
                  </a:cubicBezTo>
                  <a:cubicBezTo>
                    <a:pt x="3388" y="17873"/>
                    <a:pt x="1694" y="19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6" name="Line"/>
            <p:cNvSpPr/>
            <p:nvPr/>
          </p:nvSpPr>
          <p:spPr>
            <a:xfrm>
              <a:off x="5966371" y="806703"/>
              <a:ext cx="104229" cy="33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50" extrusionOk="0">
                  <a:moveTo>
                    <a:pt x="4425" y="0"/>
                  </a:moveTo>
                  <a:cubicBezTo>
                    <a:pt x="2697" y="4561"/>
                    <a:pt x="969" y="9123"/>
                    <a:pt x="321" y="12075"/>
                  </a:cubicBezTo>
                  <a:cubicBezTo>
                    <a:pt x="-327" y="15026"/>
                    <a:pt x="105" y="16368"/>
                    <a:pt x="753" y="17642"/>
                  </a:cubicBezTo>
                  <a:cubicBezTo>
                    <a:pt x="1401" y="18917"/>
                    <a:pt x="2265" y="20124"/>
                    <a:pt x="3777" y="20795"/>
                  </a:cubicBezTo>
                  <a:cubicBezTo>
                    <a:pt x="5289" y="21466"/>
                    <a:pt x="7449" y="21600"/>
                    <a:pt x="10473" y="20795"/>
                  </a:cubicBezTo>
                  <a:cubicBezTo>
                    <a:pt x="13497" y="19990"/>
                    <a:pt x="17385" y="18246"/>
                    <a:pt x="21273" y="16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7" name="Line"/>
            <p:cNvSpPr/>
            <p:nvPr/>
          </p:nvSpPr>
          <p:spPr>
            <a:xfrm>
              <a:off x="5924549" y="997203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8" name="Line"/>
            <p:cNvSpPr/>
            <p:nvPr/>
          </p:nvSpPr>
          <p:spPr>
            <a:xfrm>
              <a:off x="6153149" y="971803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9" name="Line"/>
            <p:cNvSpPr/>
            <p:nvPr/>
          </p:nvSpPr>
          <p:spPr>
            <a:xfrm>
              <a:off x="6312842" y="908303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extrusionOk="0">
                  <a:moveTo>
                    <a:pt x="20532" y="0"/>
                  </a:moveTo>
                  <a:cubicBezTo>
                    <a:pt x="10932" y="2400"/>
                    <a:pt x="1332" y="4800"/>
                    <a:pt x="132" y="8400"/>
                  </a:cubicBezTo>
                  <a:cubicBezTo>
                    <a:pt x="-1068" y="12000"/>
                    <a:pt x="6132" y="168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0" name="Line"/>
            <p:cNvSpPr/>
            <p:nvPr/>
          </p:nvSpPr>
          <p:spPr>
            <a:xfrm>
              <a:off x="6515099" y="540003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1" name="Line"/>
            <p:cNvSpPr/>
            <p:nvPr/>
          </p:nvSpPr>
          <p:spPr>
            <a:xfrm>
              <a:off x="6554661" y="660653"/>
              <a:ext cx="157289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873" extrusionOk="0">
                  <a:moveTo>
                    <a:pt x="657" y="0"/>
                  </a:moveTo>
                  <a:cubicBezTo>
                    <a:pt x="88" y="7200"/>
                    <a:pt x="-480" y="14400"/>
                    <a:pt x="657" y="18000"/>
                  </a:cubicBezTo>
                  <a:cubicBezTo>
                    <a:pt x="1794" y="21600"/>
                    <a:pt x="4636" y="21600"/>
                    <a:pt x="8331" y="19200"/>
                  </a:cubicBezTo>
                  <a:cubicBezTo>
                    <a:pt x="12025" y="16800"/>
                    <a:pt x="16573" y="12000"/>
                    <a:pt x="2112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2" name="Line"/>
            <p:cNvSpPr/>
            <p:nvPr/>
          </p:nvSpPr>
          <p:spPr>
            <a:xfrm>
              <a:off x="6781081" y="545780"/>
              <a:ext cx="184869" cy="19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66" extrusionOk="0">
                  <a:moveTo>
                    <a:pt x="19013" y="7031"/>
                  </a:moveTo>
                  <a:cubicBezTo>
                    <a:pt x="18285" y="4940"/>
                    <a:pt x="17557" y="2850"/>
                    <a:pt x="15979" y="1456"/>
                  </a:cubicBezTo>
                  <a:cubicBezTo>
                    <a:pt x="14401" y="63"/>
                    <a:pt x="11975" y="-634"/>
                    <a:pt x="9184" y="760"/>
                  </a:cubicBezTo>
                  <a:cubicBezTo>
                    <a:pt x="6393" y="2153"/>
                    <a:pt x="3237" y="5637"/>
                    <a:pt x="1539" y="8889"/>
                  </a:cubicBezTo>
                  <a:cubicBezTo>
                    <a:pt x="-160" y="12140"/>
                    <a:pt x="-403" y="15160"/>
                    <a:pt x="568" y="17018"/>
                  </a:cubicBezTo>
                  <a:cubicBezTo>
                    <a:pt x="1539" y="18876"/>
                    <a:pt x="3723" y="19572"/>
                    <a:pt x="6514" y="18295"/>
                  </a:cubicBezTo>
                  <a:cubicBezTo>
                    <a:pt x="9305" y="17018"/>
                    <a:pt x="12703" y="13766"/>
                    <a:pt x="14644" y="11443"/>
                  </a:cubicBezTo>
                  <a:cubicBezTo>
                    <a:pt x="16586" y="9121"/>
                    <a:pt x="17071" y="7727"/>
                    <a:pt x="17314" y="7611"/>
                  </a:cubicBezTo>
                  <a:cubicBezTo>
                    <a:pt x="17557" y="7495"/>
                    <a:pt x="17557" y="8656"/>
                    <a:pt x="18163" y="11095"/>
                  </a:cubicBezTo>
                  <a:cubicBezTo>
                    <a:pt x="18770" y="13534"/>
                    <a:pt x="19984" y="17250"/>
                    <a:pt x="21197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3" name="Line"/>
            <p:cNvSpPr/>
            <p:nvPr/>
          </p:nvSpPr>
          <p:spPr>
            <a:xfrm>
              <a:off x="7162799" y="832103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4" name="Line"/>
            <p:cNvSpPr/>
            <p:nvPr/>
          </p:nvSpPr>
          <p:spPr>
            <a:xfrm>
              <a:off x="7524749" y="403383"/>
              <a:ext cx="311151" cy="46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extrusionOk="0">
                  <a:moveTo>
                    <a:pt x="0" y="1609"/>
                  </a:moveTo>
                  <a:cubicBezTo>
                    <a:pt x="0" y="928"/>
                    <a:pt x="0" y="247"/>
                    <a:pt x="294" y="53"/>
                  </a:cubicBezTo>
                  <a:cubicBezTo>
                    <a:pt x="588" y="-142"/>
                    <a:pt x="1176" y="150"/>
                    <a:pt x="3012" y="1755"/>
                  </a:cubicBezTo>
                  <a:cubicBezTo>
                    <a:pt x="4849" y="3361"/>
                    <a:pt x="7935" y="6280"/>
                    <a:pt x="10727" y="9296"/>
                  </a:cubicBezTo>
                  <a:cubicBezTo>
                    <a:pt x="13518" y="12312"/>
                    <a:pt x="16016" y="15426"/>
                    <a:pt x="17780" y="17469"/>
                  </a:cubicBezTo>
                  <a:cubicBezTo>
                    <a:pt x="19543" y="19512"/>
                    <a:pt x="20571" y="20485"/>
                    <a:pt x="2160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5" name="Line"/>
            <p:cNvSpPr/>
            <p:nvPr/>
          </p:nvSpPr>
          <p:spPr>
            <a:xfrm>
              <a:off x="7607299" y="345270"/>
              <a:ext cx="228601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05"/>
                  </a:moveTo>
                  <a:cubicBezTo>
                    <a:pt x="21000" y="353"/>
                    <a:pt x="20400" y="0"/>
                    <a:pt x="19800" y="0"/>
                  </a:cubicBezTo>
                  <a:cubicBezTo>
                    <a:pt x="19200" y="0"/>
                    <a:pt x="18600" y="353"/>
                    <a:pt x="16800" y="1984"/>
                  </a:cubicBezTo>
                  <a:cubicBezTo>
                    <a:pt x="15000" y="3615"/>
                    <a:pt x="12000" y="6524"/>
                    <a:pt x="9200" y="9301"/>
                  </a:cubicBezTo>
                  <a:cubicBezTo>
                    <a:pt x="6400" y="12078"/>
                    <a:pt x="3800" y="14723"/>
                    <a:pt x="2300" y="16751"/>
                  </a:cubicBezTo>
                  <a:cubicBezTo>
                    <a:pt x="800" y="18779"/>
                    <a:pt x="400" y="20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6" name="Line"/>
            <p:cNvSpPr/>
            <p:nvPr/>
          </p:nvSpPr>
          <p:spPr>
            <a:xfrm>
              <a:off x="7989521" y="698753"/>
              <a:ext cx="138479" cy="39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3" extrusionOk="0">
                  <a:moveTo>
                    <a:pt x="7666" y="0"/>
                  </a:moveTo>
                  <a:cubicBezTo>
                    <a:pt x="6029" y="2872"/>
                    <a:pt x="4393" y="5745"/>
                    <a:pt x="3084" y="9077"/>
                  </a:cubicBezTo>
                  <a:cubicBezTo>
                    <a:pt x="1775" y="12409"/>
                    <a:pt x="793" y="16200"/>
                    <a:pt x="302" y="18383"/>
                  </a:cubicBezTo>
                  <a:cubicBezTo>
                    <a:pt x="-189" y="20566"/>
                    <a:pt x="-189" y="21140"/>
                    <a:pt x="1120" y="21370"/>
                  </a:cubicBezTo>
                  <a:cubicBezTo>
                    <a:pt x="2429" y="21600"/>
                    <a:pt x="5047" y="21485"/>
                    <a:pt x="8647" y="20623"/>
                  </a:cubicBezTo>
                  <a:cubicBezTo>
                    <a:pt x="12247" y="19762"/>
                    <a:pt x="16829" y="18153"/>
                    <a:pt x="21411" y="16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7" name="Line"/>
            <p:cNvSpPr/>
            <p:nvPr/>
          </p:nvSpPr>
          <p:spPr>
            <a:xfrm>
              <a:off x="7965581" y="889253"/>
              <a:ext cx="19417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extrusionOk="0">
                  <a:moveTo>
                    <a:pt x="2493" y="18514"/>
                  </a:moveTo>
                  <a:cubicBezTo>
                    <a:pt x="1100" y="20057"/>
                    <a:pt x="-294" y="21600"/>
                    <a:pt x="54" y="21600"/>
                  </a:cubicBezTo>
                  <a:cubicBezTo>
                    <a:pt x="403" y="21600"/>
                    <a:pt x="2493" y="20057"/>
                    <a:pt x="6325" y="16200"/>
                  </a:cubicBezTo>
                  <a:cubicBezTo>
                    <a:pt x="10158" y="12343"/>
                    <a:pt x="15732" y="6171"/>
                    <a:pt x="21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8" name="Line"/>
            <p:cNvSpPr/>
            <p:nvPr/>
          </p:nvSpPr>
          <p:spPr>
            <a:xfrm>
              <a:off x="8242299" y="927353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59" name="Line"/>
            <p:cNvSpPr/>
            <p:nvPr/>
          </p:nvSpPr>
          <p:spPr>
            <a:xfrm>
              <a:off x="8381949" y="769271"/>
              <a:ext cx="209601" cy="27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9" extrusionOk="0">
                  <a:moveTo>
                    <a:pt x="653" y="3463"/>
                  </a:moveTo>
                  <a:cubicBezTo>
                    <a:pt x="221" y="2459"/>
                    <a:pt x="-211" y="1454"/>
                    <a:pt x="113" y="868"/>
                  </a:cubicBezTo>
                  <a:cubicBezTo>
                    <a:pt x="437" y="282"/>
                    <a:pt x="1517" y="114"/>
                    <a:pt x="2921" y="31"/>
                  </a:cubicBezTo>
                  <a:cubicBezTo>
                    <a:pt x="4325" y="-53"/>
                    <a:pt x="6053" y="-53"/>
                    <a:pt x="7457" y="1203"/>
                  </a:cubicBezTo>
                  <a:cubicBezTo>
                    <a:pt x="8861" y="2459"/>
                    <a:pt x="9941" y="4970"/>
                    <a:pt x="9401" y="7984"/>
                  </a:cubicBezTo>
                  <a:cubicBezTo>
                    <a:pt x="8861" y="10998"/>
                    <a:pt x="6701" y="14514"/>
                    <a:pt x="5405" y="16859"/>
                  </a:cubicBezTo>
                  <a:cubicBezTo>
                    <a:pt x="4109" y="19203"/>
                    <a:pt x="3677" y="20375"/>
                    <a:pt x="4001" y="20961"/>
                  </a:cubicBezTo>
                  <a:cubicBezTo>
                    <a:pt x="4325" y="21547"/>
                    <a:pt x="5405" y="21547"/>
                    <a:pt x="8429" y="21212"/>
                  </a:cubicBezTo>
                  <a:cubicBezTo>
                    <a:pt x="11453" y="20877"/>
                    <a:pt x="16421" y="20207"/>
                    <a:pt x="21389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0" name="Line"/>
            <p:cNvSpPr/>
            <p:nvPr/>
          </p:nvSpPr>
          <p:spPr>
            <a:xfrm>
              <a:off x="8813799" y="603503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520" y="0"/>
                    <a:pt x="11040" y="0"/>
                    <a:pt x="14640" y="3600"/>
                  </a:cubicBezTo>
                  <a:cubicBezTo>
                    <a:pt x="18240" y="7200"/>
                    <a:pt x="1992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1" name="Line"/>
            <p:cNvSpPr/>
            <p:nvPr/>
          </p:nvSpPr>
          <p:spPr>
            <a:xfrm>
              <a:off x="8857120" y="705103"/>
              <a:ext cx="197980" cy="3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400" extrusionOk="0">
                  <a:moveTo>
                    <a:pt x="2880" y="0"/>
                  </a:moveTo>
                  <a:cubicBezTo>
                    <a:pt x="1502" y="6480"/>
                    <a:pt x="123" y="12960"/>
                    <a:pt x="8" y="16740"/>
                  </a:cubicBezTo>
                  <a:cubicBezTo>
                    <a:pt x="-107" y="20520"/>
                    <a:pt x="1042" y="21600"/>
                    <a:pt x="4833" y="18900"/>
                  </a:cubicBezTo>
                  <a:cubicBezTo>
                    <a:pt x="8625" y="16200"/>
                    <a:pt x="15059" y="9720"/>
                    <a:pt x="21493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2" name="Line"/>
            <p:cNvSpPr/>
            <p:nvPr/>
          </p:nvSpPr>
          <p:spPr>
            <a:xfrm>
              <a:off x="9137649" y="311403"/>
              <a:ext cx="156700" cy="51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40" extrusionOk="0">
                  <a:moveTo>
                    <a:pt x="4320" y="0"/>
                  </a:moveTo>
                  <a:cubicBezTo>
                    <a:pt x="3744" y="1411"/>
                    <a:pt x="3168" y="2821"/>
                    <a:pt x="3312" y="5069"/>
                  </a:cubicBezTo>
                  <a:cubicBezTo>
                    <a:pt x="3456" y="7318"/>
                    <a:pt x="4320" y="10403"/>
                    <a:pt x="4320" y="13180"/>
                  </a:cubicBezTo>
                  <a:cubicBezTo>
                    <a:pt x="4320" y="15958"/>
                    <a:pt x="3456" y="18426"/>
                    <a:pt x="2592" y="19837"/>
                  </a:cubicBezTo>
                  <a:cubicBezTo>
                    <a:pt x="1728" y="21247"/>
                    <a:pt x="864" y="21600"/>
                    <a:pt x="720" y="21380"/>
                  </a:cubicBezTo>
                  <a:cubicBezTo>
                    <a:pt x="576" y="21159"/>
                    <a:pt x="1152" y="20366"/>
                    <a:pt x="3024" y="19220"/>
                  </a:cubicBezTo>
                  <a:cubicBezTo>
                    <a:pt x="4896" y="18073"/>
                    <a:pt x="8064" y="16575"/>
                    <a:pt x="10368" y="15781"/>
                  </a:cubicBezTo>
                  <a:cubicBezTo>
                    <a:pt x="12672" y="14988"/>
                    <a:pt x="14112" y="14900"/>
                    <a:pt x="15264" y="15032"/>
                  </a:cubicBezTo>
                  <a:cubicBezTo>
                    <a:pt x="16416" y="15164"/>
                    <a:pt x="17280" y="15517"/>
                    <a:pt x="18288" y="16178"/>
                  </a:cubicBezTo>
                  <a:cubicBezTo>
                    <a:pt x="19296" y="16839"/>
                    <a:pt x="20448" y="17809"/>
                    <a:pt x="21024" y="18514"/>
                  </a:cubicBezTo>
                  <a:cubicBezTo>
                    <a:pt x="21600" y="19220"/>
                    <a:pt x="21600" y="19660"/>
                    <a:pt x="18576" y="20057"/>
                  </a:cubicBezTo>
                  <a:cubicBezTo>
                    <a:pt x="15552" y="20454"/>
                    <a:pt x="9504" y="20807"/>
                    <a:pt x="5904" y="20851"/>
                  </a:cubicBezTo>
                  <a:cubicBezTo>
                    <a:pt x="2304" y="20895"/>
                    <a:pt x="1152" y="20630"/>
                    <a:pt x="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3" name="Line"/>
            <p:cNvSpPr/>
            <p:nvPr/>
          </p:nvSpPr>
          <p:spPr>
            <a:xfrm>
              <a:off x="9321799" y="825753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4" name="Line"/>
            <p:cNvSpPr/>
            <p:nvPr/>
          </p:nvSpPr>
          <p:spPr>
            <a:xfrm>
              <a:off x="9493249" y="870203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5" name="Line"/>
            <p:cNvSpPr/>
            <p:nvPr/>
          </p:nvSpPr>
          <p:spPr>
            <a:xfrm>
              <a:off x="9804399" y="83845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6" name="Line"/>
            <p:cNvSpPr/>
            <p:nvPr/>
          </p:nvSpPr>
          <p:spPr>
            <a:xfrm>
              <a:off x="9988549" y="343153"/>
              <a:ext cx="184226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extrusionOk="0">
                  <a:moveTo>
                    <a:pt x="14562" y="0"/>
                  </a:moveTo>
                  <a:cubicBezTo>
                    <a:pt x="16989" y="2443"/>
                    <a:pt x="19416" y="4886"/>
                    <a:pt x="20508" y="7232"/>
                  </a:cubicBezTo>
                  <a:cubicBezTo>
                    <a:pt x="21600" y="9579"/>
                    <a:pt x="21357" y="11829"/>
                    <a:pt x="18809" y="13950"/>
                  </a:cubicBezTo>
                  <a:cubicBezTo>
                    <a:pt x="16261" y="16071"/>
                    <a:pt x="11407" y="18064"/>
                    <a:pt x="7888" y="19318"/>
                  </a:cubicBezTo>
                  <a:cubicBezTo>
                    <a:pt x="4369" y="20571"/>
                    <a:pt x="2184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7" name="Line"/>
            <p:cNvSpPr/>
            <p:nvPr/>
          </p:nvSpPr>
          <p:spPr>
            <a:xfrm>
              <a:off x="1841499" y="231165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8" name="Line"/>
            <p:cNvSpPr/>
            <p:nvPr/>
          </p:nvSpPr>
          <p:spPr>
            <a:xfrm>
              <a:off x="1898649" y="2406903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12960"/>
                  </a:moveTo>
                  <a:cubicBezTo>
                    <a:pt x="3600" y="17280"/>
                    <a:pt x="7200" y="21600"/>
                    <a:pt x="10800" y="19440"/>
                  </a:cubicBezTo>
                  <a:cubicBezTo>
                    <a:pt x="14400" y="17280"/>
                    <a:pt x="1800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69" name="Line"/>
            <p:cNvSpPr/>
            <p:nvPr/>
          </p:nvSpPr>
          <p:spPr>
            <a:xfrm>
              <a:off x="2578633" y="1907370"/>
              <a:ext cx="140298" cy="59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20" extrusionOk="0">
                  <a:moveTo>
                    <a:pt x="5722" y="8475"/>
                  </a:moveTo>
                  <a:cubicBezTo>
                    <a:pt x="6689" y="10725"/>
                    <a:pt x="7656" y="12975"/>
                    <a:pt x="8462" y="15038"/>
                  </a:cubicBezTo>
                  <a:cubicBezTo>
                    <a:pt x="9268" y="17100"/>
                    <a:pt x="9913" y="18975"/>
                    <a:pt x="10235" y="20100"/>
                  </a:cubicBezTo>
                  <a:cubicBezTo>
                    <a:pt x="10558" y="21225"/>
                    <a:pt x="10558" y="21600"/>
                    <a:pt x="9752" y="20287"/>
                  </a:cubicBezTo>
                  <a:cubicBezTo>
                    <a:pt x="8946" y="18975"/>
                    <a:pt x="7334" y="15975"/>
                    <a:pt x="5722" y="13313"/>
                  </a:cubicBezTo>
                  <a:cubicBezTo>
                    <a:pt x="4110" y="10650"/>
                    <a:pt x="2498" y="8325"/>
                    <a:pt x="1531" y="6450"/>
                  </a:cubicBezTo>
                  <a:cubicBezTo>
                    <a:pt x="564" y="4575"/>
                    <a:pt x="241" y="3150"/>
                    <a:pt x="80" y="2250"/>
                  </a:cubicBezTo>
                  <a:cubicBezTo>
                    <a:pt x="-81" y="1350"/>
                    <a:pt x="-81" y="975"/>
                    <a:pt x="886" y="637"/>
                  </a:cubicBezTo>
                  <a:cubicBezTo>
                    <a:pt x="1853" y="300"/>
                    <a:pt x="3788" y="0"/>
                    <a:pt x="6689" y="0"/>
                  </a:cubicBezTo>
                  <a:cubicBezTo>
                    <a:pt x="9591" y="0"/>
                    <a:pt x="13459" y="300"/>
                    <a:pt x="16361" y="1238"/>
                  </a:cubicBezTo>
                  <a:cubicBezTo>
                    <a:pt x="19262" y="2175"/>
                    <a:pt x="21197" y="3750"/>
                    <a:pt x="21358" y="4950"/>
                  </a:cubicBezTo>
                  <a:cubicBezTo>
                    <a:pt x="21519" y="6150"/>
                    <a:pt x="19907" y="6975"/>
                    <a:pt x="17167" y="7725"/>
                  </a:cubicBezTo>
                  <a:cubicBezTo>
                    <a:pt x="14426" y="8475"/>
                    <a:pt x="10558" y="9150"/>
                    <a:pt x="6689" y="9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0" name="Line"/>
            <p:cNvSpPr/>
            <p:nvPr/>
          </p:nvSpPr>
          <p:spPr>
            <a:xfrm>
              <a:off x="2730499" y="2229103"/>
              <a:ext cx="222251" cy="26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extrusionOk="0">
                  <a:moveTo>
                    <a:pt x="0" y="6123"/>
                  </a:moveTo>
                  <a:cubicBezTo>
                    <a:pt x="617" y="5443"/>
                    <a:pt x="1234" y="4762"/>
                    <a:pt x="2777" y="4762"/>
                  </a:cubicBezTo>
                  <a:cubicBezTo>
                    <a:pt x="4320" y="4762"/>
                    <a:pt x="6789" y="5443"/>
                    <a:pt x="8537" y="7483"/>
                  </a:cubicBezTo>
                  <a:cubicBezTo>
                    <a:pt x="10286" y="9524"/>
                    <a:pt x="11314" y="12926"/>
                    <a:pt x="11520" y="15392"/>
                  </a:cubicBezTo>
                  <a:cubicBezTo>
                    <a:pt x="11726" y="17858"/>
                    <a:pt x="11109" y="19389"/>
                    <a:pt x="10286" y="20324"/>
                  </a:cubicBezTo>
                  <a:cubicBezTo>
                    <a:pt x="9463" y="21260"/>
                    <a:pt x="8434" y="21600"/>
                    <a:pt x="7714" y="21345"/>
                  </a:cubicBezTo>
                  <a:cubicBezTo>
                    <a:pt x="6994" y="21090"/>
                    <a:pt x="6583" y="20239"/>
                    <a:pt x="7097" y="18369"/>
                  </a:cubicBezTo>
                  <a:cubicBezTo>
                    <a:pt x="7611" y="16498"/>
                    <a:pt x="9051" y="13606"/>
                    <a:pt x="11623" y="10375"/>
                  </a:cubicBezTo>
                  <a:cubicBezTo>
                    <a:pt x="14194" y="7143"/>
                    <a:pt x="17897" y="35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1" name="Line"/>
            <p:cNvSpPr/>
            <p:nvPr/>
          </p:nvSpPr>
          <p:spPr>
            <a:xfrm>
              <a:off x="3232165" y="1952765"/>
              <a:ext cx="133335" cy="49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68" extrusionOk="0">
                  <a:moveTo>
                    <a:pt x="14172" y="1509"/>
                  </a:moveTo>
                  <a:cubicBezTo>
                    <a:pt x="13497" y="871"/>
                    <a:pt x="12823" y="233"/>
                    <a:pt x="11810" y="50"/>
                  </a:cubicBezTo>
                  <a:cubicBezTo>
                    <a:pt x="10798" y="-132"/>
                    <a:pt x="9447" y="141"/>
                    <a:pt x="7591" y="1509"/>
                  </a:cubicBezTo>
                  <a:cubicBezTo>
                    <a:pt x="5735" y="2876"/>
                    <a:pt x="3372" y="5336"/>
                    <a:pt x="1854" y="7843"/>
                  </a:cubicBezTo>
                  <a:cubicBezTo>
                    <a:pt x="335" y="10349"/>
                    <a:pt x="-340" y="12901"/>
                    <a:pt x="166" y="15088"/>
                  </a:cubicBezTo>
                  <a:cubicBezTo>
                    <a:pt x="673" y="17276"/>
                    <a:pt x="2360" y="19098"/>
                    <a:pt x="6072" y="20101"/>
                  </a:cubicBezTo>
                  <a:cubicBezTo>
                    <a:pt x="9785" y="21103"/>
                    <a:pt x="15522" y="21286"/>
                    <a:pt x="2126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2" name="Line"/>
            <p:cNvSpPr/>
            <p:nvPr/>
          </p:nvSpPr>
          <p:spPr>
            <a:xfrm>
              <a:off x="3416299" y="2076703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3600"/>
                    <a:pt x="8640" y="7200"/>
                    <a:pt x="11829" y="10575"/>
                  </a:cubicBezTo>
                  <a:cubicBezTo>
                    <a:pt x="15017" y="13950"/>
                    <a:pt x="17074" y="17100"/>
                    <a:pt x="18514" y="18900"/>
                  </a:cubicBezTo>
                  <a:cubicBezTo>
                    <a:pt x="19954" y="20700"/>
                    <a:pt x="20777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3" name="Line"/>
            <p:cNvSpPr/>
            <p:nvPr/>
          </p:nvSpPr>
          <p:spPr>
            <a:xfrm>
              <a:off x="3448049" y="2013203"/>
              <a:ext cx="2032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800" y="1504"/>
                    <a:pt x="18000" y="3009"/>
                    <a:pt x="15975" y="5158"/>
                  </a:cubicBezTo>
                  <a:cubicBezTo>
                    <a:pt x="13950" y="7307"/>
                    <a:pt x="11700" y="10101"/>
                    <a:pt x="9000" y="12949"/>
                  </a:cubicBezTo>
                  <a:cubicBezTo>
                    <a:pt x="6300" y="15797"/>
                    <a:pt x="3150" y="1869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4" name="Line"/>
            <p:cNvSpPr/>
            <p:nvPr/>
          </p:nvSpPr>
          <p:spPr>
            <a:xfrm>
              <a:off x="3797805" y="2235453"/>
              <a:ext cx="101095" cy="34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3" extrusionOk="0">
                  <a:moveTo>
                    <a:pt x="2593" y="0"/>
                  </a:moveTo>
                  <a:cubicBezTo>
                    <a:pt x="2143" y="3048"/>
                    <a:pt x="1693" y="6096"/>
                    <a:pt x="1243" y="9210"/>
                  </a:cubicBezTo>
                  <a:cubicBezTo>
                    <a:pt x="793" y="12324"/>
                    <a:pt x="343" y="15504"/>
                    <a:pt x="118" y="17625"/>
                  </a:cubicBezTo>
                  <a:cubicBezTo>
                    <a:pt x="-107" y="19745"/>
                    <a:pt x="-107" y="20805"/>
                    <a:pt x="1018" y="21202"/>
                  </a:cubicBezTo>
                  <a:cubicBezTo>
                    <a:pt x="2143" y="21600"/>
                    <a:pt x="4393" y="21335"/>
                    <a:pt x="7993" y="20474"/>
                  </a:cubicBezTo>
                  <a:cubicBezTo>
                    <a:pt x="11593" y="19612"/>
                    <a:pt x="16543" y="18155"/>
                    <a:pt x="21493" y="16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5" name="Line"/>
            <p:cNvSpPr/>
            <p:nvPr/>
          </p:nvSpPr>
          <p:spPr>
            <a:xfrm>
              <a:off x="3746499" y="239420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6" name="Line"/>
            <p:cNvSpPr/>
            <p:nvPr/>
          </p:nvSpPr>
          <p:spPr>
            <a:xfrm>
              <a:off x="3949699" y="240055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7" name="Line"/>
            <p:cNvSpPr/>
            <p:nvPr/>
          </p:nvSpPr>
          <p:spPr>
            <a:xfrm>
              <a:off x="4013199" y="2324353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476"/>
                    <a:pt x="0" y="8951"/>
                    <a:pt x="3600" y="12551"/>
                  </a:cubicBezTo>
                  <a:cubicBezTo>
                    <a:pt x="7200" y="16151"/>
                    <a:pt x="14400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8" name="Line"/>
            <p:cNvSpPr/>
            <p:nvPr/>
          </p:nvSpPr>
          <p:spPr>
            <a:xfrm>
              <a:off x="4127499" y="2311653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5657"/>
                    <a:pt x="8640" y="11314"/>
                    <a:pt x="12240" y="14914"/>
                  </a:cubicBezTo>
                  <a:cubicBezTo>
                    <a:pt x="15840" y="18514"/>
                    <a:pt x="1872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79" name="Line"/>
            <p:cNvSpPr/>
            <p:nvPr/>
          </p:nvSpPr>
          <p:spPr>
            <a:xfrm>
              <a:off x="4324349" y="2197353"/>
              <a:ext cx="203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0" name="Line"/>
            <p:cNvSpPr/>
            <p:nvPr/>
          </p:nvSpPr>
          <p:spPr>
            <a:xfrm>
              <a:off x="4408601" y="2279903"/>
              <a:ext cx="188799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33" extrusionOk="0">
                  <a:moveTo>
                    <a:pt x="1247" y="9257"/>
                  </a:moveTo>
                  <a:cubicBezTo>
                    <a:pt x="527" y="13371"/>
                    <a:pt x="-193" y="17486"/>
                    <a:pt x="47" y="19543"/>
                  </a:cubicBezTo>
                  <a:cubicBezTo>
                    <a:pt x="287" y="21600"/>
                    <a:pt x="1487" y="21600"/>
                    <a:pt x="5207" y="18000"/>
                  </a:cubicBezTo>
                  <a:cubicBezTo>
                    <a:pt x="8927" y="14400"/>
                    <a:pt x="15167" y="7200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1" name="Line"/>
            <p:cNvSpPr/>
            <p:nvPr/>
          </p:nvSpPr>
          <p:spPr>
            <a:xfrm>
              <a:off x="4730749" y="2146553"/>
              <a:ext cx="78509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extrusionOk="0">
                  <a:moveTo>
                    <a:pt x="10232" y="0"/>
                  </a:moveTo>
                  <a:cubicBezTo>
                    <a:pt x="11368" y="1446"/>
                    <a:pt x="12505" y="2892"/>
                    <a:pt x="14495" y="5106"/>
                  </a:cubicBezTo>
                  <a:cubicBezTo>
                    <a:pt x="16484" y="7321"/>
                    <a:pt x="19326" y="10303"/>
                    <a:pt x="20463" y="12833"/>
                  </a:cubicBezTo>
                  <a:cubicBezTo>
                    <a:pt x="21600" y="15364"/>
                    <a:pt x="21032" y="17443"/>
                    <a:pt x="19895" y="18708"/>
                  </a:cubicBezTo>
                  <a:cubicBezTo>
                    <a:pt x="18758" y="19973"/>
                    <a:pt x="17053" y="20425"/>
                    <a:pt x="15347" y="20832"/>
                  </a:cubicBezTo>
                  <a:cubicBezTo>
                    <a:pt x="13642" y="21238"/>
                    <a:pt x="11937" y="21600"/>
                    <a:pt x="10232" y="21600"/>
                  </a:cubicBezTo>
                  <a:cubicBezTo>
                    <a:pt x="8526" y="21600"/>
                    <a:pt x="6821" y="21238"/>
                    <a:pt x="5116" y="20064"/>
                  </a:cubicBezTo>
                  <a:cubicBezTo>
                    <a:pt x="3411" y="18889"/>
                    <a:pt x="1705" y="16900"/>
                    <a:pt x="853" y="15680"/>
                  </a:cubicBezTo>
                  <a:cubicBezTo>
                    <a:pt x="0" y="14460"/>
                    <a:pt x="0" y="14008"/>
                    <a:pt x="0" y="13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2" name="Line"/>
            <p:cNvSpPr/>
            <p:nvPr/>
          </p:nvSpPr>
          <p:spPr>
            <a:xfrm>
              <a:off x="4737099" y="203225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3" name="Line"/>
            <p:cNvSpPr/>
            <p:nvPr/>
          </p:nvSpPr>
          <p:spPr>
            <a:xfrm>
              <a:off x="5118099" y="1678548"/>
              <a:ext cx="69851" cy="113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0" y="689"/>
                  </a:moveTo>
                  <a:cubicBezTo>
                    <a:pt x="655" y="367"/>
                    <a:pt x="1309" y="45"/>
                    <a:pt x="2291" y="4"/>
                  </a:cubicBezTo>
                  <a:cubicBezTo>
                    <a:pt x="3273" y="-36"/>
                    <a:pt x="4582" y="206"/>
                    <a:pt x="6218" y="1032"/>
                  </a:cubicBezTo>
                  <a:cubicBezTo>
                    <a:pt x="7855" y="1858"/>
                    <a:pt x="9818" y="3268"/>
                    <a:pt x="11455" y="4659"/>
                  </a:cubicBezTo>
                  <a:cubicBezTo>
                    <a:pt x="13091" y="6049"/>
                    <a:pt x="14400" y="7419"/>
                    <a:pt x="15382" y="8850"/>
                  </a:cubicBezTo>
                  <a:cubicBezTo>
                    <a:pt x="16364" y="10280"/>
                    <a:pt x="17018" y="11771"/>
                    <a:pt x="17018" y="13263"/>
                  </a:cubicBezTo>
                  <a:cubicBezTo>
                    <a:pt x="17018" y="14754"/>
                    <a:pt x="16364" y="16245"/>
                    <a:pt x="15055" y="17554"/>
                  </a:cubicBezTo>
                  <a:cubicBezTo>
                    <a:pt x="13745" y="18864"/>
                    <a:pt x="11782" y="19992"/>
                    <a:pt x="10800" y="20657"/>
                  </a:cubicBezTo>
                  <a:cubicBezTo>
                    <a:pt x="9818" y="21322"/>
                    <a:pt x="9818" y="21524"/>
                    <a:pt x="11782" y="21544"/>
                  </a:cubicBezTo>
                  <a:cubicBezTo>
                    <a:pt x="13745" y="21564"/>
                    <a:pt x="17673" y="21403"/>
                    <a:pt x="21600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4" name="Line"/>
            <p:cNvSpPr/>
            <p:nvPr/>
          </p:nvSpPr>
          <p:spPr>
            <a:xfrm>
              <a:off x="5340349" y="2032253"/>
              <a:ext cx="2794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618" y="1878"/>
                    <a:pt x="5236" y="3757"/>
                    <a:pt x="8100" y="6052"/>
                  </a:cubicBezTo>
                  <a:cubicBezTo>
                    <a:pt x="10964" y="8348"/>
                    <a:pt x="14073" y="11061"/>
                    <a:pt x="16364" y="13722"/>
                  </a:cubicBezTo>
                  <a:cubicBezTo>
                    <a:pt x="18655" y="16383"/>
                    <a:pt x="20127" y="189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5" name="Line"/>
            <p:cNvSpPr/>
            <p:nvPr/>
          </p:nvSpPr>
          <p:spPr>
            <a:xfrm>
              <a:off x="5403849" y="1989557"/>
              <a:ext cx="215901" cy="49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extrusionOk="0">
                  <a:moveTo>
                    <a:pt x="21600" y="1018"/>
                  </a:moveTo>
                  <a:cubicBezTo>
                    <a:pt x="21388" y="562"/>
                    <a:pt x="21176" y="106"/>
                    <a:pt x="20541" y="15"/>
                  </a:cubicBezTo>
                  <a:cubicBezTo>
                    <a:pt x="19906" y="-76"/>
                    <a:pt x="18847" y="197"/>
                    <a:pt x="16941" y="1747"/>
                  </a:cubicBezTo>
                  <a:cubicBezTo>
                    <a:pt x="15035" y="3296"/>
                    <a:pt x="12282" y="6121"/>
                    <a:pt x="9424" y="8947"/>
                  </a:cubicBezTo>
                  <a:cubicBezTo>
                    <a:pt x="6565" y="11772"/>
                    <a:pt x="3600" y="14597"/>
                    <a:pt x="2012" y="16694"/>
                  </a:cubicBezTo>
                  <a:cubicBezTo>
                    <a:pt x="424" y="18790"/>
                    <a:pt x="212" y="20157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6" name="Line"/>
            <p:cNvSpPr/>
            <p:nvPr/>
          </p:nvSpPr>
          <p:spPr>
            <a:xfrm>
              <a:off x="5801735" y="2292603"/>
              <a:ext cx="103766" cy="33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33" extrusionOk="0">
                  <a:moveTo>
                    <a:pt x="6922" y="0"/>
                  </a:moveTo>
                  <a:cubicBezTo>
                    <a:pt x="5626" y="3965"/>
                    <a:pt x="4330" y="7929"/>
                    <a:pt x="3250" y="11142"/>
                  </a:cubicBezTo>
                  <a:cubicBezTo>
                    <a:pt x="2170" y="14354"/>
                    <a:pt x="1306" y="16815"/>
                    <a:pt x="658" y="18456"/>
                  </a:cubicBezTo>
                  <a:cubicBezTo>
                    <a:pt x="10" y="20096"/>
                    <a:pt x="-422" y="20916"/>
                    <a:pt x="658" y="21258"/>
                  </a:cubicBezTo>
                  <a:cubicBezTo>
                    <a:pt x="1738" y="21600"/>
                    <a:pt x="4330" y="21463"/>
                    <a:pt x="8002" y="20643"/>
                  </a:cubicBezTo>
                  <a:cubicBezTo>
                    <a:pt x="11674" y="19823"/>
                    <a:pt x="16426" y="18319"/>
                    <a:pt x="21178" y="16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7" name="Line"/>
            <p:cNvSpPr/>
            <p:nvPr/>
          </p:nvSpPr>
          <p:spPr>
            <a:xfrm>
              <a:off x="5784849" y="2432303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8" name="Line"/>
            <p:cNvSpPr/>
            <p:nvPr/>
          </p:nvSpPr>
          <p:spPr>
            <a:xfrm>
              <a:off x="6102349" y="220370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9" name="Line"/>
            <p:cNvSpPr/>
            <p:nvPr/>
          </p:nvSpPr>
          <p:spPr>
            <a:xfrm>
              <a:off x="6086385" y="2330703"/>
              <a:ext cx="149316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00" extrusionOk="0">
                  <a:moveTo>
                    <a:pt x="2295" y="14087"/>
                  </a:moveTo>
                  <a:cubicBezTo>
                    <a:pt x="1078" y="16904"/>
                    <a:pt x="-139" y="19722"/>
                    <a:pt x="13" y="20661"/>
                  </a:cubicBezTo>
                  <a:cubicBezTo>
                    <a:pt x="165" y="21600"/>
                    <a:pt x="1686" y="20661"/>
                    <a:pt x="5489" y="16904"/>
                  </a:cubicBezTo>
                  <a:cubicBezTo>
                    <a:pt x="9292" y="13148"/>
                    <a:pt x="15376" y="6574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0" name="Line"/>
            <p:cNvSpPr/>
            <p:nvPr/>
          </p:nvSpPr>
          <p:spPr>
            <a:xfrm>
              <a:off x="6705599" y="2133853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2475"/>
                    <a:pt x="14400" y="4950"/>
                    <a:pt x="10800" y="8550"/>
                  </a:cubicBezTo>
                  <a:cubicBezTo>
                    <a:pt x="7200" y="12150"/>
                    <a:pt x="3600" y="168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1" name="Line"/>
            <p:cNvSpPr/>
            <p:nvPr/>
          </p:nvSpPr>
          <p:spPr>
            <a:xfrm>
              <a:off x="6680685" y="1981453"/>
              <a:ext cx="40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61" h="21600" extrusionOk="0">
                  <a:moveTo>
                    <a:pt x="9021" y="10800"/>
                  </a:moveTo>
                  <a:cubicBezTo>
                    <a:pt x="3878" y="10800"/>
                    <a:pt x="-1265" y="10800"/>
                    <a:pt x="278" y="12600"/>
                  </a:cubicBezTo>
                  <a:cubicBezTo>
                    <a:pt x="1821" y="14400"/>
                    <a:pt x="10049" y="18000"/>
                    <a:pt x="14678" y="14400"/>
                  </a:cubicBezTo>
                  <a:cubicBezTo>
                    <a:pt x="19306" y="10800"/>
                    <a:pt x="20335" y="0"/>
                    <a:pt x="18792" y="0"/>
                  </a:cubicBezTo>
                  <a:cubicBezTo>
                    <a:pt x="17249" y="0"/>
                    <a:pt x="13135" y="10800"/>
                    <a:pt x="90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2" name="Line"/>
            <p:cNvSpPr/>
            <p:nvPr/>
          </p:nvSpPr>
          <p:spPr>
            <a:xfrm>
              <a:off x="6798417" y="1792114"/>
              <a:ext cx="182916" cy="71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10" extrusionOk="0">
                  <a:moveTo>
                    <a:pt x="3191" y="532"/>
                  </a:moveTo>
                  <a:cubicBezTo>
                    <a:pt x="1735" y="217"/>
                    <a:pt x="278" y="-98"/>
                    <a:pt x="36" y="28"/>
                  </a:cubicBezTo>
                  <a:cubicBezTo>
                    <a:pt x="-207" y="154"/>
                    <a:pt x="764" y="721"/>
                    <a:pt x="3191" y="1886"/>
                  </a:cubicBezTo>
                  <a:cubicBezTo>
                    <a:pt x="5618" y="3051"/>
                    <a:pt x="9501" y="4814"/>
                    <a:pt x="12777" y="6735"/>
                  </a:cubicBezTo>
                  <a:cubicBezTo>
                    <a:pt x="16054" y="8655"/>
                    <a:pt x="18723" y="10733"/>
                    <a:pt x="20058" y="12560"/>
                  </a:cubicBezTo>
                  <a:cubicBezTo>
                    <a:pt x="21393" y="14386"/>
                    <a:pt x="21393" y="15960"/>
                    <a:pt x="19209" y="17440"/>
                  </a:cubicBezTo>
                  <a:cubicBezTo>
                    <a:pt x="17024" y="18920"/>
                    <a:pt x="12656" y="20305"/>
                    <a:pt x="9258" y="20904"/>
                  </a:cubicBezTo>
                  <a:cubicBezTo>
                    <a:pt x="5860" y="21502"/>
                    <a:pt x="3433" y="21313"/>
                    <a:pt x="1006" y="2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3" name="Line"/>
            <p:cNvSpPr/>
            <p:nvPr/>
          </p:nvSpPr>
          <p:spPr>
            <a:xfrm>
              <a:off x="7410449" y="2149910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3818"/>
                  </a:moveTo>
                  <a:cubicBezTo>
                    <a:pt x="6240" y="1118"/>
                    <a:pt x="12480" y="-1582"/>
                    <a:pt x="16080" y="1118"/>
                  </a:cubicBezTo>
                  <a:cubicBezTo>
                    <a:pt x="19680" y="3818"/>
                    <a:pt x="2064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4" name="Line"/>
            <p:cNvSpPr/>
            <p:nvPr/>
          </p:nvSpPr>
          <p:spPr>
            <a:xfrm>
              <a:off x="7423149" y="2298953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3" y="7200"/>
                    <a:pt x="11345" y="14400"/>
                    <a:pt x="14945" y="18000"/>
                  </a:cubicBezTo>
                  <a:cubicBezTo>
                    <a:pt x="18545" y="21600"/>
                    <a:pt x="2007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5" name="Line"/>
            <p:cNvSpPr/>
            <p:nvPr/>
          </p:nvSpPr>
          <p:spPr>
            <a:xfrm>
              <a:off x="8254999" y="1776563"/>
              <a:ext cx="215347" cy="68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36" extrusionOk="0">
                  <a:moveTo>
                    <a:pt x="0" y="5853"/>
                  </a:moveTo>
                  <a:cubicBezTo>
                    <a:pt x="831" y="8187"/>
                    <a:pt x="1662" y="10520"/>
                    <a:pt x="2181" y="12920"/>
                  </a:cubicBezTo>
                  <a:cubicBezTo>
                    <a:pt x="2700" y="15320"/>
                    <a:pt x="2908" y="17787"/>
                    <a:pt x="2908" y="19287"/>
                  </a:cubicBezTo>
                  <a:cubicBezTo>
                    <a:pt x="2908" y="20787"/>
                    <a:pt x="2700" y="21320"/>
                    <a:pt x="2596" y="21420"/>
                  </a:cubicBezTo>
                  <a:cubicBezTo>
                    <a:pt x="2492" y="21520"/>
                    <a:pt x="2492" y="21187"/>
                    <a:pt x="2596" y="19787"/>
                  </a:cubicBezTo>
                  <a:cubicBezTo>
                    <a:pt x="2700" y="18387"/>
                    <a:pt x="2908" y="15920"/>
                    <a:pt x="2908" y="13320"/>
                  </a:cubicBezTo>
                  <a:cubicBezTo>
                    <a:pt x="2908" y="10720"/>
                    <a:pt x="2700" y="7987"/>
                    <a:pt x="2908" y="5920"/>
                  </a:cubicBezTo>
                  <a:cubicBezTo>
                    <a:pt x="3115" y="3853"/>
                    <a:pt x="3738" y="2453"/>
                    <a:pt x="4777" y="1520"/>
                  </a:cubicBezTo>
                  <a:cubicBezTo>
                    <a:pt x="5815" y="587"/>
                    <a:pt x="7269" y="120"/>
                    <a:pt x="9138" y="20"/>
                  </a:cubicBezTo>
                  <a:cubicBezTo>
                    <a:pt x="11008" y="-80"/>
                    <a:pt x="13292" y="187"/>
                    <a:pt x="15577" y="1053"/>
                  </a:cubicBezTo>
                  <a:cubicBezTo>
                    <a:pt x="17862" y="1920"/>
                    <a:pt x="20146" y="3387"/>
                    <a:pt x="20873" y="4687"/>
                  </a:cubicBezTo>
                  <a:cubicBezTo>
                    <a:pt x="21600" y="5987"/>
                    <a:pt x="20769" y="7120"/>
                    <a:pt x="18588" y="7887"/>
                  </a:cubicBezTo>
                  <a:cubicBezTo>
                    <a:pt x="16408" y="8653"/>
                    <a:pt x="12877" y="9053"/>
                    <a:pt x="10177" y="9153"/>
                  </a:cubicBezTo>
                  <a:cubicBezTo>
                    <a:pt x="7477" y="9253"/>
                    <a:pt x="5608" y="9053"/>
                    <a:pt x="3738" y="8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6" name="Line"/>
            <p:cNvSpPr/>
            <p:nvPr/>
          </p:nvSpPr>
          <p:spPr>
            <a:xfrm>
              <a:off x="8547099" y="243865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7" name="Line"/>
            <p:cNvSpPr/>
            <p:nvPr/>
          </p:nvSpPr>
          <p:spPr>
            <a:xfrm>
              <a:off x="8566149" y="227355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080"/>
                    <a:pt x="21600" y="20160"/>
                    <a:pt x="21600" y="20160"/>
                  </a:cubicBezTo>
                  <a:cubicBezTo>
                    <a:pt x="21600" y="20160"/>
                    <a:pt x="21600" y="10080"/>
                    <a:pt x="18000" y="8640"/>
                  </a:cubicBez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8" name="Line"/>
            <p:cNvSpPr/>
            <p:nvPr/>
          </p:nvSpPr>
          <p:spPr>
            <a:xfrm>
              <a:off x="8685577" y="2419603"/>
              <a:ext cx="122430" cy="44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67" extrusionOk="0">
                  <a:moveTo>
                    <a:pt x="14489" y="0"/>
                  </a:moveTo>
                  <a:cubicBezTo>
                    <a:pt x="15587" y="2140"/>
                    <a:pt x="16686" y="4279"/>
                    <a:pt x="17967" y="7030"/>
                  </a:cubicBezTo>
                  <a:cubicBezTo>
                    <a:pt x="19248" y="9781"/>
                    <a:pt x="20713" y="13143"/>
                    <a:pt x="21079" y="15436"/>
                  </a:cubicBezTo>
                  <a:cubicBezTo>
                    <a:pt x="21445" y="17728"/>
                    <a:pt x="20713" y="18951"/>
                    <a:pt x="19798" y="19766"/>
                  </a:cubicBezTo>
                  <a:cubicBezTo>
                    <a:pt x="18882" y="20581"/>
                    <a:pt x="17784" y="20989"/>
                    <a:pt x="16320" y="21243"/>
                  </a:cubicBezTo>
                  <a:cubicBezTo>
                    <a:pt x="14855" y="21498"/>
                    <a:pt x="13025" y="21600"/>
                    <a:pt x="10645" y="21192"/>
                  </a:cubicBezTo>
                  <a:cubicBezTo>
                    <a:pt x="8265" y="20785"/>
                    <a:pt x="5337" y="19868"/>
                    <a:pt x="3323" y="17779"/>
                  </a:cubicBezTo>
                  <a:cubicBezTo>
                    <a:pt x="1309" y="15691"/>
                    <a:pt x="211" y="12430"/>
                    <a:pt x="28" y="10392"/>
                  </a:cubicBezTo>
                  <a:cubicBezTo>
                    <a:pt x="-155" y="8355"/>
                    <a:pt x="577" y="7540"/>
                    <a:pt x="1309" y="6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9" name="Line"/>
            <p:cNvSpPr/>
            <p:nvPr/>
          </p:nvSpPr>
          <p:spPr>
            <a:xfrm>
              <a:off x="8766085" y="2311653"/>
              <a:ext cx="2231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extrusionOk="0">
                  <a:moveTo>
                    <a:pt x="14811" y="21600"/>
                  </a:moveTo>
                  <a:cubicBezTo>
                    <a:pt x="6957" y="14400"/>
                    <a:pt x="-898" y="7200"/>
                    <a:pt x="84" y="3600"/>
                  </a:cubicBezTo>
                  <a:cubicBezTo>
                    <a:pt x="1066" y="0"/>
                    <a:pt x="10884" y="0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200" name="Line Line" descr="Line Lin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8331199" y="303555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02" name="Line Line" descr="Line Lin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8147049" y="303555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04" name="Line Shape" descr="Line Shape"/>
            <p:cNvPicPr>
              <a:picLocks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8293099" y="2851403"/>
              <a:ext cx="450851" cy="127001"/>
            </a:xfrm>
            <a:prstGeom prst="rect">
              <a:avLst/>
            </a:prstGeom>
            <a:effectLst/>
          </p:spPr>
        </p:pic>
        <p:pic>
          <p:nvPicPr>
            <p:cNvPr id="206" name="Line Shape" descr="Line Shape"/>
            <p:cNvPicPr>
              <a:picLocks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8132176" y="2883153"/>
              <a:ext cx="1157874" cy="233135"/>
            </a:xfrm>
            <a:prstGeom prst="rect">
              <a:avLst/>
            </a:prstGeom>
            <a:effectLst/>
          </p:spPr>
        </p:pic>
        <p:pic>
          <p:nvPicPr>
            <p:cNvPr id="208" name="Line Shape" descr="Line Shape"/>
            <p:cNvPicPr>
              <a:picLocks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8839199" y="2940303"/>
              <a:ext cx="349251" cy="95251"/>
            </a:xfrm>
            <a:prstGeom prst="rect">
              <a:avLst/>
            </a:prstGeom>
            <a:effectLst/>
          </p:spPr>
        </p:pic>
        <p:pic>
          <p:nvPicPr>
            <p:cNvPr id="210" name="Line Shape" descr="Line Shape"/>
            <p:cNvPicPr>
              <a:picLocks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8286749" y="2819653"/>
              <a:ext cx="927101" cy="304801"/>
            </a:xfrm>
            <a:prstGeom prst="rect">
              <a:avLst/>
            </a:prstGeom>
            <a:effectLst/>
          </p:spPr>
        </p:pic>
        <p:pic>
          <p:nvPicPr>
            <p:cNvPr id="212" name="Line Line" descr="Line Lin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9156699" y="287045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14" name="Line Shape" descr="Line Shape"/>
            <p:cNvPicPr>
              <a:picLocks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8155156" y="2895853"/>
              <a:ext cx="690395" cy="265643"/>
            </a:xfrm>
            <a:prstGeom prst="rect">
              <a:avLst/>
            </a:prstGeom>
            <a:effectLst/>
          </p:spPr>
        </p:pic>
        <p:sp>
          <p:nvSpPr>
            <p:cNvPr id="216" name="Line"/>
            <p:cNvSpPr/>
            <p:nvPr/>
          </p:nvSpPr>
          <p:spPr>
            <a:xfrm>
              <a:off x="0" y="3492753"/>
              <a:ext cx="1132205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36"/>
                  </a:moveTo>
                  <a:cubicBezTo>
                    <a:pt x="133" y="21168"/>
                    <a:pt x="267" y="21600"/>
                    <a:pt x="418" y="21600"/>
                  </a:cubicBezTo>
                  <a:cubicBezTo>
                    <a:pt x="569" y="21600"/>
                    <a:pt x="739" y="21168"/>
                    <a:pt x="911" y="20520"/>
                  </a:cubicBezTo>
                  <a:cubicBezTo>
                    <a:pt x="1082" y="19872"/>
                    <a:pt x="1256" y="19008"/>
                    <a:pt x="1405" y="18252"/>
                  </a:cubicBezTo>
                  <a:cubicBezTo>
                    <a:pt x="1555" y="17496"/>
                    <a:pt x="1680" y="16848"/>
                    <a:pt x="1813" y="16092"/>
                  </a:cubicBezTo>
                  <a:cubicBezTo>
                    <a:pt x="1946" y="15336"/>
                    <a:pt x="2088" y="14472"/>
                    <a:pt x="2239" y="13716"/>
                  </a:cubicBezTo>
                  <a:cubicBezTo>
                    <a:pt x="2391" y="12960"/>
                    <a:pt x="2552" y="12312"/>
                    <a:pt x="2712" y="11664"/>
                  </a:cubicBezTo>
                  <a:cubicBezTo>
                    <a:pt x="2871" y="11016"/>
                    <a:pt x="3029" y="10368"/>
                    <a:pt x="3194" y="9828"/>
                  </a:cubicBezTo>
                  <a:cubicBezTo>
                    <a:pt x="3360" y="9288"/>
                    <a:pt x="3533" y="8856"/>
                    <a:pt x="3669" y="8532"/>
                  </a:cubicBezTo>
                  <a:cubicBezTo>
                    <a:pt x="3804" y="8208"/>
                    <a:pt x="3901" y="7992"/>
                    <a:pt x="3996" y="7776"/>
                  </a:cubicBezTo>
                  <a:cubicBezTo>
                    <a:pt x="4091" y="7560"/>
                    <a:pt x="4184" y="7344"/>
                    <a:pt x="4276" y="7128"/>
                  </a:cubicBezTo>
                  <a:cubicBezTo>
                    <a:pt x="4369" y="6912"/>
                    <a:pt x="4462" y="6696"/>
                    <a:pt x="4559" y="6480"/>
                  </a:cubicBezTo>
                  <a:cubicBezTo>
                    <a:pt x="4656" y="6264"/>
                    <a:pt x="4757" y="6048"/>
                    <a:pt x="4866" y="5832"/>
                  </a:cubicBezTo>
                  <a:cubicBezTo>
                    <a:pt x="4975" y="5616"/>
                    <a:pt x="5092" y="5400"/>
                    <a:pt x="5195" y="5184"/>
                  </a:cubicBezTo>
                  <a:cubicBezTo>
                    <a:pt x="5298" y="4968"/>
                    <a:pt x="5387" y="4752"/>
                    <a:pt x="5496" y="4536"/>
                  </a:cubicBezTo>
                  <a:cubicBezTo>
                    <a:pt x="5605" y="4320"/>
                    <a:pt x="5734" y="4104"/>
                    <a:pt x="5855" y="3888"/>
                  </a:cubicBezTo>
                  <a:cubicBezTo>
                    <a:pt x="5976" y="3672"/>
                    <a:pt x="6090" y="3456"/>
                    <a:pt x="6201" y="3240"/>
                  </a:cubicBezTo>
                  <a:cubicBezTo>
                    <a:pt x="6312" y="3024"/>
                    <a:pt x="6421" y="2808"/>
                    <a:pt x="6538" y="2700"/>
                  </a:cubicBezTo>
                  <a:cubicBezTo>
                    <a:pt x="6655" y="2592"/>
                    <a:pt x="6780" y="2592"/>
                    <a:pt x="6907" y="2484"/>
                  </a:cubicBezTo>
                  <a:cubicBezTo>
                    <a:pt x="7034" y="2376"/>
                    <a:pt x="7164" y="2160"/>
                    <a:pt x="7291" y="1944"/>
                  </a:cubicBezTo>
                  <a:cubicBezTo>
                    <a:pt x="7418" y="1728"/>
                    <a:pt x="7543" y="1512"/>
                    <a:pt x="7670" y="1404"/>
                  </a:cubicBezTo>
                  <a:cubicBezTo>
                    <a:pt x="7798" y="1296"/>
                    <a:pt x="7927" y="1296"/>
                    <a:pt x="8052" y="1188"/>
                  </a:cubicBezTo>
                  <a:cubicBezTo>
                    <a:pt x="8177" y="1080"/>
                    <a:pt x="8298" y="864"/>
                    <a:pt x="8428" y="756"/>
                  </a:cubicBezTo>
                  <a:cubicBezTo>
                    <a:pt x="8557" y="648"/>
                    <a:pt x="8694" y="648"/>
                    <a:pt x="8827" y="540"/>
                  </a:cubicBezTo>
                  <a:cubicBezTo>
                    <a:pt x="8961" y="432"/>
                    <a:pt x="9090" y="216"/>
                    <a:pt x="9221" y="108"/>
                  </a:cubicBezTo>
                  <a:cubicBezTo>
                    <a:pt x="9352" y="0"/>
                    <a:pt x="9486" y="0"/>
                    <a:pt x="9613" y="0"/>
                  </a:cubicBezTo>
                  <a:cubicBezTo>
                    <a:pt x="9740" y="0"/>
                    <a:pt x="9861" y="0"/>
                    <a:pt x="9990" y="0"/>
                  </a:cubicBezTo>
                  <a:cubicBezTo>
                    <a:pt x="10120" y="0"/>
                    <a:pt x="10257" y="0"/>
                    <a:pt x="10390" y="0"/>
                  </a:cubicBezTo>
                  <a:cubicBezTo>
                    <a:pt x="10523" y="0"/>
                    <a:pt x="10653" y="0"/>
                    <a:pt x="10782" y="0"/>
                  </a:cubicBezTo>
                  <a:cubicBezTo>
                    <a:pt x="10911" y="0"/>
                    <a:pt x="11040" y="0"/>
                    <a:pt x="11165" y="0"/>
                  </a:cubicBezTo>
                  <a:cubicBezTo>
                    <a:pt x="11291" y="0"/>
                    <a:pt x="11412" y="0"/>
                    <a:pt x="11539" y="108"/>
                  </a:cubicBezTo>
                  <a:cubicBezTo>
                    <a:pt x="11666" y="216"/>
                    <a:pt x="11799" y="432"/>
                    <a:pt x="11929" y="540"/>
                  </a:cubicBezTo>
                  <a:cubicBezTo>
                    <a:pt x="12058" y="648"/>
                    <a:pt x="12183" y="648"/>
                    <a:pt x="12310" y="756"/>
                  </a:cubicBezTo>
                  <a:cubicBezTo>
                    <a:pt x="12437" y="864"/>
                    <a:pt x="12567" y="1080"/>
                    <a:pt x="12688" y="1296"/>
                  </a:cubicBezTo>
                  <a:cubicBezTo>
                    <a:pt x="12809" y="1512"/>
                    <a:pt x="12922" y="1728"/>
                    <a:pt x="13045" y="1836"/>
                  </a:cubicBezTo>
                  <a:cubicBezTo>
                    <a:pt x="13168" y="1944"/>
                    <a:pt x="13302" y="1944"/>
                    <a:pt x="13429" y="2052"/>
                  </a:cubicBezTo>
                  <a:cubicBezTo>
                    <a:pt x="13556" y="2160"/>
                    <a:pt x="13677" y="2376"/>
                    <a:pt x="13798" y="2484"/>
                  </a:cubicBezTo>
                  <a:cubicBezTo>
                    <a:pt x="13919" y="2592"/>
                    <a:pt x="14041" y="2592"/>
                    <a:pt x="14158" y="2700"/>
                  </a:cubicBezTo>
                  <a:cubicBezTo>
                    <a:pt x="14275" y="2808"/>
                    <a:pt x="14388" y="3024"/>
                    <a:pt x="14507" y="3240"/>
                  </a:cubicBezTo>
                  <a:cubicBezTo>
                    <a:pt x="14626" y="3456"/>
                    <a:pt x="14751" y="3672"/>
                    <a:pt x="14872" y="3780"/>
                  </a:cubicBezTo>
                  <a:cubicBezTo>
                    <a:pt x="14994" y="3888"/>
                    <a:pt x="15111" y="3888"/>
                    <a:pt x="15224" y="3996"/>
                  </a:cubicBezTo>
                  <a:cubicBezTo>
                    <a:pt x="15337" y="4104"/>
                    <a:pt x="15446" y="4320"/>
                    <a:pt x="15559" y="4428"/>
                  </a:cubicBezTo>
                  <a:cubicBezTo>
                    <a:pt x="15672" y="4536"/>
                    <a:pt x="15789" y="4536"/>
                    <a:pt x="15906" y="4644"/>
                  </a:cubicBezTo>
                  <a:cubicBezTo>
                    <a:pt x="16023" y="4752"/>
                    <a:pt x="16140" y="4968"/>
                    <a:pt x="16256" y="5184"/>
                  </a:cubicBezTo>
                  <a:cubicBezTo>
                    <a:pt x="16371" y="5400"/>
                    <a:pt x="16484" y="5616"/>
                    <a:pt x="16591" y="5832"/>
                  </a:cubicBezTo>
                  <a:cubicBezTo>
                    <a:pt x="16698" y="6048"/>
                    <a:pt x="16799" y="6264"/>
                    <a:pt x="16904" y="6372"/>
                  </a:cubicBezTo>
                  <a:cubicBezTo>
                    <a:pt x="17009" y="6480"/>
                    <a:pt x="17118" y="6480"/>
                    <a:pt x="17221" y="6588"/>
                  </a:cubicBezTo>
                  <a:cubicBezTo>
                    <a:pt x="17324" y="6696"/>
                    <a:pt x="17421" y="6912"/>
                    <a:pt x="17517" y="7128"/>
                  </a:cubicBezTo>
                  <a:cubicBezTo>
                    <a:pt x="17614" y="7344"/>
                    <a:pt x="17711" y="7560"/>
                    <a:pt x="17810" y="7776"/>
                  </a:cubicBezTo>
                  <a:cubicBezTo>
                    <a:pt x="17909" y="7992"/>
                    <a:pt x="18010" y="8208"/>
                    <a:pt x="18103" y="8316"/>
                  </a:cubicBezTo>
                  <a:cubicBezTo>
                    <a:pt x="18196" y="8424"/>
                    <a:pt x="18281" y="8424"/>
                    <a:pt x="18369" y="8532"/>
                  </a:cubicBezTo>
                  <a:cubicBezTo>
                    <a:pt x="18458" y="8640"/>
                    <a:pt x="18551" y="8856"/>
                    <a:pt x="18684" y="9180"/>
                  </a:cubicBezTo>
                  <a:cubicBezTo>
                    <a:pt x="18818" y="9504"/>
                    <a:pt x="18991" y="9936"/>
                    <a:pt x="19155" y="10368"/>
                  </a:cubicBezTo>
                  <a:cubicBezTo>
                    <a:pt x="19318" y="10800"/>
                    <a:pt x="19472" y="11232"/>
                    <a:pt x="19615" y="11664"/>
                  </a:cubicBezTo>
                  <a:cubicBezTo>
                    <a:pt x="19759" y="12096"/>
                    <a:pt x="19892" y="12528"/>
                    <a:pt x="20023" y="12852"/>
                  </a:cubicBezTo>
                  <a:cubicBezTo>
                    <a:pt x="20154" y="13176"/>
                    <a:pt x="20284" y="13392"/>
                    <a:pt x="20425" y="13608"/>
                  </a:cubicBezTo>
                  <a:cubicBezTo>
                    <a:pt x="20566" y="13824"/>
                    <a:pt x="20720" y="14040"/>
                    <a:pt x="20891" y="14148"/>
                  </a:cubicBezTo>
                  <a:cubicBezTo>
                    <a:pt x="21063" y="14256"/>
                    <a:pt x="21253" y="14256"/>
                    <a:pt x="21374" y="14148"/>
                  </a:cubicBezTo>
                  <a:cubicBezTo>
                    <a:pt x="21495" y="14040"/>
                    <a:pt x="21548" y="13824"/>
                    <a:pt x="21600" y="13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7" name="Line"/>
            <p:cNvSpPr/>
            <p:nvPr/>
          </p:nvSpPr>
          <p:spPr>
            <a:xfrm>
              <a:off x="450214" y="44706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8" name="Line"/>
            <p:cNvSpPr/>
            <p:nvPr/>
          </p:nvSpPr>
          <p:spPr>
            <a:xfrm>
              <a:off x="246077" y="4452551"/>
              <a:ext cx="261923" cy="35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02" extrusionOk="0">
                  <a:moveTo>
                    <a:pt x="16717" y="1080"/>
                  </a:moveTo>
                  <a:cubicBezTo>
                    <a:pt x="16199" y="575"/>
                    <a:pt x="15681" y="69"/>
                    <a:pt x="14039" y="6"/>
                  </a:cubicBezTo>
                  <a:cubicBezTo>
                    <a:pt x="12397" y="-57"/>
                    <a:pt x="9633" y="322"/>
                    <a:pt x="7127" y="1775"/>
                  </a:cubicBezTo>
                  <a:cubicBezTo>
                    <a:pt x="4621" y="3227"/>
                    <a:pt x="2375" y="5754"/>
                    <a:pt x="1165" y="8406"/>
                  </a:cubicBezTo>
                  <a:cubicBezTo>
                    <a:pt x="-44" y="11059"/>
                    <a:pt x="-217" y="13838"/>
                    <a:pt x="215" y="15922"/>
                  </a:cubicBezTo>
                  <a:cubicBezTo>
                    <a:pt x="647" y="18006"/>
                    <a:pt x="1684" y="19396"/>
                    <a:pt x="3757" y="20280"/>
                  </a:cubicBezTo>
                  <a:cubicBezTo>
                    <a:pt x="5831" y="21164"/>
                    <a:pt x="8941" y="21543"/>
                    <a:pt x="12052" y="21354"/>
                  </a:cubicBezTo>
                  <a:cubicBezTo>
                    <a:pt x="15162" y="21164"/>
                    <a:pt x="18273" y="20406"/>
                    <a:pt x="21383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19" name="Line"/>
            <p:cNvSpPr/>
            <p:nvPr/>
          </p:nvSpPr>
          <p:spPr>
            <a:xfrm>
              <a:off x="136177" y="4263525"/>
              <a:ext cx="503328" cy="70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01" extrusionOk="0">
                  <a:moveTo>
                    <a:pt x="16282" y="499"/>
                  </a:moveTo>
                  <a:cubicBezTo>
                    <a:pt x="13772" y="118"/>
                    <a:pt x="11263" y="-263"/>
                    <a:pt x="8887" y="245"/>
                  </a:cubicBezTo>
                  <a:cubicBezTo>
                    <a:pt x="6512" y="753"/>
                    <a:pt x="4272" y="2151"/>
                    <a:pt x="2793" y="4025"/>
                  </a:cubicBezTo>
                  <a:cubicBezTo>
                    <a:pt x="1314" y="5899"/>
                    <a:pt x="597" y="8250"/>
                    <a:pt x="239" y="10283"/>
                  </a:cubicBezTo>
                  <a:cubicBezTo>
                    <a:pt x="-120" y="12316"/>
                    <a:pt x="-120" y="14031"/>
                    <a:pt x="552" y="15778"/>
                  </a:cubicBezTo>
                  <a:cubicBezTo>
                    <a:pt x="1224" y="17525"/>
                    <a:pt x="2569" y="19304"/>
                    <a:pt x="4406" y="20257"/>
                  </a:cubicBezTo>
                  <a:cubicBezTo>
                    <a:pt x="6243" y="21210"/>
                    <a:pt x="8574" y="21337"/>
                    <a:pt x="11083" y="20733"/>
                  </a:cubicBezTo>
                  <a:cubicBezTo>
                    <a:pt x="13593" y="20130"/>
                    <a:pt x="16282" y="18796"/>
                    <a:pt x="18074" y="17366"/>
                  </a:cubicBezTo>
                  <a:cubicBezTo>
                    <a:pt x="19867" y="15937"/>
                    <a:pt x="20763" y="14412"/>
                    <a:pt x="21121" y="12697"/>
                  </a:cubicBezTo>
                  <a:cubicBezTo>
                    <a:pt x="21480" y="10982"/>
                    <a:pt x="21301" y="9076"/>
                    <a:pt x="20853" y="7138"/>
                  </a:cubicBezTo>
                  <a:cubicBezTo>
                    <a:pt x="20404" y="5201"/>
                    <a:pt x="19687" y="3231"/>
                    <a:pt x="18702" y="1992"/>
                  </a:cubicBezTo>
                  <a:cubicBezTo>
                    <a:pt x="17716" y="753"/>
                    <a:pt x="16461" y="245"/>
                    <a:pt x="15251" y="86"/>
                  </a:cubicBezTo>
                  <a:cubicBezTo>
                    <a:pt x="14041" y="-72"/>
                    <a:pt x="12876" y="118"/>
                    <a:pt x="11711" y="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0" name="Line"/>
            <p:cNvSpPr/>
            <p:nvPr/>
          </p:nvSpPr>
          <p:spPr>
            <a:xfrm>
              <a:off x="2381249" y="4320442"/>
              <a:ext cx="190501" cy="40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extrusionOk="0">
                  <a:moveTo>
                    <a:pt x="21600" y="1547"/>
                  </a:moveTo>
                  <a:cubicBezTo>
                    <a:pt x="18480" y="661"/>
                    <a:pt x="15360" y="-225"/>
                    <a:pt x="11760" y="52"/>
                  </a:cubicBezTo>
                  <a:cubicBezTo>
                    <a:pt x="8160" y="329"/>
                    <a:pt x="4080" y="1769"/>
                    <a:pt x="2280" y="3320"/>
                  </a:cubicBezTo>
                  <a:cubicBezTo>
                    <a:pt x="480" y="4870"/>
                    <a:pt x="960" y="6532"/>
                    <a:pt x="3240" y="7917"/>
                  </a:cubicBezTo>
                  <a:cubicBezTo>
                    <a:pt x="5520" y="9301"/>
                    <a:pt x="9600" y="10409"/>
                    <a:pt x="12960" y="11793"/>
                  </a:cubicBezTo>
                  <a:cubicBezTo>
                    <a:pt x="16320" y="13178"/>
                    <a:pt x="18960" y="14840"/>
                    <a:pt x="19680" y="16335"/>
                  </a:cubicBezTo>
                  <a:cubicBezTo>
                    <a:pt x="20400" y="17830"/>
                    <a:pt x="19200" y="19160"/>
                    <a:pt x="16560" y="20046"/>
                  </a:cubicBezTo>
                  <a:cubicBezTo>
                    <a:pt x="13920" y="20932"/>
                    <a:pt x="9840" y="21375"/>
                    <a:pt x="6840" y="21153"/>
                  </a:cubicBezTo>
                  <a:cubicBezTo>
                    <a:pt x="3840" y="20932"/>
                    <a:pt x="1920" y="20046"/>
                    <a:pt x="0" y="19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1" name="Line"/>
            <p:cNvSpPr/>
            <p:nvPr/>
          </p:nvSpPr>
          <p:spPr>
            <a:xfrm>
              <a:off x="2628264" y="427380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2" name="Line"/>
            <p:cNvSpPr/>
            <p:nvPr/>
          </p:nvSpPr>
          <p:spPr>
            <a:xfrm>
              <a:off x="2251058" y="4137954"/>
              <a:ext cx="522570" cy="68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98" extrusionOk="0">
                  <a:moveTo>
                    <a:pt x="15104" y="2441"/>
                  </a:moveTo>
                  <a:cubicBezTo>
                    <a:pt x="14588" y="1653"/>
                    <a:pt x="14071" y="865"/>
                    <a:pt x="13168" y="406"/>
                  </a:cubicBezTo>
                  <a:cubicBezTo>
                    <a:pt x="12264" y="-54"/>
                    <a:pt x="10973" y="-185"/>
                    <a:pt x="9252" y="340"/>
                  </a:cubicBezTo>
                  <a:cubicBezTo>
                    <a:pt x="7531" y="865"/>
                    <a:pt x="5380" y="2047"/>
                    <a:pt x="3745" y="3689"/>
                  </a:cubicBezTo>
                  <a:cubicBezTo>
                    <a:pt x="2109" y="5330"/>
                    <a:pt x="991" y="7431"/>
                    <a:pt x="431" y="9630"/>
                  </a:cubicBezTo>
                  <a:cubicBezTo>
                    <a:pt x="-128" y="11830"/>
                    <a:pt x="-128" y="14127"/>
                    <a:pt x="345" y="15999"/>
                  </a:cubicBezTo>
                  <a:cubicBezTo>
                    <a:pt x="819" y="17870"/>
                    <a:pt x="1765" y="19314"/>
                    <a:pt x="3271" y="20200"/>
                  </a:cubicBezTo>
                  <a:cubicBezTo>
                    <a:pt x="4777" y="21087"/>
                    <a:pt x="6843" y="21415"/>
                    <a:pt x="9123" y="21054"/>
                  </a:cubicBezTo>
                  <a:cubicBezTo>
                    <a:pt x="11403" y="20693"/>
                    <a:pt x="13899" y="19642"/>
                    <a:pt x="16007" y="18329"/>
                  </a:cubicBezTo>
                  <a:cubicBezTo>
                    <a:pt x="18116" y="17016"/>
                    <a:pt x="19837" y="15441"/>
                    <a:pt x="20654" y="13438"/>
                  </a:cubicBezTo>
                  <a:cubicBezTo>
                    <a:pt x="21472" y="11436"/>
                    <a:pt x="21386" y="9006"/>
                    <a:pt x="20741" y="7135"/>
                  </a:cubicBezTo>
                  <a:cubicBezTo>
                    <a:pt x="20095" y="5264"/>
                    <a:pt x="18890" y="3951"/>
                    <a:pt x="17298" y="3196"/>
                  </a:cubicBezTo>
                  <a:cubicBezTo>
                    <a:pt x="15706" y="2441"/>
                    <a:pt x="13727" y="2244"/>
                    <a:pt x="11748" y="2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3" name="Line"/>
            <p:cNvSpPr/>
            <p:nvPr/>
          </p:nvSpPr>
          <p:spPr>
            <a:xfrm>
              <a:off x="305711" y="3642435"/>
              <a:ext cx="339062" cy="63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78" extrusionOk="0">
                  <a:moveTo>
                    <a:pt x="1143" y="21478"/>
                  </a:moveTo>
                  <a:cubicBezTo>
                    <a:pt x="743" y="20836"/>
                    <a:pt x="343" y="20195"/>
                    <a:pt x="143" y="18627"/>
                  </a:cubicBezTo>
                  <a:cubicBezTo>
                    <a:pt x="-57" y="17058"/>
                    <a:pt x="-57" y="14563"/>
                    <a:pt x="210" y="12211"/>
                  </a:cubicBezTo>
                  <a:cubicBezTo>
                    <a:pt x="476" y="9858"/>
                    <a:pt x="1010" y="7648"/>
                    <a:pt x="2076" y="5866"/>
                  </a:cubicBezTo>
                  <a:cubicBezTo>
                    <a:pt x="3143" y="4084"/>
                    <a:pt x="4743" y="2729"/>
                    <a:pt x="6810" y="1767"/>
                  </a:cubicBezTo>
                  <a:cubicBezTo>
                    <a:pt x="8876" y="805"/>
                    <a:pt x="11410" y="234"/>
                    <a:pt x="13543" y="56"/>
                  </a:cubicBezTo>
                  <a:cubicBezTo>
                    <a:pt x="15676" y="-122"/>
                    <a:pt x="17410" y="92"/>
                    <a:pt x="18743" y="1197"/>
                  </a:cubicBezTo>
                  <a:cubicBezTo>
                    <a:pt x="20076" y="2302"/>
                    <a:pt x="21010" y="4298"/>
                    <a:pt x="21276" y="6365"/>
                  </a:cubicBezTo>
                  <a:cubicBezTo>
                    <a:pt x="21543" y="8432"/>
                    <a:pt x="21143" y="10571"/>
                    <a:pt x="20343" y="12852"/>
                  </a:cubicBezTo>
                  <a:cubicBezTo>
                    <a:pt x="19543" y="15133"/>
                    <a:pt x="18343" y="17557"/>
                    <a:pt x="17543" y="18912"/>
                  </a:cubicBezTo>
                  <a:cubicBezTo>
                    <a:pt x="16743" y="20266"/>
                    <a:pt x="16343" y="20551"/>
                    <a:pt x="15943" y="20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4" name="Line"/>
            <p:cNvSpPr/>
            <p:nvPr/>
          </p:nvSpPr>
          <p:spPr>
            <a:xfrm>
              <a:off x="499387" y="4019803"/>
              <a:ext cx="122913" cy="27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29" extrusionOk="0">
                  <a:moveTo>
                    <a:pt x="9178" y="0"/>
                  </a:moveTo>
                  <a:cubicBezTo>
                    <a:pt x="6615" y="4985"/>
                    <a:pt x="4052" y="9969"/>
                    <a:pt x="2588" y="12960"/>
                  </a:cubicBezTo>
                  <a:cubicBezTo>
                    <a:pt x="1123" y="15951"/>
                    <a:pt x="757" y="16948"/>
                    <a:pt x="391" y="17945"/>
                  </a:cubicBezTo>
                  <a:cubicBezTo>
                    <a:pt x="25" y="18942"/>
                    <a:pt x="-341" y="19938"/>
                    <a:pt x="574" y="20603"/>
                  </a:cubicBezTo>
                  <a:cubicBezTo>
                    <a:pt x="1490" y="21268"/>
                    <a:pt x="3686" y="21600"/>
                    <a:pt x="7347" y="21517"/>
                  </a:cubicBezTo>
                  <a:cubicBezTo>
                    <a:pt x="11008" y="21434"/>
                    <a:pt x="16134" y="20935"/>
                    <a:pt x="21259" y="20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5" name="Line"/>
            <p:cNvSpPr/>
            <p:nvPr/>
          </p:nvSpPr>
          <p:spPr>
            <a:xfrm>
              <a:off x="843914" y="37467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6" name="Line"/>
            <p:cNvSpPr/>
            <p:nvPr/>
          </p:nvSpPr>
          <p:spPr>
            <a:xfrm>
              <a:off x="808100" y="3734053"/>
              <a:ext cx="94757" cy="2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133" extrusionOk="0">
                  <a:moveTo>
                    <a:pt x="6536" y="2592"/>
                  </a:moveTo>
                  <a:cubicBezTo>
                    <a:pt x="4238" y="7430"/>
                    <a:pt x="1940" y="12269"/>
                    <a:pt x="791" y="15206"/>
                  </a:cubicBezTo>
                  <a:cubicBezTo>
                    <a:pt x="-358" y="18144"/>
                    <a:pt x="-358" y="19181"/>
                    <a:pt x="1480" y="20045"/>
                  </a:cubicBezTo>
                  <a:cubicBezTo>
                    <a:pt x="3319" y="20909"/>
                    <a:pt x="6995" y="21600"/>
                    <a:pt x="10442" y="20736"/>
                  </a:cubicBezTo>
                  <a:cubicBezTo>
                    <a:pt x="13889" y="19872"/>
                    <a:pt x="17106" y="17453"/>
                    <a:pt x="18944" y="14429"/>
                  </a:cubicBezTo>
                  <a:cubicBezTo>
                    <a:pt x="20782" y="11405"/>
                    <a:pt x="21242" y="7776"/>
                    <a:pt x="19404" y="5270"/>
                  </a:cubicBezTo>
                  <a:cubicBezTo>
                    <a:pt x="17565" y="2765"/>
                    <a:pt x="13429" y="1382"/>
                    <a:pt x="92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7" name="Line"/>
            <p:cNvSpPr/>
            <p:nvPr/>
          </p:nvSpPr>
          <p:spPr>
            <a:xfrm>
              <a:off x="1009649" y="387375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8" name="Line"/>
            <p:cNvSpPr/>
            <p:nvPr/>
          </p:nvSpPr>
          <p:spPr>
            <a:xfrm>
              <a:off x="1121833" y="3691192"/>
              <a:ext cx="129118" cy="37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extrusionOk="0">
                  <a:moveTo>
                    <a:pt x="20538" y="3891"/>
                  </a:moveTo>
                  <a:cubicBezTo>
                    <a:pt x="18413" y="2805"/>
                    <a:pt x="16289" y="1719"/>
                    <a:pt x="13456" y="935"/>
                  </a:cubicBezTo>
                  <a:cubicBezTo>
                    <a:pt x="10623" y="151"/>
                    <a:pt x="7082" y="-332"/>
                    <a:pt x="4426" y="271"/>
                  </a:cubicBezTo>
                  <a:cubicBezTo>
                    <a:pt x="1770" y="875"/>
                    <a:pt x="0" y="2564"/>
                    <a:pt x="0" y="3891"/>
                  </a:cubicBezTo>
                  <a:cubicBezTo>
                    <a:pt x="0" y="5219"/>
                    <a:pt x="1770" y="6184"/>
                    <a:pt x="4426" y="6486"/>
                  </a:cubicBezTo>
                  <a:cubicBezTo>
                    <a:pt x="7082" y="6788"/>
                    <a:pt x="10623" y="6426"/>
                    <a:pt x="13279" y="6003"/>
                  </a:cubicBezTo>
                  <a:cubicBezTo>
                    <a:pt x="15934" y="5581"/>
                    <a:pt x="17705" y="5098"/>
                    <a:pt x="18590" y="5279"/>
                  </a:cubicBezTo>
                  <a:cubicBezTo>
                    <a:pt x="19475" y="5460"/>
                    <a:pt x="19475" y="6305"/>
                    <a:pt x="19475" y="8779"/>
                  </a:cubicBezTo>
                  <a:cubicBezTo>
                    <a:pt x="19475" y="11252"/>
                    <a:pt x="19475" y="15355"/>
                    <a:pt x="19830" y="17708"/>
                  </a:cubicBezTo>
                  <a:cubicBezTo>
                    <a:pt x="20184" y="20061"/>
                    <a:pt x="20892" y="20665"/>
                    <a:pt x="2160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29" name="Line"/>
            <p:cNvSpPr/>
            <p:nvPr/>
          </p:nvSpPr>
          <p:spPr>
            <a:xfrm>
              <a:off x="869949" y="4379636"/>
              <a:ext cx="127635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433" y="17446"/>
                    <a:pt x="2866" y="13292"/>
                    <a:pt x="4316" y="9969"/>
                  </a:cubicBezTo>
                  <a:cubicBezTo>
                    <a:pt x="5767" y="6646"/>
                    <a:pt x="7236" y="4154"/>
                    <a:pt x="8722" y="2492"/>
                  </a:cubicBezTo>
                  <a:cubicBezTo>
                    <a:pt x="10209" y="831"/>
                    <a:pt x="11713" y="0"/>
                    <a:pt x="13039" y="0"/>
                  </a:cubicBezTo>
                  <a:cubicBezTo>
                    <a:pt x="14364" y="0"/>
                    <a:pt x="15510" y="831"/>
                    <a:pt x="16603" y="2077"/>
                  </a:cubicBezTo>
                  <a:cubicBezTo>
                    <a:pt x="17696" y="3323"/>
                    <a:pt x="18734" y="4985"/>
                    <a:pt x="19558" y="7685"/>
                  </a:cubicBezTo>
                  <a:cubicBezTo>
                    <a:pt x="20382" y="10385"/>
                    <a:pt x="20991" y="14123"/>
                    <a:pt x="21600" y="17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0" name="Line"/>
            <p:cNvSpPr/>
            <p:nvPr/>
          </p:nvSpPr>
          <p:spPr>
            <a:xfrm>
              <a:off x="1955799" y="4249865"/>
              <a:ext cx="161965" cy="32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3" extrusionOk="0">
                  <a:moveTo>
                    <a:pt x="0" y="324"/>
                  </a:moveTo>
                  <a:cubicBezTo>
                    <a:pt x="1403" y="44"/>
                    <a:pt x="2805" y="-237"/>
                    <a:pt x="5330" y="324"/>
                  </a:cubicBezTo>
                  <a:cubicBezTo>
                    <a:pt x="7855" y="885"/>
                    <a:pt x="11501" y="2288"/>
                    <a:pt x="14868" y="4041"/>
                  </a:cubicBezTo>
                  <a:cubicBezTo>
                    <a:pt x="18234" y="5794"/>
                    <a:pt x="21319" y="7898"/>
                    <a:pt x="21460" y="10282"/>
                  </a:cubicBezTo>
                  <a:cubicBezTo>
                    <a:pt x="21600" y="12667"/>
                    <a:pt x="18795" y="15332"/>
                    <a:pt x="15709" y="17225"/>
                  </a:cubicBezTo>
                  <a:cubicBezTo>
                    <a:pt x="12623" y="19119"/>
                    <a:pt x="9257" y="20241"/>
                    <a:pt x="5891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1" name="Line"/>
            <p:cNvSpPr/>
            <p:nvPr/>
          </p:nvSpPr>
          <p:spPr>
            <a:xfrm>
              <a:off x="1330668" y="4537826"/>
              <a:ext cx="114222" cy="13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0767" extrusionOk="0">
                  <a:moveTo>
                    <a:pt x="19833" y="1439"/>
                  </a:moveTo>
                  <a:cubicBezTo>
                    <a:pt x="17560" y="1102"/>
                    <a:pt x="15286" y="764"/>
                    <a:pt x="12065" y="2621"/>
                  </a:cubicBezTo>
                  <a:cubicBezTo>
                    <a:pt x="8844" y="4477"/>
                    <a:pt x="4675" y="8527"/>
                    <a:pt x="2402" y="11564"/>
                  </a:cubicBezTo>
                  <a:cubicBezTo>
                    <a:pt x="128" y="14602"/>
                    <a:pt x="-251" y="16627"/>
                    <a:pt x="128" y="18315"/>
                  </a:cubicBezTo>
                  <a:cubicBezTo>
                    <a:pt x="507" y="20002"/>
                    <a:pt x="1644" y="21352"/>
                    <a:pt x="5433" y="20508"/>
                  </a:cubicBezTo>
                  <a:cubicBezTo>
                    <a:pt x="9223" y="19664"/>
                    <a:pt x="15665" y="16627"/>
                    <a:pt x="18507" y="13083"/>
                  </a:cubicBezTo>
                  <a:cubicBezTo>
                    <a:pt x="21349" y="9539"/>
                    <a:pt x="20591" y="5489"/>
                    <a:pt x="19265" y="3296"/>
                  </a:cubicBezTo>
                  <a:cubicBezTo>
                    <a:pt x="17938" y="1102"/>
                    <a:pt x="16044" y="764"/>
                    <a:pt x="14149" y="427"/>
                  </a:cubicBezTo>
                  <a:cubicBezTo>
                    <a:pt x="12254" y="89"/>
                    <a:pt x="10360" y="-248"/>
                    <a:pt x="8844" y="258"/>
                  </a:cubicBezTo>
                  <a:cubicBezTo>
                    <a:pt x="7328" y="764"/>
                    <a:pt x="6191" y="2114"/>
                    <a:pt x="5054" y="3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2" name="Line"/>
            <p:cNvSpPr/>
            <p:nvPr/>
          </p:nvSpPr>
          <p:spPr>
            <a:xfrm>
              <a:off x="1631949" y="4654803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3" name="Line"/>
            <p:cNvSpPr/>
            <p:nvPr/>
          </p:nvSpPr>
          <p:spPr>
            <a:xfrm>
              <a:off x="1736460" y="4559553"/>
              <a:ext cx="2884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extrusionOk="0">
                  <a:moveTo>
                    <a:pt x="21021" y="0"/>
                  </a:moveTo>
                  <a:cubicBezTo>
                    <a:pt x="14850" y="670"/>
                    <a:pt x="8678" y="1340"/>
                    <a:pt x="4821" y="3181"/>
                  </a:cubicBezTo>
                  <a:cubicBezTo>
                    <a:pt x="964" y="5023"/>
                    <a:pt x="-579" y="8037"/>
                    <a:pt x="192" y="11302"/>
                  </a:cubicBezTo>
                  <a:cubicBezTo>
                    <a:pt x="964" y="14567"/>
                    <a:pt x="4050" y="18084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4" name="Line"/>
            <p:cNvSpPr/>
            <p:nvPr/>
          </p:nvSpPr>
          <p:spPr>
            <a:xfrm>
              <a:off x="2671573" y="3601863"/>
              <a:ext cx="424841" cy="62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60" extrusionOk="0">
                  <a:moveTo>
                    <a:pt x="2643" y="21560"/>
                  </a:moveTo>
                  <a:cubicBezTo>
                    <a:pt x="1791" y="21342"/>
                    <a:pt x="940" y="21124"/>
                    <a:pt x="461" y="20833"/>
                  </a:cubicBezTo>
                  <a:cubicBezTo>
                    <a:pt x="-18" y="20542"/>
                    <a:pt x="-124" y="20178"/>
                    <a:pt x="142" y="18869"/>
                  </a:cubicBezTo>
                  <a:cubicBezTo>
                    <a:pt x="408" y="17560"/>
                    <a:pt x="1046" y="15305"/>
                    <a:pt x="2110" y="12978"/>
                  </a:cubicBezTo>
                  <a:cubicBezTo>
                    <a:pt x="3175" y="10651"/>
                    <a:pt x="4664" y="8251"/>
                    <a:pt x="6420" y="6324"/>
                  </a:cubicBezTo>
                  <a:cubicBezTo>
                    <a:pt x="8176" y="4396"/>
                    <a:pt x="10197" y="2942"/>
                    <a:pt x="12006" y="1960"/>
                  </a:cubicBezTo>
                  <a:cubicBezTo>
                    <a:pt x="13815" y="978"/>
                    <a:pt x="15411" y="469"/>
                    <a:pt x="16475" y="215"/>
                  </a:cubicBezTo>
                  <a:cubicBezTo>
                    <a:pt x="17539" y="-40"/>
                    <a:pt x="18071" y="-40"/>
                    <a:pt x="18550" y="69"/>
                  </a:cubicBezTo>
                  <a:cubicBezTo>
                    <a:pt x="19029" y="178"/>
                    <a:pt x="19454" y="396"/>
                    <a:pt x="19986" y="1633"/>
                  </a:cubicBezTo>
                  <a:cubicBezTo>
                    <a:pt x="20518" y="2869"/>
                    <a:pt x="21157" y="5124"/>
                    <a:pt x="21316" y="7378"/>
                  </a:cubicBezTo>
                  <a:cubicBezTo>
                    <a:pt x="21476" y="9633"/>
                    <a:pt x="21157" y="11887"/>
                    <a:pt x="20306" y="14142"/>
                  </a:cubicBezTo>
                  <a:cubicBezTo>
                    <a:pt x="19454" y="16396"/>
                    <a:pt x="18071" y="18651"/>
                    <a:pt x="17220" y="19924"/>
                  </a:cubicBezTo>
                  <a:cubicBezTo>
                    <a:pt x="16369" y="21196"/>
                    <a:pt x="16049" y="21487"/>
                    <a:pt x="15730" y="21524"/>
                  </a:cubicBezTo>
                  <a:cubicBezTo>
                    <a:pt x="15411" y="21560"/>
                    <a:pt x="15092" y="21342"/>
                    <a:pt x="14773" y="2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5" name="Line"/>
            <p:cNvSpPr/>
            <p:nvPr/>
          </p:nvSpPr>
          <p:spPr>
            <a:xfrm>
              <a:off x="2899362" y="4032503"/>
              <a:ext cx="199439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20" extrusionOk="0">
                  <a:moveTo>
                    <a:pt x="7099" y="0"/>
                  </a:moveTo>
                  <a:cubicBezTo>
                    <a:pt x="5507" y="3960"/>
                    <a:pt x="3916" y="7920"/>
                    <a:pt x="2779" y="10800"/>
                  </a:cubicBezTo>
                  <a:cubicBezTo>
                    <a:pt x="1642" y="13680"/>
                    <a:pt x="960" y="15480"/>
                    <a:pt x="505" y="16920"/>
                  </a:cubicBezTo>
                  <a:cubicBezTo>
                    <a:pt x="50" y="18360"/>
                    <a:pt x="-177" y="19440"/>
                    <a:pt x="164" y="20250"/>
                  </a:cubicBezTo>
                  <a:cubicBezTo>
                    <a:pt x="505" y="21060"/>
                    <a:pt x="1415" y="21600"/>
                    <a:pt x="4143" y="21510"/>
                  </a:cubicBezTo>
                  <a:cubicBezTo>
                    <a:pt x="6871" y="21420"/>
                    <a:pt x="11419" y="20700"/>
                    <a:pt x="14602" y="20070"/>
                  </a:cubicBezTo>
                  <a:cubicBezTo>
                    <a:pt x="17785" y="19440"/>
                    <a:pt x="19604" y="18900"/>
                    <a:pt x="21423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6" name="Line"/>
            <p:cNvSpPr/>
            <p:nvPr/>
          </p:nvSpPr>
          <p:spPr>
            <a:xfrm>
              <a:off x="3311269" y="4022642"/>
              <a:ext cx="124081" cy="19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661" extrusionOk="0">
                  <a:moveTo>
                    <a:pt x="21461" y="5098"/>
                  </a:moveTo>
                  <a:cubicBezTo>
                    <a:pt x="21461" y="3523"/>
                    <a:pt x="21461" y="1948"/>
                    <a:pt x="20546" y="936"/>
                  </a:cubicBezTo>
                  <a:cubicBezTo>
                    <a:pt x="19630" y="-77"/>
                    <a:pt x="17800" y="-527"/>
                    <a:pt x="14505" y="936"/>
                  </a:cubicBezTo>
                  <a:cubicBezTo>
                    <a:pt x="11210" y="2398"/>
                    <a:pt x="6451" y="5773"/>
                    <a:pt x="3705" y="8811"/>
                  </a:cubicBezTo>
                  <a:cubicBezTo>
                    <a:pt x="959" y="11848"/>
                    <a:pt x="227" y="14548"/>
                    <a:pt x="44" y="16461"/>
                  </a:cubicBezTo>
                  <a:cubicBezTo>
                    <a:pt x="-139" y="18373"/>
                    <a:pt x="227" y="19498"/>
                    <a:pt x="1508" y="20173"/>
                  </a:cubicBezTo>
                  <a:cubicBezTo>
                    <a:pt x="2790" y="20848"/>
                    <a:pt x="4986" y="21073"/>
                    <a:pt x="8098" y="19161"/>
                  </a:cubicBezTo>
                  <a:cubicBezTo>
                    <a:pt x="11210" y="17248"/>
                    <a:pt x="15237" y="13198"/>
                    <a:pt x="16885" y="9711"/>
                  </a:cubicBezTo>
                  <a:cubicBezTo>
                    <a:pt x="18532" y="6223"/>
                    <a:pt x="17800" y="3298"/>
                    <a:pt x="17068" y="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7" name="Line"/>
            <p:cNvSpPr/>
            <p:nvPr/>
          </p:nvSpPr>
          <p:spPr>
            <a:xfrm>
              <a:off x="3541183" y="4146803"/>
              <a:ext cx="7831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38" y="21600"/>
                  </a:moveTo>
                  <a:cubicBezTo>
                    <a:pt x="2919" y="21600"/>
                    <a:pt x="0" y="21600"/>
                    <a:pt x="0" y="20160"/>
                  </a:cubicBezTo>
                  <a:cubicBezTo>
                    <a:pt x="0" y="18720"/>
                    <a:pt x="2919" y="15840"/>
                    <a:pt x="7005" y="12240"/>
                  </a:cubicBezTo>
                  <a:cubicBezTo>
                    <a:pt x="11092" y="8640"/>
                    <a:pt x="16346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8" name="Line"/>
            <p:cNvSpPr/>
            <p:nvPr/>
          </p:nvSpPr>
          <p:spPr>
            <a:xfrm>
              <a:off x="3675439" y="3985936"/>
              <a:ext cx="153611" cy="32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7" extrusionOk="0">
                  <a:moveTo>
                    <a:pt x="21473" y="3086"/>
                  </a:moveTo>
                  <a:cubicBezTo>
                    <a:pt x="21473" y="2244"/>
                    <a:pt x="21473" y="1403"/>
                    <a:pt x="20733" y="842"/>
                  </a:cubicBezTo>
                  <a:cubicBezTo>
                    <a:pt x="19994" y="281"/>
                    <a:pt x="18514" y="0"/>
                    <a:pt x="15259" y="0"/>
                  </a:cubicBezTo>
                  <a:cubicBezTo>
                    <a:pt x="12005" y="0"/>
                    <a:pt x="6974" y="281"/>
                    <a:pt x="4015" y="771"/>
                  </a:cubicBezTo>
                  <a:cubicBezTo>
                    <a:pt x="1057" y="1262"/>
                    <a:pt x="169" y="1964"/>
                    <a:pt x="21" y="3086"/>
                  </a:cubicBezTo>
                  <a:cubicBezTo>
                    <a:pt x="-127" y="4208"/>
                    <a:pt x="465" y="5751"/>
                    <a:pt x="2832" y="7995"/>
                  </a:cubicBezTo>
                  <a:cubicBezTo>
                    <a:pt x="5199" y="10239"/>
                    <a:pt x="9341" y="13184"/>
                    <a:pt x="11413" y="15429"/>
                  </a:cubicBezTo>
                  <a:cubicBezTo>
                    <a:pt x="13484" y="17673"/>
                    <a:pt x="13484" y="19216"/>
                    <a:pt x="12744" y="20197"/>
                  </a:cubicBezTo>
                  <a:cubicBezTo>
                    <a:pt x="12005" y="21179"/>
                    <a:pt x="10525" y="21600"/>
                    <a:pt x="8306" y="21530"/>
                  </a:cubicBezTo>
                  <a:cubicBezTo>
                    <a:pt x="6087" y="21460"/>
                    <a:pt x="3128" y="20899"/>
                    <a:pt x="169" y="20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39" name="Line"/>
            <p:cNvSpPr/>
            <p:nvPr/>
          </p:nvSpPr>
          <p:spPr>
            <a:xfrm>
              <a:off x="3740149" y="3975353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0" name="Line"/>
            <p:cNvSpPr/>
            <p:nvPr/>
          </p:nvSpPr>
          <p:spPr>
            <a:xfrm>
              <a:off x="589327" y="4934203"/>
              <a:ext cx="1760173" cy="51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45" extrusionOk="0">
                  <a:moveTo>
                    <a:pt x="21589" y="0"/>
                  </a:moveTo>
                  <a:cubicBezTo>
                    <a:pt x="21537" y="1607"/>
                    <a:pt x="21485" y="3213"/>
                    <a:pt x="21355" y="5177"/>
                  </a:cubicBezTo>
                  <a:cubicBezTo>
                    <a:pt x="21226" y="7140"/>
                    <a:pt x="21018" y="9461"/>
                    <a:pt x="20628" y="11648"/>
                  </a:cubicBezTo>
                  <a:cubicBezTo>
                    <a:pt x="20239" y="13835"/>
                    <a:pt x="19668" y="15888"/>
                    <a:pt x="18902" y="17405"/>
                  </a:cubicBezTo>
                  <a:cubicBezTo>
                    <a:pt x="18136" y="18922"/>
                    <a:pt x="17176" y="19904"/>
                    <a:pt x="16254" y="20529"/>
                  </a:cubicBezTo>
                  <a:cubicBezTo>
                    <a:pt x="15332" y="21154"/>
                    <a:pt x="14450" y="21421"/>
                    <a:pt x="13489" y="21511"/>
                  </a:cubicBezTo>
                  <a:cubicBezTo>
                    <a:pt x="12528" y="21600"/>
                    <a:pt x="11490" y="21511"/>
                    <a:pt x="10542" y="21288"/>
                  </a:cubicBezTo>
                  <a:cubicBezTo>
                    <a:pt x="9595" y="21064"/>
                    <a:pt x="8738" y="20707"/>
                    <a:pt x="7920" y="20083"/>
                  </a:cubicBezTo>
                  <a:cubicBezTo>
                    <a:pt x="7102" y="19458"/>
                    <a:pt x="6324" y="18565"/>
                    <a:pt x="5506" y="17316"/>
                  </a:cubicBezTo>
                  <a:cubicBezTo>
                    <a:pt x="4688" y="16066"/>
                    <a:pt x="3831" y="14460"/>
                    <a:pt x="3130" y="12853"/>
                  </a:cubicBezTo>
                  <a:cubicBezTo>
                    <a:pt x="2429" y="11246"/>
                    <a:pt x="1884" y="9640"/>
                    <a:pt x="1560" y="8658"/>
                  </a:cubicBezTo>
                  <a:cubicBezTo>
                    <a:pt x="1235" y="7676"/>
                    <a:pt x="1131" y="7319"/>
                    <a:pt x="1002" y="7007"/>
                  </a:cubicBezTo>
                  <a:cubicBezTo>
                    <a:pt x="872" y="6694"/>
                    <a:pt x="716" y="6426"/>
                    <a:pt x="625" y="6516"/>
                  </a:cubicBezTo>
                  <a:cubicBezTo>
                    <a:pt x="534" y="6605"/>
                    <a:pt x="508" y="7051"/>
                    <a:pt x="456" y="8658"/>
                  </a:cubicBezTo>
                  <a:cubicBezTo>
                    <a:pt x="404" y="10264"/>
                    <a:pt x="327" y="13031"/>
                    <a:pt x="262" y="14638"/>
                  </a:cubicBezTo>
                  <a:cubicBezTo>
                    <a:pt x="197" y="16245"/>
                    <a:pt x="145" y="16691"/>
                    <a:pt x="93" y="16512"/>
                  </a:cubicBezTo>
                  <a:cubicBezTo>
                    <a:pt x="41" y="16334"/>
                    <a:pt x="-11" y="15531"/>
                    <a:pt x="2" y="13790"/>
                  </a:cubicBezTo>
                  <a:cubicBezTo>
                    <a:pt x="15" y="12050"/>
                    <a:pt x="93" y="9372"/>
                    <a:pt x="210" y="7542"/>
                  </a:cubicBezTo>
                  <a:cubicBezTo>
                    <a:pt x="327" y="5712"/>
                    <a:pt x="482" y="4731"/>
                    <a:pt x="612" y="4106"/>
                  </a:cubicBezTo>
                  <a:cubicBezTo>
                    <a:pt x="742" y="3481"/>
                    <a:pt x="846" y="3213"/>
                    <a:pt x="1105" y="3169"/>
                  </a:cubicBezTo>
                  <a:cubicBezTo>
                    <a:pt x="1365" y="3124"/>
                    <a:pt x="1780" y="3302"/>
                    <a:pt x="2442" y="3793"/>
                  </a:cubicBezTo>
                  <a:cubicBezTo>
                    <a:pt x="3104" y="4284"/>
                    <a:pt x="4013" y="5088"/>
                    <a:pt x="4922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1" name="Line"/>
            <p:cNvSpPr/>
            <p:nvPr/>
          </p:nvSpPr>
          <p:spPr>
            <a:xfrm>
              <a:off x="1644014" y="57279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2" name="Line"/>
            <p:cNvSpPr/>
            <p:nvPr/>
          </p:nvSpPr>
          <p:spPr>
            <a:xfrm>
              <a:off x="1468029" y="5697447"/>
              <a:ext cx="133818" cy="26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62" extrusionOk="0">
                  <a:moveTo>
                    <a:pt x="18757" y="401"/>
                  </a:moveTo>
                  <a:cubicBezTo>
                    <a:pt x="16763" y="401"/>
                    <a:pt x="14769" y="401"/>
                    <a:pt x="12443" y="982"/>
                  </a:cubicBezTo>
                  <a:cubicBezTo>
                    <a:pt x="10117" y="1564"/>
                    <a:pt x="7458" y="2727"/>
                    <a:pt x="5298" y="5302"/>
                  </a:cubicBezTo>
                  <a:cubicBezTo>
                    <a:pt x="3138" y="7878"/>
                    <a:pt x="1477" y="11865"/>
                    <a:pt x="646" y="14358"/>
                  </a:cubicBezTo>
                  <a:cubicBezTo>
                    <a:pt x="-185" y="16850"/>
                    <a:pt x="-185" y="17847"/>
                    <a:pt x="480" y="18761"/>
                  </a:cubicBezTo>
                  <a:cubicBezTo>
                    <a:pt x="1144" y="19674"/>
                    <a:pt x="2473" y="20505"/>
                    <a:pt x="4135" y="20921"/>
                  </a:cubicBezTo>
                  <a:cubicBezTo>
                    <a:pt x="5797" y="21336"/>
                    <a:pt x="7790" y="21336"/>
                    <a:pt x="10615" y="19924"/>
                  </a:cubicBezTo>
                  <a:cubicBezTo>
                    <a:pt x="13440" y="18511"/>
                    <a:pt x="17095" y="15687"/>
                    <a:pt x="19089" y="12779"/>
                  </a:cubicBezTo>
                  <a:cubicBezTo>
                    <a:pt x="21083" y="9871"/>
                    <a:pt x="21415" y="6881"/>
                    <a:pt x="20584" y="4638"/>
                  </a:cubicBezTo>
                  <a:cubicBezTo>
                    <a:pt x="19753" y="2394"/>
                    <a:pt x="17760" y="899"/>
                    <a:pt x="15932" y="318"/>
                  </a:cubicBezTo>
                  <a:cubicBezTo>
                    <a:pt x="14104" y="-264"/>
                    <a:pt x="12443" y="68"/>
                    <a:pt x="10781" y="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3" name="Line"/>
            <p:cNvSpPr/>
            <p:nvPr/>
          </p:nvSpPr>
          <p:spPr>
            <a:xfrm>
              <a:off x="1784349" y="577240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4" name="Line"/>
            <p:cNvSpPr/>
            <p:nvPr/>
          </p:nvSpPr>
          <p:spPr>
            <a:xfrm>
              <a:off x="1931829" y="5574969"/>
              <a:ext cx="195422" cy="38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95" extrusionOk="0">
                  <a:moveTo>
                    <a:pt x="20992" y="744"/>
                  </a:moveTo>
                  <a:cubicBezTo>
                    <a:pt x="17581" y="270"/>
                    <a:pt x="14171" y="-205"/>
                    <a:pt x="10647" y="92"/>
                  </a:cubicBezTo>
                  <a:cubicBezTo>
                    <a:pt x="7123" y="388"/>
                    <a:pt x="3485" y="1457"/>
                    <a:pt x="1552" y="2584"/>
                  </a:cubicBezTo>
                  <a:cubicBezTo>
                    <a:pt x="-381" y="3711"/>
                    <a:pt x="-608" y="4898"/>
                    <a:pt x="1438" y="6500"/>
                  </a:cubicBezTo>
                  <a:cubicBezTo>
                    <a:pt x="3485" y="8103"/>
                    <a:pt x="7805" y="10120"/>
                    <a:pt x="11101" y="11960"/>
                  </a:cubicBezTo>
                  <a:cubicBezTo>
                    <a:pt x="14398" y="13799"/>
                    <a:pt x="16672" y="15461"/>
                    <a:pt x="17240" y="16826"/>
                  </a:cubicBezTo>
                  <a:cubicBezTo>
                    <a:pt x="17809" y="18191"/>
                    <a:pt x="16672" y="19259"/>
                    <a:pt x="15308" y="19971"/>
                  </a:cubicBezTo>
                  <a:cubicBezTo>
                    <a:pt x="13944" y="20683"/>
                    <a:pt x="12352" y="21039"/>
                    <a:pt x="1076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5" name="Line"/>
            <p:cNvSpPr/>
            <p:nvPr/>
          </p:nvSpPr>
          <p:spPr>
            <a:xfrm>
              <a:off x="1904999" y="5493003"/>
              <a:ext cx="482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989" y="18000"/>
                    <a:pt x="3979" y="14400"/>
                    <a:pt x="6489" y="11250"/>
                  </a:cubicBezTo>
                  <a:cubicBezTo>
                    <a:pt x="9000" y="8100"/>
                    <a:pt x="12032" y="5400"/>
                    <a:pt x="14637" y="3600"/>
                  </a:cubicBezTo>
                  <a:cubicBezTo>
                    <a:pt x="17242" y="1800"/>
                    <a:pt x="19421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6" name="Line"/>
            <p:cNvSpPr/>
            <p:nvPr/>
          </p:nvSpPr>
          <p:spPr>
            <a:xfrm>
              <a:off x="5594349" y="3889159"/>
              <a:ext cx="539751" cy="47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0" y="21479"/>
                  </a:moveTo>
                  <a:cubicBezTo>
                    <a:pt x="1864" y="21290"/>
                    <a:pt x="3727" y="21100"/>
                    <a:pt x="4871" y="20958"/>
                  </a:cubicBezTo>
                  <a:cubicBezTo>
                    <a:pt x="6014" y="20816"/>
                    <a:pt x="6438" y="20721"/>
                    <a:pt x="6946" y="20532"/>
                  </a:cubicBezTo>
                  <a:cubicBezTo>
                    <a:pt x="7454" y="20342"/>
                    <a:pt x="8047" y="20058"/>
                    <a:pt x="8344" y="19679"/>
                  </a:cubicBezTo>
                  <a:cubicBezTo>
                    <a:pt x="8640" y="19300"/>
                    <a:pt x="8640" y="18826"/>
                    <a:pt x="7962" y="17737"/>
                  </a:cubicBezTo>
                  <a:cubicBezTo>
                    <a:pt x="7285" y="16647"/>
                    <a:pt x="5929" y="14942"/>
                    <a:pt x="4913" y="12858"/>
                  </a:cubicBezTo>
                  <a:cubicBezTo>
                    <a:pt x="3896" y="10774"/>
                    <a:pt x="3219" y="8311"/>
                    <a:pt x="3261" y="6416"/>
                  </a:cubicBezTo>
                  <a:cubicBezTo>
                    <a:pt x="3304" y="4521"/>
                    <a:pt x="4066" y="3195"/>
                    <a:pt x="5464" y="2105"/>
                  </a:cubicBezTo>
                  <a:cubicBezTo>
                    <a:pt x="6861" y="1016"/>
                    <a:pt x="8894" y="163"/>
                    <a:pt x="10461" y="21"/>
                  </a:cubicBezTo>
                  <a:cubicBezTo>
                    <a:pt x="12028" y="-121"/>
                    <a:pt x="13129" y="447"/>
                    <a:pt x="13722" y="2058"/>
                  </a:cubicBezTo>
                  <a:cubicBezTo>
                    <a:pt x="14315" y="3668"/>
                    <a:pt x="14400" y="6321"/>
                    <a:pt x="14188" y="8737"/>
                  </a:cubicBezTo>
                  <a:cubicBezTo>
                    <a:pt x="13976" y="11153"/>
                    <a:pt x="13468" y="13332"/>
                    <a:pt x="13214" y="14658"/>
                  </a:cubicBezTo>
                  <a:cubicBezTo>
                    <a:pt x="12960" y="15984"/>
                    <a:pt x="12960" y="16458"/>
                    <a:pt x="13214" y="16742"/>
                  </a:cubicBezTo>
                  <a:cubicBezTo>
                    <a:pt x="13468" y="17026"/>
                    <a:pt x="13976" y="17121"/>
                    <a:pt x="15416" y="16884"/>
                  </a:cubicBezTo>
                  <a:cubicBezTo>
                    <a:pt x="16856" y="16647"/>
                    <a:pt x="19228" y="16079"/>
                    <a:pt x="21600" y="15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7" name="Line"/>
            <p:cNvSpPr/>
            <p:nvPr/>
          </p:nvSpPr>
          <p:spPr>
            <a:xfrm>
              <a:off x="6553199" y="407060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8" name="Line"/>
            <p:cNvSpPr/>
            <p:nvPr/>
          </p:nvSpPr>
          <p:spPr>
            <a:xfrm>
              <a:off x="6648449" y="416585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49" name="Line"/>
            <p:cNvSpPr/>
            <p:nvPr/>
          </p:nvSpPr>
          <p:spPr>
            <a:xfrm>
              <a:off x="6711949" y="3721353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0" y="0"/>
                  </a:moveTo>
                  <a:cubicBezTo>
                    <a:pt x="15000" y="527"/>
                    <a:pt x="9300" y="1054"/>
                    <a:pt x="5550" y="2722"/>
                  </a:cubicBezTo>
                  <a:cubicBezTo>
                    <a:pt x="1800" y="4390"/>
                    <a:pt x="0" y="7200"/>
                    <a:pt x="0" y="9395"/>
                  </a:cubicBezTo>
                  <a:cubicBezTo>
                    <a:pt x="0" y="11590"/>
                    <a:pt x="1800" y="13171"/>
                    <a:pt x="5700" y="15102"/>
                  </a:cubicBezTo>
                  <a:cubicBezTo>
                    <a:pt x="9600" y="17034"/>
                    <a:pt x="15600" y="193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0" name="Line"/>
            <p:cNvSpPr/>
            <p:nvPr/>
          </p:nvSpPr>
          <p:spPr>
            <a:xfrm>
              <a:off x="6640888" y="4038853"/>
              <a:ext cx="223462" cy="34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66" extrusionOk="0">
                  <a:moveTo>
                    <a:pt x="21513" y="0"/>
                  </a:moveTo>
                  <a:cubicBezTo>
                    <a:pt x="16622" y="2618"/>
                    <a:pt x="11732" y="5236"/>
                    <a:pt x="8370" y="7004"/>
                  </a:cubicBezTo>
                  <a:cubicBezTo>
                    <a:pt x="5007" y="8771"/>
                    <a:pt x="3173" y="9687"/>
                    <a:pt x="1951" y="10473"/>
                  </a:cubicBezTo>
                  <a:cubicBezTo>
                    <a:pt x="728" y="11258"/>
                    <a:pt x="117" y="11913"/>
                    <a:pt x="15" y="12567"/>
                  </a:cubicBezTo>
                  <a:cubicBezTo>
                    <a:pt x="-87" y="13222"/>
                    <a:pt x="321" y="13876"/>
                    <a:pt x="1849" y="14924"/>
                  </a:cubicBezTo>
                  <a:cubicBezTo>
                    <a:pt x="3377" y="15971"/>
                    <a:pt x="6026" y="17411"/>
                    <a:pt x="7656" y="18589"/>
                  </a:cubicBezTo>
                  <a:cubicBezTo>
                    <a:pt x="9287" y="19767"/>
                    <a:pt x="9898" y="20684"/>
                    <a:pt x="11426" y="21142"/>
                  </a:cubicBezTo>
                  <a:cubicBezTo>
                    <a:pt x="12955" y="21600"/>
                    <a:pt x="15400" y="21600"/>
                    <a:pt x="16724" y="21535"/>
                  </a:cubicBezTo>
                  <a:cubicBezTo>
                    <a:pt x="18049" y="21469"/>
                    <a:pt x="18253" y="21338"/>
                    <a:pt x="18456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1" name="Line"/>
            <p:cNvSpPr/>
            <p:nvPr/>
          </p:nvSpPr>
          <p:spPr>
            <a:xfrm>
              <a:off x="6940549" y="436270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2" name="Line"/>
            <p:cNvSpPr/>
            <p:nvPr/>
          </p:nvSpPr>
          <p:spPr>
            <a:xfrm>
              <a:off x="7251064" y="39372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3" name="Line"/>
            <p:cNvSpPr/>
            <p:nvPr/>
          </p:nvSpPr>
          <p:spPr>
            <a:xfrm>
              <a:off x="7079817" y="3861053"/>
              <a:ext cx="1718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extrusionOk="0">
                  <a:moveTo>
                    <a:pt x="21133" y="0"/>
                  </a:moveTo>
                  <a:cubicBezTo>
                    <a:pt x="15928" y="1440"/>
                    <a:pt x="10723" y="2880"/>
                    <a:pt x="6950" y="5360"/>
                  </a:cubicBezTo>
                  <a:cubicBezTo>
                    <a:pt x="3176" y="7840"/>
                    <a:pt x="834" y="11360"/>
                    <a:pt x="184" y="14080"/>
                  </a:cubicBezTo>
                  <a:cubicBezTo>
                    <a:pt x="-467" y="16800"/>
                    <a:pt x="574" y="18720"/>
                    <a:pt x="3957" y="19840"/>
                  </a:cubicBezTo>
                  <a:cubicBezTo>
                    <a:pt x="7340" y="20960"/>
                    <a:pt x="13066" y="21280"/>
                    <a:pt x="16058" y="21440"/>
                  </a:cubicBezTo>
                  <a:cubicBezTo>
                    <a:pt x="19051" y="21600"/>
                    <a:pt x="19311" y="21600"/>
                    <a:pt x="195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4" name="Line"/>
            <p:cNvSpPr/>
            <p:nvPr/>
          </p:nvSpPr>
          <p:spPr>
            <a:xfrm>
              <a:off x="7302500" y="4134103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5" name="Line"/>
            <p:cNvSpPr/>
            <p:nvPr/>
          </p:nvSpPr>
          <p:spPr>
            <a:xfrm>
              <a:off x="7315199" y="431825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6" name="Line"/>
            <p:cNvSpPr/>
            <p:nvPr/>
          </p:nvSpPr>
          <p:spPr>
            <a:xfrm>
              <a:off x="7447914" y="42547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7" name="Line"/>
            <p:cNvSpPr/>
            <p:nvPr/>
          </p:nvSpPr>
          <p:spPr>
            <a:xfrm>
              <a:off x="7316146" y="4209173"/>
              <a:ext cx="126055" cy="19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85" extrusionOk="0">
                  <a:moveTo>
                    <a:pt x="21439" y="2943"/>
                  </a:moveTo>
                  <a:cubicBezTo>
                    <a:pt x="20719" y="1534"/>
                    <a:pt x="19999" y="126"/>
                    <a:pt x="19099" y="8"/>
                  </a:cubicBezTo>
                  <a:cubicBezTo>
                    <a:pt x="18199" y="-109"/>
                    <a:pt x="17119" y="1065"/>
                    <a:pt x="14239" y="4469"/>
                  </a:cubicBezTo>
                  <a:cubicBezTo>
                    <a:pt x="11359" y="7874"/>
                    <a:pt x="6679" y="13508"/>
                    <a:pt x="3799" y="16913"/>
                  </a:cubicBezTo>
                  <a:cubicBezTo>
                    <a:pt x="919" y="20317"/>
                    <a:pt x="-161" y="21491"/>
                    <a:pt x="19" y="21256"/>
                  </a:cubicBezTo>
                  <a:cubicBezTo>
                    <a:pt x="199" y="21021"/>
                    <a:pt x="1639" y="19378"/>
                    <a:pt x="3979" y="17617"/>
                  </a:cubicBezTo>
                  <a:cubicBezTo>
                    <a:pt x="6319" y="15856"/>
                    <a:pt x="9559" y="13978"/>
                    <a:pt x="12799" y="12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8" name="Line"/>
            <p:cNvSpPr/>
            <p:nvPr/>
          </p:nvSpPr>
          <p:spPr>
            <a:xfrm>
              <a:off x="7621701" y="3910823"/>
              <a:ext cx="124814" cy="31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30" extrusionOk="0">
                  <a:moveTo>
                    <a:pt x="17774" y="5219"/>
                  </a:moveTo>
                  <a:cubicBezTo>
                    <a:pt x="19545" y="3502"/>
                    <a:pt x="21315" y="1786"/>
                    <a:pt x="20784" y="856"/>
                  </a:cubicBezTo>
                  <a:cubicBezTo>
                    <a:pt x="20253" y="-74"/>
                    <a:pt x="17420" y="-217"/>
                    <a:pt x="14056" y="284"/>
                  </a:cubicBezTo>
                  <a:cubicBezTo>
                    <a:pt x="10692" y="784"/>
                    <a:pt x="6797" y="1929"/>
                    <a:pt x="4141" y="3145"/>
                  </a:cubicBezTo>
                  <a:cubicBezTo>
                    <a:pt x="1485" y="4360"/>
                    <a:pt x="69" y="5648"/>
                    <a:pt x="1485" y="6864"/>
                  </a:cubicBezTo>
                  <a:cubicBezTo>
                    <a:pt x="2902" y="8080"/>
                    <a:pt x="7151" y="9224"/>
                    <a:pt x="10515" y="10368"/>
                  </a:cubicBezTo>
                  <a:cubicBezTo>
                    <a:pt x="13879" y="11513"/>
                    <a:pt x="16358" y="12657"/>
                    <a:pt x="17243" y="14088"/>
                  </a:cubicBezTo>
                  <a:cubicBezTo>
                    <a:pt x="18128" y="15518"/>
                    <a:pt x="17420" y="17235"/>
                    <a:pt x="16181" y="18451"/>
                  </a:cubicBezTo>
                  <a:cubicBezTo>
                    <a:pt x="14941" y="19666"/>
                    <a:pt x="13171" y="20382"/>
                    <a:pt x="11046" y="20811"/>
                  </a:cubicBezTo>
                  <a:cubicBezTo>
                    <a:pt x="8922" y="21240"/>
                    <a:pt x="6443" y="21383"/>
                    <a:pt x="4318" y="21311"/>
                  </a:cubicBezTo>
                  <a:cubicBezTo>
                    <a:pt x="2194" y="21240"/>
                    <a:pt x="423" y="20954"/>
                    <a:pt x="69" y="20167"/>
                  </a:cubicBezTo>
                  <a:cubicBezTo>
                    <a:pt x="-285" y="19380"/>
                    <a:pt x="777" y="18093"/>
                    <a:pt x="1840" y="16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59" name="Line"/>
            <p:cNvSpPr/>
            <p:nvPr/>
          </p:nvSpPr>
          <p:spPr>
            <a:xfrm>
              <a:off x="7778749" y="3710770"/>
              <a:ext cx="206527" cy="72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71" extrusionOk="0">
                  <a:moveTo>
                    <a:pt x="13091" y="1448"/>
                  </a:moveTo>
                  <a:cubicBezTo>
                    <a:pt x="12436" y="945"/>
                    <a:pt x="11782" y="441"/>
                    <a:pt x="12218" y="189"/>
                  </a:cubicBezTo>
                  <a:cubicBezTo>
                    <a:pt x="12655" y="-63"/>
                    <a:pt x="14182" y="-63"/>
                    <a:pt x="15927" y="189"/>
                  </a:cubicBezTo>
                  <a:cubicBezTo>
                    <a:pt x="17673" y="441"/>
                    <a:pt x="19636" y="945"/>
                    <a:pt x="20618" y="1795"/>
                  </a:cubicBezTo>
                  <a:cubicBezTo>
                    <a:pt x="21600" y="2645"/>
                    <a:pt x="21600" y="3841"/>
                    <a:pt x="19964" y="5290"/>
                  </a:cubicBezTo>
                  <a:cubicBezTo>
                    <a:pt x="18327" y="6738"/>
                    <a:pt x="15055" y="8438"/>
                    <a:pt x="13200" y="9792"/>
                  </a:cubicBezTo>
                  <a:cubicBezTo>
                    <a:pt x="11345" y="11146"/>
                    <a:pt x="10909" y="12154"/>
                    <a:pt x="11564" y="13004"/>
                  </a:cubicBezTo>
                  <a:cubicBezTo>
                    <a:pt x="12218" y="13854"/>
                    <a:pt x="13964" y="14547"/>
                    <a:pt x="15164" y="15429"/>
                  </a:cubicBezTo>
                  <a:cubicBezTo>
                    <a:pt x="16364" y="16310"/>
                    <a:pt x="17018" y="17381"/>
                    <a:pt x="16473" y="18388"/>
                  </a:cubicBezTo>
                  <a:cubicBezTo>
                    <a:pt x="15927" y="19396"/>
                    <a:pt x="14182" y="20340"/>
                    <a:pt x="11673" y="20876"/>
                  </a:cubicBezTo>
                  <a:cubicBezTo>
                    <a:pt x="9164" y="21411"/>
                    <a:pt x="5891" y="21537"/>
                    <a:pt x="3818" y="21443"/>
                  </a:cubicBezTo>
                  <a:cubicBezTo>
                    <a:pt x="1745" y="21348"/>
                    <a:pt x="873" y="21033"/>
                    <a:pt x="0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0" name="Line"/>
            <p:cNvSpPr/>
            <p:nvPr/>
          </p:nvSpPr>
          <p:spPr>
            <a:xfrm>
              <a:off x="6347883" y="4054440"/>
              <a:ext cx="249767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extrusionOk="0">
                  <a:moveTo>
                    <a:pt x="2929" y="20029"/>
                  </a:moveTo>
                  <a:cubicBezTo>
                    <a:pt x="1464" y="15709"/>
                    <a:pt x="0" y="11389"/>
                    <a:pt x="0" y="9229"/>
                  </a:cubicBezTo>
                  <a:cubicBezTo>
                    <a:pt x="0" y="7069"/>
                    <a:pt x="1464" y="7069"/>
                    <a:pt x="4759" y="4909"/>
                  </a:cubicBezTo>
                  <a:cubicBezTo>
                    <a:pt x="8054" y="2749"/>
                    <a:pt x="13180" y="-1571"/>
                    <a:pt x="16292" y="589"/>
                  </a:cubicBezTo>
                  <a:cubicBezTo>
                    <a:pt x="19403" y="2749"/>
                    <a:pt x="20502" y="11389"/>
                    <a:pt x="2160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1" name="Line"/>
            <p:cNvSpPr/>
            <p:nvPr/>
          </p:nvSpPr>
          <p:spPr>
            <a:xfrm>
              <a:off x="6330949" y="4229353"/>
              <a:ext cx="1905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" y="10800"/>
                    <a:pt x="1440" y="21600"/>
                    <a:pt x="5040" y="21600"/>
                  </a:cubicBezTo>
                  <a:cubicBezTo>
                    <a:pt x="8640" y="21600"/>
                    <a:pt x="1512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2" name="Line"/>
            <p:cNvSpPr/>
            <p:nvPr/>
          </p:nvSpPr>
          <p:spPr>
            <a:xfrm>
              <a:off x="4692649" y="4802734"/>
              <a:ext cx="206429" cy="51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83" extrusionOk="0">
                  <a:moveTo>
                    <a:pt x="0" y="7792"/>
                  </a:moveTo>
                  <a:cubicBezTo>
                    <a:pt x="864" y="9192"/>
                    <a:pt x="1728" y="10591"/>
                    <a:pt x="2592" y="12340"/>
                  </a:cubicBezTo>
                  <a:cubicBezTo>
                    <a:pt x="3456" y="14089"/>
                    <a:pt x="4320" y="16188"/>
                    <a:pt x="4752" y="17456"/>
                  </a:cubicBezTo>
                  <a:cubicBezTo>
                    <a:pt x="5184" y="18724"/>
                    <a:pt x="5184" y="19161"/>
                    <a:pt x="5292" y="19773"/>
                  </a:cubicBezTo>
                  <a:cubicBezTo>
                    <a:pt x="5400" y="20385"/>
                    <a:pt x="5616" y="21172"/>
                    <a:pt x="5724" y="21347"/>
                  </a:cubicBezTo>
                  <a:cubicBezTo>
                    <a:pt x="5832" y="21522"/>
                    <a:pt x="5832" y="21085"/>
                    <a:pt x="5616" y="19511"/>
                  </a:cubicBezTo>
                  <a:cubicBezTo>
                    <a:pt x="5400" y="17937"/>
                    <a:pt x="4968" y="15226"/>
                    <a:pt x="4644" y="12427"/>
                  </a:cubicBezTo>
                  <a:cubicBezTo>
                    <a:pt x="4320" y="9629"/>
                    <a:pt x="4104" y="6743"/>
                    <a:pt x="4104" y="4819"/>
                  </a:cubicBezTo>
                  <a:cubicBezTo>
                    <a:pt x="4104" y="2895"/>
                    <a:pt x="4320" y="1933"/>
                    <a:pt x="4860" y="1277"/>
                  </a:cubicBezTo>
                  <a:cubicBezTo>
                    <a:pt x="5400" y="622"/>
                    <a:pt x="6264" y="272"/>
                    <a:pt x="7776" y="97"/>
                  </a:cubicBezTo>
                  <a:cubicBezTo>
                    <a:pt x="9288" y="-78"/>
                    <a:pt x="11448" y="-78"/>
                    <a:pt x="13932" y="622"/>
                  </a:cubicBezTo>
                  <a:cubicBezTo>
                    <a:pt x="16416" y="1321"/>
                    <a:pt x="19224" y="2720"/>
                    <a:pt x="20412" y="3988"/>
                  </a:cubicBezTo>
                  <a:cubicBezTo>
                    <a:pt x="21600" y="5256"/>
                    <a:pt x="21168" y="6393"/>
                    <a:pt x="19116" y="7224"/>
                  </a:cubicBezTo>
                  <a:cubicBezTo>
                    <a:pt x="17064" y="8055"/>
                    <a:pt x="13392" y="8579"/>
                    <a:pt x="10476" y="8929"/>
                  </a:cubicBezTo>
                  <a:cubicBezTo>
                    <a:pt x="7560" y="9279"/>
                    <a:pt x="5400" y="9454"/>
                    <a:pt x="3672" y="9760"/>
                  </a:cubicBezTo>
                  <a:cubicBezTo>
                    <a:pt x="1944" y="10066"/>
                    <a:pt x="648" y="10503"/>
                    <a:pt x="540" y="10853"/>
                  </a:cubicBezTo>
                  <a:cubicBezTo>
                    <a:pt x="432" y="11203"/>
                    <a:pt x="1512" y="11465"/>
                    <a:pt x="2592" y="11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3" name="Line"/>
            <p:cNvSpPr/>
            <p:nvPr/>
          </p:nvSpPr>
          <p:spPr>
            <a:xfrm>
              <a:off x="4917799" y="5307721"/>
              <a:ext cx="16152" cy="12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427" extrusionOk="0">
                  <a:moveTo>
                    <a:pt x="20601" y="3551"/>
                  </a:moveTo>
                  <a:cubicBezTo>
                    <a:pt x="15201" y="1689"/>
                    <a:pt x="9801" y="-173"/>
                    <a:pt x="5751" y="13"/>
                  </a:cubicBezTo>
                  <a:cubicBezTo>
                    <a:pt x="1701" y="199"/>
                    <a:pt x="-999" y="2434"/>
                    <a:pt x="351" y="6344"/>
                  </a:cubicBezTo>
                  <a:cubicBezTo>
                    <a:pt x="1701" y="10255"/>
                    <a:pt x="7101" y="15841"/>
                    <a:pt x="12501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4" name="Line"/>
            <p:cNvSpPr/>
            <p:nvPr/>
          </p:nvSpPr>
          <p:spPr>
            <a:xfrm>
              <a:off x="4925154" y="5187931"/>
              <a:ext cx="27846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424" extrusionOk="0">
                  <a:moveTo>
                    <a:pt x="20297" y="12324"/>
                  </a:moveTo>
                  <a:cubicBezTo>
                    <a:pt x="11040" y="5574"/>
                    <a:pt x="1783" y="-1176"/>
                    <a:pt x="240" y="174"/>
                  </a:cubicBezTo>
                  <a:cubicBezTo>
                    <a:pt x="-1303" y="1524"/>
                    <a:pt x="4868" y="10974"/>
                    <a:pt x="11040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5" name="Line"/>
            <p:cNvSpPr/>
            <p:nvPr/>
          </p:nvSpPr>
          <p:spPr>
            <a:xfrm>
              <a:off x="5016499" y="5295021"/>
              <a:ext cx="100593" cy="33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1" extrusionOk="0">
                  <a:moveTo>
                    <a:pt x="8100" y="1295"/>
                  </a:moveTo>
                  <a:cubicBezTo>
                    <a:pt x="8100" y="616"/>
                    <a:pt x="8100" y="-63"/>
                    <a:pt x="8325" y="5"/>
                  </a:cubicBezTo>
                  <a:cubicBezTo>
                    <a:pt x="8550" y="73"/>
                    <a:pt x="9000" y="888"/>
                    <a:pt x="10575" y="2858"/>
                  </a:cubicBezTo>
                  <a:cubicBezTo>
                    <a:pt x="12150" y="4828"/>
                    <a:pt x="14850" y="7952"/>
                    <a:pt x="16875" y="10805"/>
                  </a:cubicBezTo>
                  <a:cubicBezTo>
                    <a:pt x="18900" y="13658"/>
                    <a:pt x="20250" y="16239"/>
                    <a:pt x="20925" y="18005"/>
                  </a:cubicBezTo>
                  <a:cubicBezTo>
                    <a:pt x="21600" y="19771"/>
                    <a:pt x="21600" y="20722"/>
                    <a:pt x="20475" y="21129"/>
                  </a:cubicBezTo>
                  <a:cubicBezTo>
                    <a:pt x="19350" y="21537"/>
                    <a:pt x="17100" y="21401"/>
                    <a:pt x="13950" y="20314"/>
                  </a:cubicBezTo>
                  <a:cubicBezTo>
                    <a:pt x="10800" y="19228"/>
                    <a:pt x="6750" y="17190"/>
                    <a:pt x="4275" y="15084"/>
                  </a:cubicBezTo>
                  <a:cubicBezTo>
                    <a:pt x="1800" y="12979"/>
                    <a:pt x="900" y="10805"/>
                    <a:pt x="0" y="8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6" name="Line"/>
            <p:cNvSpPr/>
            <p:nvPr/>
          </p:nvSpPr>
          <p:spPr>
            <a:xfrm>
              <a:off x="5071654" y="5143753"/>
              <a:ext cx="464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extrusionOk="0">
                  <a:moveTo>
                    <a:pt x="885" y="21600"/>
                  </a:moveTo>
                  <a:cubicBezTo>
                    <a:pt x="-54" y="16457"/>
                    <a:pt x="-993" y="11314"/>
                    <a:pt x="2294" y="7714"/>
                  </a:cubicBezTo>
                  <a:cubicBezTo>
                    <a:pt x="5581" y="4114"/>
                    <a:pt x="13094" y="2057"/>
                    <a:pt x="206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7" name="Line"/>
            <p:cNvSpPr/>
            <p:nvPr/>
          </p:nvSpPr>
          <p:spPr>
            <a:xfrm>
              <a:off x="5289549" y="508660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8" name="Line"/>
            <p:cNvSpPr/>
            <p:nvPr/>
          </p:nvSpPr>
          <p:spPr>
            <a:xfrm>
              <a:off x="5346699" y="5200903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69" name="Line"/>
            <p:cNvSpPr/>
            <p:nvPr/>
          </p:nvSpPr>
          <p:spPr>
            <a:xfrm>
              <a:off x="5861049" y="4802074"/>
              <a:ext cx="181244" cy="50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34" extrusionOk="0">
                  <a:moveTo>
                    <a:pt x="0" y="9398"/>
                  </a:moveTo>
                  <a:cubicBezTo>
                    <a:pt x="248" y="8678"/>
                    <a:pt x="497" y="7958"/>
                    <a:pt x="993" y="7778"/>
                  </a:cubicBezTo>
                  <a:cubicBezTo>
                    <a:pt x="1490" y="7598"/>
                    <a:pt x="2234" y="7958"/>
                    <a:pt x="3476" y="9398"/>
                  </a:cubicBezTo>
                  <a:cubicBezTo>
                    <a:pt x="4717" y="10838"/>
                    <a:pt x="6455" y="13358"/>
                    <a:pt x="7572" y="15383"/>
                  </a:cubicBezTo>
                  <a:cubicBezTo>
                    <a:pt x="8690" y="17408"/>
                    <a:pt x="9186" y="18938"/>
                    <a:pt x="9559" y="19973"/>
                  </a:cubicBezTo>
                  <a:cubicBezTo>
                    <a:pt x="9931" y="21008"/>
                    <a:pt x="10179" y="21548"/>
                    <a:pt x="10303" y="21413"/>
                  </a:cubicBezTo>
                  <a:cubicBezTo>
                    <a:pt x="10428" y="21278"/>
                    <a:pt x="10428" y="20468"/>
                    <a:pt x="10179" y="18938"/>
                  </a:cubicBezTo>
                  <a:cubicBezTo>
                    <a:pt x="9931" y="17408"/>
                    <a:pt x="9434" y="15158"/>
                    <a:pt x="8938" y="12233"/>
                  </a:cubicBezTo>
                  <a:cubicBezTo>
                    <a:pt x="8441" y="9308"/>
                    <a:pt x="7945" y="5708"/>
                    <a:pt x="7697" y="3683"/>
                  </a:cubicBezTo>
                  <a:cubicBezTo>
                    <a:pt x="7448" y="1658"/>
                    <a:pt x="7448" y="1208"/>
                    <a:pt x="7945" y="848"/>
                  </a:cubicBezTo>
                  <a:cubicBezTo>
                    <a:pt x="8441" y="488"/>
                    <a:pt x="9434" y="218"/>
                    <a:pt x="10676" y="83"/>
                  </a:cubicBezTo>
                  <a:cubicBezTo>
                    <a:pt x="11917" y="-52"/>
                    <a:pt x="13407" y="-52"/>
                    <a:pt x="15021" y="308"/>
                  </a:cubicBezTo>
                  <a:cubicBezTo>
                    <a:pt x="16634" y="668"/>
                    <a:pt x="18372" y="1388"/>
                    <a:pt x="19614" y="2468"/>
                  </a:cubicBezTo>
                  <a:cubicBezTo>
                    <a:pt x="20855" y="3548"/>
                    <a:pt x="21600" y="4988"/>
                    <a:pt x="21103" y="6158"/>
                  </a:cubicBezTo>
                  <a:cubicBezTo>
                    <a:pt x="20607" y="7328"/>
                    <a:pt x="18869" y="8228"/>
                    <a:pt x="16510" y="8813"/>
                  </a:cubicBezTo>
                  <a:cubicBezTo>
                    <a:pt x="14152" y="9398"/>
                    <a:pt x="11172" y="9668"/>
                    <a:pt x="8193" y="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0" name="Line"/>
            <p:cNvSpPr/>
            <p:nvPr/>
          </p:nvSpPr>
          <p:spPr>
            <a:xfrm>
              <a:off x="6054635" y="5035803"/>
              <a:ext cx="238215" cy="24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2" extrusionOk="0">
                  <a:moveTo>
                    <a:pt x="1442" y="9497"/>
                  </a:moveTo>
                  <a:cubicBezTo>
                    <a:pt x="678" y="8379"/>
                    <a:pt x="-87" y="7262"/>
                    <a:pt x="9" y="6610"/>
                  </a:cubicBezTo>
                  <a:cubicBezTo>
                    <a:pt x="104" y="5959"/>
                    <a:pt x="1060" y="5772"/>
                    <a:pt x="3258" y="6238"/>
                  </a:cubicBezTo>
                  <a:cubicBezTo>
                    <a:pt x="5456" y="6703"/>
                    <a:pt x="8897" y="7821"/>
                    <a:pt x="10617" y="9962"/>
                  </a:cubicBezTo>
                  <a:cubicBezTo>
                    <a:pt x="12338" y="12103"/>
                    <a:pt x="12338" y="15269"/>
                    <a:pt x="12051" y="17317"/>
                  </a:cubicBezTo>
                  <a:cubicBezTo>
                    <a:pt x="11764" y="19366"/>
                    <a:pt x="11191" y="20297"/>
                    <a:pt x="10331" y="20855"/>
                  </a:cubicBezTo>
                  <a:cubicBezTo>
                    <a:pt x="9471" y="21414"/>
                    <a:pt x="8324" y="21600"/>
                    <a:pt x="7463" y="20948"/>
                  </a:cubicBezTo>
                  <a:cubicBezTo>
                    <a:pt x="6603" y="20297"/>
                    <a:pt x="6030" y="18807"/>
                    <a:pt x="6412" y="16666"/>
                  </a:cubicBezTo>
                  <a:cubicBezTo>
                    <a:pt x="6794" y="14524"/>
                    <a:pt x="8132" y="11731"/>
                    <a:pt x="10809" y="8845"/>
                  </a:cubicBezTo>
                  <a:cubicBezTo>
                    <a:pt x="13485" y="5959"/>
                    <a:pt x="17499" y="2979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1" name="Line"/>
            <p:cNvSpPr/>
            <p:nvPr/>
          </p:nvSpPr>
          <p:spPr>
            <a:xfrm>
              <a:off x="6378928" y="4852777"/>
              <a:ext cx="129823" cy="37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82" extrusionOk="0">
                  <a:moveTo>
                    <a:pt x="17187" y="3918"/>
                  </a:moveTo>
                  <a:cubicBezTo>
                    <a:pt x="17536" y="3314"/>
                    <a:pt x="17884" y="2711"/>
                    <a:pt x="18058" y="1987"/>
                  </a:cubicBezTo>
                  <a:cubicBezTo>
                    <a:pt x="18233" y="1263"/>
                    <a:pt x="18233" y="418"/>
                    <a:pt x="17362" y="117"/>
                  </a:cubicBezTo>
                  <a:cubicBezTo>
                    <a:pt x="16491" y="-185"/>
                    <a:pt x="14749" y="56"/>
                    <a:pt x="11787" y="1323"/>
                  </a:cubicBezTo>
                  <a:cubicBezTo>
                    <a:pt x="8826" y="2590"/>
                    <a:pt x="4645" y="4883"/>
                    <a:pt x="2381" y="7659"/>
                  </a:cubicBezTo>
                  <a:cubicBezTo>
                    <a:pt x="116" y="10434"/>
                    <a:pt x="-232" y="13692"/>
                    <a:pt x="116" y="16106"/>
                  </a:cubicBezTo>
                  <a:cubicBezTo>
                    <a:pt x="465" y="18519"/>
                    <a:pt x="1510" y="20088"/>
                    <a:pt x="5168" y="20751"/>
                  </a:cubicBezTo>
                  <a:cubicBezTo>
                    <a:pt x="8826" y="21415"/>
                    <a:pt x="15097" y="21174"/>
                    <a:pt x="21368" y="20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2" name="Line"/>
            <p:cNvSpPr/>
            <p:nvPr/>
          </p:nvSpPr>
          <p:spPr>
            <a:xfrm>
              <a:off x="6633633" y="5048503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800" y="5472"/>
                    <a:pt x="0" y="10944"/>
                    <a:pt x="0" y="14544"/>
                  </a:cubicBezTo>
                  <a:cubicBezTo>
                    <a:pt x="0" y="18144"/>
                    <a:pt x="1080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3" name="Line"/>
            <p:cNvSpPr/>
            <p:nvPr/>
          </p:nvSpPr>
          <p:spPr>
            <a:xfrm>
              <a:off x="6648449" y="4892083"/>
              <a:ext cx="50801" cy="2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42" extrusionOk="0">
                  <a:moveTo>
                    <a:pt x="21600" y="11375"/>
                  </a:moveTo>
                  <a:cubicBezTo>
                    <a:pt x="17100" y="8495"/>
                    <a:pt x="12600" y="5615"/>
                    <a:pt x="9000" y="7055"/>
                  </a:cubicBezTo>
                  <a:cubicBezTo>
                    <a:pt x="5400" y="8495"/>
                    <a:pt x="2700" y="14255"/>
                    <a:pt x="4950" y="17135"/>
                  </a:cubicBezTo>
                  <a:cubicBezTo>
                    <a:pt x="7200" y="20015"/>
                    <a:pt x="14400" y="20015"/>
                    <a:pt x="17550" y="15695"/>
                  </a:cubicBezTo>
                  <a:cubicBezTo>
                    <a:pt x="20700" y="11375"/>
                    <a:pt x="19800" y="2735"/>
                    <a:pt x="16200" y="575"/>
                  </a:cubicBezTo>
                  <a:cubicBezTo>
                    <a:pt x="12600" y="-1585"/>
                    <a:pt x="6300" y="2735"/>
                    <a:pt x="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4" name="Line"/>
            <p:cNvSpPr/>
            <p:nvPr/>
          </p:nvSpPr>
          <p:spPr>
            <a:xfrm>
              <a:off x="6979648" y="5143753"/>
              <a:ext cx="386352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3" extrusionOk="0">
                  <a:moveTo>
                    <a:pt x="1714" y="8640"/>
                  </a:moveTo>
                  <a:cubicBezTo>
                    <a:pt x="888" y="10080"/>
                    <a:pt x="62" y="11520"/>
                    <a:pt x="3" y="13680"/>
                  </a:cubicBezTo>
                  <a:cubicBezTo>
                    <a:pt x="-56" y="15840"/>
                    <a:pt x="652" y="18720"/>
                    <a:pt x="2954" y="20160"/>
                  </a:cubicBezTo>
                  <a:cubicBezTo>
                    <a:pt x="5255" y="21600"/>
                    <a:pt x="9151" y="21600"/>
                    <a:pt x="12337" y="20880"/>
                  </a:cubicBezTo>
                  <a:cubicBezTo>
                    <a:pt x="15524" y="20160"/>
                    <a:pt x="18003" y="18720"/>
                    <a:pt x="19419" y="15120"/>
                  </a:cubicBezTo>
                  <a:cubicBezTo>
                    <a:pt x="20836" y="11520"/>
                    <a:pt x="21190" y="5760"/>
                    <a:pt x="215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5" name="Line"/>
            <p:cNvSpPr/>
            <p:nvPr/>
          </p:nvSpPr>
          <p:spPr>
            <a:xfrm>
              <a:off x="7255933" y="5068531"/>
              <a:ext cx="149534" cy="19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93" extrusionOk="0">
                  <a:moveTo>
                    <a:pt x="7500" y="3377"/>
                  </a:moveTo>
                  <a:cubicBezTo>
                    <a:pt x="6000" y="2680"/>
                    <a:pt x="4500" y="1983"/>
                    <a:pt x="3000" y="1403"/>
                  </a:cubicBezTo>
                  <a:cubicBezTo>
                    <a:pt x="1500" y="822"/>
                    <a:pt x="0" y="358"/>
                    <a:pt x="0" y="125"/>
                  </a:cubicBezTo>
                  <a:cubicBezTo>
                    <a:pt x="0" y="-107"/>
                    <a:pt x="1500" y="-107"/>
                    <a:pt x="5250" y="938"/>
                  </a:cubicBezTo>
                  <a:cubicBezTo>
                    <a:pt x="9000" y="1983"/>
                    <a:pt x="15000" y="4074"/>
                    <a:pt x="18150" y="6396"/>
                  </a:cubicBezTo>
                  <a:cubicBezTo>
                    <a:pt x="21300" y="8719"/>
                    <a:pt x="21600" y="11274"/>
                    <a:pt x="20850" y="13828"/>
                  </a:cubicBezTo>
                  <a:cubicBezTo>
                    <a:pt x="20100" y="16383"/>
                    <a:pt x="18300" y="18938"/>
                    <a:pt x="165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6" name="Line"/>
            <p:cNvSpPr/>
            <p:nvPr/>
          </p:nvSpPr>
          <p:spPr>
            <a:xfrm>
              <a:off x="7598833" y="5054853"/>
              <a:ext cx="74084" cy="39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extrusionOk="0">
                  <a:moveTo>
                    <a:pt x="9874" y="0"/>
                  </a:moveTo>
                  <a:cubicBezTo>
                    <a:pt x="12960" y="3314"/>
                    <a:pt x="16046" y="6629"/>
                    <a:pt x="18206" y="9543"/>
                  </a:cubicBezTo>
                  <a:cubicBezTo>
                    <a:pt x="20366" y="12457"/>
                    <a:pt x="21600" y="14971"/>
                    <a:pt x="21600" y="16743"/>
                  </a:cubicBezTo>
                  <a:cubicBezTo>
                    <a:pt x="21600" y="18514"/>
                    <a:pt x="20366" y="19543"/>
                    <a:pt x="18206" y="20286"/>
                  </a:cubicBezTo>
                  <a:cubicBezTo>
                    <a:pt x="16046" y="21029"/>
                    <a:pt x="12960" y="21486"/>
                    <a:pt x="10183" y="21543"/>
                  </a:cubicBezTo>
                  <a:cubicBezTo>
                    <a:pt x="7406" y="21600"/>
                    <a:pt x="4937" y="21257"/>
                    <a:pt x="3086" y="20171"/>
                  </a:cubicBezTo>
                  <a:cubicBezTo>
                    <a:pt x="1234" y="19086"/>
                    <a:pt x="0" y="17257"/>
                    <a:pt x="0" y="15486"/>
                  </a:cubicBezTo>
                  <a:cubicBezTo>
                    <a:pt x="0" y="13714"/>
                    <a:pt x="1234" y="12000"/>
                    <a:pt x="2469" y="1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7" name="Line"/>
            <p:cNvSpPr/>
            <p:nvPr/>
          </p:nvSpPr>
          <p:spPr>
            <a:xfrm>
              <a:off x="7639413" y="4883960"/>
              <a:ext cx="63138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329" extrusionOk="0">
                  <a:moveTo>
                    <a:pt x="1971" y="21329"/>
                  </a:moveTo>
                  <a:cubicBezTo>
                    <a:pt x="578" y="14129"/>
                    <a:pt x="-816" y="6929"/>
                    <a:pt x="578" y="3329"/>
                  </a:cubicBezTo>
                  <a:cubicBezTo>
                    <a:pt x="1971" y="-271"/>
                    <a:pt x="6152" y="-271"/>
                    <a:pt x="9984" y="243"/>
                  </a:cubicBezTo>
                  <a:cubicBezTo>
                    <a:pt x="13816" y="758"/>
                    <a:pt x="17300" y="1786"/>
                    <a:pt x="20784" y="2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8" name="Line"/>
            <p:cNvSpPr/>
            <p:nvPr/>
          </p:nvSpPr>
          <p:spPr>
            <a:xfrm>
              <a:off x="7766049" y="4838953"/>
              <a:ext cx="12601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600" extrusionOk="0">
                  <a:moveTo>
                    <a:pt x="2090" y="0"/>
                  </a:moveTo>
                  <a:cubicBezTo>
                    <a:pt x="7665" y="1611"/>
                    <a:pt x="13239" y="3221"/>
                    <a:pt x="16723" y="5400"/>
                  </a:cubicBezTo>
                  <a:cubicBezTo>
                    <a:pt x="20206" y="7579"/>
                    <a:pt x="21600" y="10326"/>
                    <a:pt x="20206" y="12979"/>
                  </a:cubicBezTo>
                  <a:cubicBezTo>
                    <a:pt x="18813" y="15632"/>
                    <a:pt x="14632" y="18189"/>
                    <a:pt x="10800" y="19611"/>
                  </a:cubicBezTo>
                  <a:cubicBezTo>
                    <a:pt x="6968" y="21032"/>
                    <a:pt x="3484" y="213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79" name="Line"/>
            <p:cNvSpPr/>
            <p:nvPr/>
          </p:nvSpPr>
          <p:spPr>
            <a:xfrm>
              <a:off x="8951383" y="3818704"/>
              <a:ext cx="152798" cy="47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05" extrusionOk="0">
                  <a:moveTo>
                    <a:pt x="1184" y="7969"/>
                  </a:moveTo>
                  <a:cubicBezTo>
                    <a:pt x="592" y="7297"/>
                    <a:pt x="0" y="6625"/>
                    <a:pt x="0" y="6577"/>
                  </a:cubicBezTo>
                  <a:cubicBezTo>
                    <a:pt x="0" y="6529"/>
                    <a:pt x="592" y="7105"/>
                    <a:pt x="1332" y="8545"/>
                  </a:cubicBezTo>
                  <a:cubicBezTo>
                    <a:pt x="2071" y="9985"/>
                    <a:pt x="2959" y="12289"/>
                    <a:pt x="3403" y="14401"/>
                  </a:cubicBezTo>
                  <a:cubicBezTo>
                    <a:pt x="3847" y="16513"/>
                    <a:pt x="3847" y="18433"/>
                    <a:pt x="3847" y="19681"/>
                  </a:cubicBezTo>
                  <a:cubicBezTo>
                    <a:pt x="3847" y="20929"/>
                    <a:pt x="3847" y="21505"/>
                    <a:pt x="3847" y="21505"/>
                  </a:cubicBezTo>
                  <a:cubicBezTo>
                    <a:pt x="3847" y="21505"/>
                    <a:pt x="3847" y="20929"/>
                    <a:pt x="3847" y="18529"/>
                  </a:cubicBezTo>
                  <a:cubicBezTo>
                    <a:pt x="3847" y="16129"/>
                    <a:pt x="3847" y="11905"/>
                    <a:pt x="3995" y="8785"/>
                  </a:cubicBezTo>
                  <a:cubicBezTo>
                    <a:pt x="4142" y="5665"/>
                    <a:pt x="4438" y="3649"/>
                    <a:pt x="4882" y="2353"/>
                  </a:cubicBezTo>
                  <a:cubicBezTo>
                    <a:pt x="5326" y="1057"/>
                    <a:pt x="5918" y="481"/>
                    <a:pt x="6953" y="193"/>
                  </a:cubicBezTo>
                  <a:cubicBezTo>
                    <a:pt x="7989" y="-95"/>
                    <a:pt x="9468" y="-95"/>
                    <a:pt x="11392" y="433"/>
                  </a:cubicBezTo>
                  <a:cubicBezTo>
                    <a:pt x="13315" y="961"/>
                    <a:pt x="15682" y="2017"/>
                    <a:pt x="17605" y="3361"/>
                  </a:cubicBezTo>
                  <a:cubicBezTo>
                    <a:pt x="19529" y="4705"/>
                    <a:pt x="21008" y="6337"/>
                    <a:pt x="21304" y="7345"/>
                  </a:cubicBezTo>
                  <a:cubicBezTo>
                    <a:pt x="21600" y="8353"/>
                    <a:pt x="20712" y="8737"/>
                    <a:pt x="18641" y="9073"/>
                  </a:cubicBezTo>
                  <a:cubicBezTo>
                    <a:pt x="16570" y="9409"/>
                    <a:pt x="13315" y="9697"/>
                    <a:pt x="10800" y="9841"/>
                  </a:cubicBezTo>
                  <a:cubicBezTo>
                    <a:pt x="8285" y="9985"/>
                    <a:pt x="6510" y="9985"/>
                    <a:pt x="5622" y="10225"/>
                  </a:cubicBezTo>
                  <a:cubicBezTo>
                    <a:pt x="4734" y="10465"/>
                    <a:pt x="4734" y="10945"/>
                    <a:pt x="4734" y="1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0" name="Line"/>
            <p:cNvSpPr/>
            <p:nvPr/>
          </p:nvSpPr>
          <p:spPr>
            <a:xfrm>
              <a:off x="9110126" y="4245943"/>
              <a:ext cx="179924" cy="14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41" extrusionOk="0">
                  <a:moveTo>
                    <a:pt x="12911" y="3135"/>
                  </a:moveTo>
                  <a:cubicBezTo>
                    <a:pt x="12166" y="1901"/>
                    <a:pt x="11421" y="667"/>
                    <a:pt x="10428" y="204"/>
                  </a:cubicBezTo>
                  <a:cubicBezTo>
                    <a:pt x="9435" y="-259"/>
                    <a:pt x="8194" y="50"/>
                    <a:pt x="6580" y="1284"/>
                  </a:cubicBezTo>
                  <a:cubicBezTo>
                    <a:pt x="4966" y="2518"/>
                    <a:pt x="2980" y="4678"/>
                    <a:pt x="1614" y="7455"/>
                  </a:cubicBezTo>
                  <a:cubicBezTo>
                    <a:pt x="249" y="10232"/>
                    <a:pt x="-496" y="13627"/>
                    <a:pt x="373" y="16404"/>
                  </a:cubicBezTo>
                  <a:cubicBezTo>
                    <a:pt x="1242" y="19181"/>
                    <a:pt x="3725" y="21341"/>
                    <a:pt x="7449" y="21341"/>
                  </a:cubicBezTo>
                  <a:cubicBezTo>
                    <a:pt x="11173" y="21341"/>
                    <a:pt x="16138" y="19181"/>
                    <a:pt x="21104" y="17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1" name="Line"/>
            <p:cNvSpPr/>
            <p:nvPr/>
          </p:nvSpPr>
          <p:spPr>
            <a:xfrm>
              <a:off x="9341820" y="4250140"/>
              <a:ext cx="202230" cy="17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81" extrusionOk="0">
                  <a:moveTo>
                    <a:pt x="9250" y="7593"/>
                  </a:moveTo>
                  <a:cubicBezTo>
                    <a:pt x="9473" y="6292"/>
                    <a:pt x="9696" y="4991"/>
                    <a:pt x="10141" y="3690"/>
                  </a:cubicBezTo>
                  <a:cubicBezTo>
                    <a:pt x="10586" y="2388"/>
                    <a:pt x="11254" y="1087"/>
                    <a:pt x="10920" y="437"/>
                  </a:cubicBezTo>
                  <a:cubicBezTo>
                    <a:pt x="10586" y="-214"/>
                    <a:pt x="9250" y="-214"/>
                    <a:pt x="7357" y="957"/>
                  </a:cubicBezTo>
                  <a:cubicBezTo>
                    <a:pt x="5465" y="2128"/>
                    <a:pt x="3015" y="4470"/>
                    <a:pt x="1568" y="7333"/>
                  </a:cubicBezTo>
                  <a:cubicBezTo>
                    <a:pt x="120" y="10196"/>
                    <a:pt x="-325" y="13579"/>
                    <a:pt x="232" y="16181"/>
                  </a:cubicBezTo>
                  <a:cubicBezTo>
                    <a:pt x="788" y="18784"/>
                    <a:pt x="2347" y="20605"/>
                    <a:pt x="5576" y="20996"/>
                  </a:cubicBezTo>
                  <a:cubicBezTo>
                    <a:pt x="8805" y="21386"/>
                    <a:pt x="13704" y="20345"/>
                    <a:pt x="16599" y="19564"/>
                  </a:cubicBezTo>
                  <a:cubicBezTo>
                    <a:pt x="19494" y="18784"/>
                    <a:pt x="20384" y="18263"/>
                    <a:pt x="21275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2" name="Line"/>
            <p:cNvSpPr/>
            <p:nvPr/>
          </p:nvSpPr>
          <p:spPr>
            <a:xfrm>
              <a:off x="9778727" y="4089653"/>
              <a:ext cx="22252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extrusionOk="0">
                  <a:moveTo>
                    <a:pt x="1860" y="0"/>
                  </a:moveTo>
                  <a:cubicBezTo>
                    <a:pt x="841" y="3600"/>
                    <a:pt x="-178" y="7200"/>
                    <a:pt x="26" y="9000"/>
                  </a:cubicBezTo>
                  <a:cubicBezTo>
                    <a:pt x="230" y="10800"/>
                    <a:pt x="1656" y="10800"/>
                    <a:pt x="5426" y="12600"/>
                  </a:cubicBezTo>
                  <a:cubicBezTo>
                    <a:pt x="9196" y="14400"/>
                    <a:pt x="15309" y="18000"/>
                    <a:pt x="214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3" name="Line"/>
            <p:cNvSpPr/>
            <p:nvPr/>
          </p:nvSpPr>
          <p:spPr>
            <a:xfrm>
              <a:off x="9795933" y="4229353"/>
              <a:ext cx="230717" cy="4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extrusionOk="0">
                  <a:moveTo>
                    <a:pt x="6143" y="0"/>
                  </a:moveTo>
                  <a:cubicBezTo>
                    <a:pt x="4756" y="3600"/>
                    <a:pt x="3369" y="7200"/>
                    <a:pt x="2180" y="10800"/>
                  </a:cubicBezTo>
                  <a:cubicBezTo>
                    <a:pt x="991" y="14400"/>
                    <a:pt x="0" y="18000"/>
                    <a:pt x="0" y="19800"/>
                  </a:cubicBezTo>
                  <a:cubicBezTo>
                    <a:pt x="0" y="21600"/>
                    <a:pt x="991" y="21600"/>
                    <a:pt x="3963" y="19350"/>
                  </a:cubicBezTo>
                  <a:cubicBezTo>
                    <a:pt x="6936" y="17100"/>
                    <a:pt x="11890" y="12600"/>
                    <a:pt x="15160" y="9900"/>
                  </a:cubicBezTo>
                  <a:cubicBezTo>
                    <a:pt x="18429" y="7200"/>
                    <a:pt x="20015" y="63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4" name="Line"/>
            <p:cNvSpPr/>
            <p:nvPr/>
          </p:nvSpPr>
          <p:spPr>
            <a:xfrm>
              <a:off x="10269496" y="3988069"/>
              <a:ext cx="163554" cy="29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98" extrusionOk="0">
                  <a:moveTo>
                    <a:pt x="21398" y="3676"/>
                  </a:moveTo>
                  <a:cubicBezTo>
                    <a:pt x="21121" y="2603"/>
                    <a:pt x="20844" y="1531"/>
                    <a:pt x="20013" y="842"/>
                  </a:cubicBezTo>
                  <a:cubicBezTo>
                    <a:pt x="19183" y="152"/>
                    <a:pt x="17798" y="-154"/>
                    <a:pt x="16552" y="76"/>
                  </a:cubicBezTo>
                  <a:cubicBezTo>
                    <a:pt x="15306" y="306"/>
                    <a:pt x="14198" y="1072"/>
                    <a:pt x="11429" y="3523"/>
                  </a:cubicBezTo>
                  <a:cubicBezTo>
                    <a:pt x="8660" y="5974"/>
                    <a:pt x="4229" y="10110"/>
                    <a:pt x="2013" y="13097"/>
                  </a:cubicBezTo>
                  <a:cubicBezTo>
                    <a:pt x="-202" y="16084"/>
                    <a:pt x="-202" y="17923"/>
                    <a:pt x="213" y="19148"/>
                  </a:cubicBezTo>
                  <a:cubicBezTo>
                    <a:pt x="629" y="20374"/>
                    <a:pt x="1460" y="20986"/>
                    <a:pt x="3398" y="21216"/>
                  </a:cubicBezTo>
                  <a:cubicBezTo>
                    <a:pt x="5336" y="21446"/>
                    <a:pt x="8383" y="21293"/>
                    <a:pt x="11567" y="19455"/>
                  </a:cubicBezTo>
                  <a:cubicBezTo>
                    <a:pt x="14752" y="17616"/>
                    <a:pt x="18075" y="14093"/>
                    <a:pt x="19598" y="10952"/>
                  </a:cubicBezTo>
                  <a:cubicBezTo>
                    <a:pt x="21121" y="7812"/>
                    <a:pt x="20844" y="5055"/>
                    <a:pt x="20152" y="3446"/>
                  </a:cubicBezTo>
                  <a:cubicBezTo>
                    <a:pt x="19460" y="1837"/>
                    <a:pt x="18352" y="1378"/>
                    <a:pt x="17244" y="1225"/>
                  </a:cubicBezTo>
                  <a:cubicBezTo>
                    <a:pt x="16136" y="1072"/>
                    <a:pt x="15029" y="1225"/>
                    <a:pt x="13921" y="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5" name="Line"/>
            <p:cNvSpPr/>
            <p:nvPr/>
          </p:nvSpPr>
          <p:spPr>
            <a:xfrm>
              <a:off x="10566399" y="4102353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6" name="Line"/>
            <p:cNvSpPr/>
            <p:nvPr/>
          </p:nvSpPr>
          <p:spPr>
            <a:xfrm>
              <a:off x="10770972" y="3859152"/>
              <a:ext cx="84609" cy="54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07" extrusionOk="0">
                  <a:moveTo>
                    <a:pt x="18624" y="6883"/>
                  </a:moveTo>
                  <a:cubicBezTo>
                    <a:pt x="19678" y="4950"/>
                    <a:pt x="20731" y="3017"/>
                    <a:pt x="20995" y="1840"/>
                  </a:cubicBezTo>
                  <a:cubicBezTo>
                    <a:pt x="21258" y="663"/>
                    <a:pt x="20731" y="243"/>
                    <a:pt x="18887" y="75"/>
                  </a:cubicBezTo>
                  <a:cubicBezTo>
                    <a:pt x="17043" y="-93"/>
                    <a:pt x="13882" y="-9"/>
                    <a:pt x="10458" y="621"/>
                  </a:cubicBezTo>
                  <a:cubicBezTo>
                    <a:pt x="7034" y="1252"/>
                    <a:pt x="3346" y="2428"/>
                    <a:pt x="1502" y="3647"/>
                  </a:cubicBezTo>
                  <a:cubicBezTo>
                    <a:pt x="-342" y="4866"/>
                    <a:pt x="-342" y="6126"/>
                    <a:pt x="712" y="6883"/>
                  </a:cubicBezTo>
                  <a:cubicBezTo>
                    <a:pt x="1765" y="7639"/>
                    <a:pt x="3873" y="7891"/>
                    <a:pt x="5980" y="7891"/>
                  </a:cubicBezTo>
                  <a:cubicBezTo>
                    <a:pt x="8087" y="7891"/>
                    <a:pt x="10195" y="7639"/>
                    <a:pt x="12302" y="7303"/>
                  </a:cubicBezTo>
                  <a:cubicBezTo>
                    <a:pt x="14409" y="6967"/>
                    <a:pt x="16517" y="6547"/>
                    <a:pt x="17834" y="6589"/>
                  </a:cubicBezTo>
                  <a:cubicBezTo>
                    <a:pt x="19151" y="6631"/>
                    <a:pt x="19678" y="7135"/>
                    <a:pt x="18887" y="8648"/>
                  </a:cubicBezTo>
                  <a:cubicBezTo>
                    <a:pt x="18097" y="10161"/>
                    <a:pt x="15990" y="12682"/>
                    <a:pt x="14146" y="14783"/>
                  </a:cubicBezTo>
                  <a:cubicBezTo>
                    <a:pt x="12302" y="16884"/>
                    <a:pt x="10721" y="18565"/>
                    <a:pt x="9668" y="19616"/>
                  </a:cubicBezTo>
                  <a:cubicBezTo>
                    <a:pt x="8614" y="20667"/>
                    <a:pt x="8087" y="21087"/>
                    <a:pt x="7560" y="21297"/>
                  </a:cubicBezTo>
                  <a:cubicBezTo>
                    <a:pt x="7034" y="21507"/>
                    <a:pt x="6507" y="21507"/>
                    <a:pt x="598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7" name="Line"/>
            <p:cNvSpPr/>
            <p:nvPr/>
          </p:nvSpPr>
          <p:spPr>
            <a:xfrm>
              <a:off x="8997949" y="4668314"/>
              <a:ext cx="169947" cy="4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76" extrusionOk="0">
                  <a:moveTo>
                    <a:pt x="0" y="4421"/>
                  </a:moveTo>
                  <a:cubicBezTo>
                    <a:pt x="790" y="6402"/>
                    <a:pt x="1580" y="8384"/>
                    <a:pt x="2239" y="11059"/>
                  </a:cubicBezTo>
                  <a:cubicBezTo>
                    <a:pt x="2898" y="13735"/>
                    <a:pt x="3424" y="17103"/>
                    <a:pt x="3688" y="19035"/>
                  </a:cubicBezTo>
                  <a:cubicBezTo>
                    <a:pt x="3951" y="20968"/>
                    <a:pt x="3951" y="21463"/>
                    <a:pt x="4083" y="21364"/>
                  </a:cubicBezTo>
                  <a:cubicBezTo>
                    <a:pt x="4215" y="21265"/>
                    <a:pt x="4478" y="20571"/>
                    <a:pt x="4873" y="18441"/>
                  </a:cubicBezTo>
                  <a:cubicBezTo>
                    <a:pt x="5268" y="16311"/>
                    <a:pt x="5795" y="12744"/>
                    <a:pt x="5927" y="9722"/>
                  </a:cubicBezTo>
                  <a:cubicBezTo>
                    <a:pt x="6059" y="6700"/>
                    <a:pt x="5795" y="4223"/>
                    <a:pt x="5795" y="2736"/>
                  </a:cubicBezTo>
                  <a:cubicBezTo>
                    <a:pt x="5795" y="1250"/>
                    <a:pt x="6059" y="755"/>
                    <a:pt x="6849" y="408"/>
                  </a:cubicBezTo>
                  <a:cubicBezTo>
                    <a:pt x="7639" y="61"/>
                    <a:pt x="8956" y="-137"/>
                    <a:pt x="10537" y="111"/>
                  </a:cubicBezTo>
                  <a:cubicBezTo>
                    <a:pt x="12117" y="358"/>
                    <a:pt x="13961" y="1052"/>
                    <a:pt x="15937" y="2291"/>
                  </a:cubicBezTo>
                  <a:cubicBezTo>
                    <a:pt x="17912" y="3529"/>
                    <a:pt x="20020" y="5313"/>
                    <a:pt x="20810" y="6452"/>
                  </a:cubicBezTo>
                  <a:cubicBezTo>
                    <a:pt x="21600" y="7591"/>
                    <a:pt x="21073" y="8087"/>
                    <a:pt x="18571" y="8483"/>
                  </a:cubicBezTo>
                  <a:cubicBezTo>
                    <a:pt x="16068" y="8880"/>
                    <a:pt x="11590" y="9177"/>
                    <a:pt x="8561" y="9226"/>
                  </a:cubicBezTo>
                  <a:cubicBezTo>
                    <a:pt x="5532" y="9276"/>
                    <a:pt x="3951" y="9078"/>
                    <a:pt x="2371" y="8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8" name="Line"/>
            <p:cNvSpPr/>
            <p:nvPr/>
          </p:nvSpPr>
          <p:spPr>
            <a:xfrm>
              <a:off x="9167206" y="5092953"/>
              <a:ext cx="14824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extrusionOk="0">
                  <a:moveTo>
                    <a:pt x="15831" y="0"/>
                  </a:moveTo>
                  <a:cubicBezTo>
                    <a:pt x="11572" y="2304"/>
                    <a:pt x="7313" y="4608"/>
                    <a:pt x="4575" y="7488"/>
                  </a:cubicBezTo>
                  <a:cubicBezTo>
                    <a:pt x="1837" y="10368"/>
                    <a:pt x="620" y="13824"/>
                    <a:pt x="163" y="16272"/>
                  </a:cubicBezTo>
                  <a:cubicBezTo>
                    <a:pt x="-293" y="18720"/>
                    <a:pt x="11" y="20160"/>
                    <a:pt x="3662" y="20880"/>
                  </a:cubicBezTo>
                  <a:cubicBezTo>
                    <a:pt x="7313" y="21600"/>
                    <a:pt x="14310" y="21600"/>
                    <a:pt x="213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89" name="Line"/>
            <p:cNvSpPr/>
            <p:nvPr/>
          </p:nvSpPr>
          <p:spPr>
            <a:xfrm>
              <a:off x="9385299" y="5066621"/>
              <a:ext cx="114301" cy="25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extrusionOk="0">
                  <a:moveTo>
                    <a:pt x="21600" y="2734"/>
                  </a:moveTo>
                  <a:cubicBezTo>
                    <a:pt x="21200" y="1849"/>
                    <a:pt x="20800" y="963"/>
                    <a:pt x="19200" y="432"/>
                  </a:cubicBezTo>
                  <a:cubicBezTo>
                    <a:pt x="17600" y="-99"/>
                    <a:pt x="14800" y="-276"/>
                    <a:pt x="12000" y="698"/>
                  </a:cubicBezTo>
                  <a:cubicBezTo>
                    <a:pt x="9200" y="1672"/>
                    <a:pt x="6400" y="3796"/>
                    <a:pt x="5600" y="5655"/>
                  </a:cubicBezTo>
                  <a:cubicBezTo>
                    <a:pt x="4800" y="7514"/>
                    <a:pt x="6000" y="9108"/>
                    <a:pt x="8200" y="10613"/>
                  </a:cubicBezTo>
                  <a:cubicBezTo>
                    <a:pt x="10400" y="12117"/>
                    <a:pt x="13600" y="13534"/>
                    <a:pt x="15600" y="15127"/>
                  </a:cubicBezTo>
                  <a:cubicBezTo>
                    <a:pt x="17600" y="16721"/>
                    <a:pt x="18400" y="18491"/>
                    <a:pt x="18000" y="19642"/>
                  </a:cubicBezTo>
                  <a:cubicBezTo>
                    <a:pt x="17600" y="20793"/>
                    <a:pt x="16000" y="21324"/>
                    <a:pt x="12800" y="20970"/>
                  </a:cubicBezTo>
                  <a:cubicBezTo>
                    <a:pt x="9600" y="20616"/>
                    <a:pt x="4800" y="19376"/>
                    <a:pt x="0" y="18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0" name="Line"/>
            <p:cNvSpPr/>
            <p:nvPr/>
          </p:nvSpPr>
          <p:spPr>
            <a:xfrm>
              <a:off x="9982200" y="5016753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1" name="Line"/>
            <p:cNvSpPr/>
            <p:nvPr/>
          </p:nvSpPr>
          <p:spPr>
            <a:xfrm>
              <a:off x="9830797" y="5099303"/>
              <a:ext cx="183154" cy="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00" extrusionOk="0">
                  <a:moveTo>
                    <a:pt x="3607" y="7200"/>
                  </a:moveTo>
                  <a:cubicBezTo>
                    <a:pt x="1869" y="12000"/>
                    <a:pt x="131" y="16800"/>
                    <a:pt x="7" y="19200"/>
                  </a:cubicBezTo>
                  <a:cubicBezTo>
                    <a:pt x="-117" y="21600"/>
                    <a:pt x="1373" y="21600"/>
                    <a:pt x="4476" y="19200"/>
                  </a:cubicBezTo>
                  <a:cubicBezTo>
                    <a:pt x="7580" y="16800"/>
                    <a:pt x="12297" y="12000"/>
                    <a:pt x="15400" y="8400"/>
                  </a:cubicBezTo>
                  <a:cubicBezTo>
                    <a:pt x="18504" y="4800"/>
                    <a:pt x="19993" y="2400"/>
                    <a:pt x="20738" y="1200"/>
                  </a:cubicBezTo>
                  <a:cubicBezTo>
                    <a:pt x="21483" y="0"/>
                    <a:pt x="21483" y="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2" name="Line"/>
            <p:cNvSpPr/>
            <p:nvPr/>
          </p:nvSpPr>
          <p:spPr>
            <a:xfrm>
              <a:off x="10064749" y="5099303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3" name="Line"/>
            <p:cNvSpPr/>
            <p:nvPr/>
          </p:nvSpPr>
          <p:spPr>
            <a:xfrm>
              <a:off x="9747249" y="4965953"/>
              <a:ext cx="3196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64" y="4000"/>
                    <a:pt x="9727" y="8000"/>
                    <a:pt x="12946" y="10000"/>
                  </a:cubicBezTo>
                  <a:cubicBezTo>
                    <a:pt x="16164" y="12000"/>
                    <a:pt x="17738" y="12000"/>
                    <a:pt x="19097" y="12400"/>
                  </a:cubicBezTo>
                  <a:cubicBezTo>
                    <a:pt x="20456" y="12800"/>
                    <a:pt x="21600" y="13600"/>
                    <a:pt x="21600" y="15200"/>
                  </a:cubicBezTo>
                  <a:cubicBezTo>
                    <a:pt x="21600" y="16800"/>
                    <a:pt x="20456" y="19200"/>
                    <a:pt x="19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4" name="Line"/>
            <p:cNvSpPr/>
            <p:nvPr/>
          </p:nvSpPr>
          <p:spPr>
            <a:xfrm>
              <a:off x="10490199" y="496595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5" name="Line"/>
            <p:cNvSpPr/>
            <p:nvPr/>
          </p:nvSpPr>
          <p:spPr>
            <a:xfrm>
              <a:off x="10331144" y="4926171"/>
              <a:ext cx="165406" cy="19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468" extrusionOk="0">
                  <a:moveTo>
                    <a:pt x="20838" y="828"/>
                  </a:moveTo>
                  <a:cubicBezTo>
                    <a:pt x="17371" y="174"/>
                    <a:pt x="13905" y="-481"/>
                    <a:pt x="10171" y="501"/>
                  </a:cubicBezTo>
                  <a:cubicBezTo>
                    <a:pt x="6438" y="1483"/>
                    <a:pt x="2438" y="4101"/>
                    <a:pt x="838" y="7592"/>
                  </a:cubicBezTo>
                  <a:cubicBezTo>
                    <a:pt x="-762" y="11083"/>
                    <a:pt x="38" y="15446"/>
                    <a:pt x="2305" y="17955"/>
                  </a:cubicBezTo>
                  <a:cubicBezTo>
                    <a:pt x="4571" y="20464"/>
                    <a:pt x="8305" y="21119"/>
                    <a:pt x="11238" y="19810"/>
                  </a:cubicBezTo>
                  <a:cubicBezTo>
                    <a:pt x="14171" y="18501"/>
                    <a:pt x="16305" y="15228"/>
                    <a:pt x="16571" y="12283"/>
                  </a:cubicBezTo>
                  <a:cubicBezTo>
                    <a:pt x="16838" y="9337"/>
                    <a:pt x="15238" y="6719"/>
                    <a:pt x="13638" y="4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6" name="Line"/>
            <p:cNvSpPr/>
            <p:nvPr/>
          </p:nvSpPr>
          <p:spPr>
            <a:xfrm>
              <a:off x="10566399" y="507390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7" name="Line"/>
            <p:cNvSpPr/>
            <p:nvPr/>
          </p:nvSpPr>
          <p:spPr>
            <a:xfrm>
              <a:off x="10744199" y="4908803"/>
              <a:ext cx="38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2400"/>
                    <a:pt x="12000" y="4800"/>
                    <a:pt x="9000" y="7958"/>
                  </a:cubicBezTo>
                  <a:cubicBezTo>
                    <a:pt x="6000" y="11116"/>
                    <a:pt x="4800" y="15032"/>
                    <a:pt x="3600" y="17432"/>
                  </a:cubicBezTo>
                  <a:cubicBezTo>
                    <a:pt x="2400" y="19832"/>
                    <a:pt x="1200" y="207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8" name="Line"/>
            <p:cNvSpPr/>
            <p:nvPr/>
          </p:nvSpPr>
          <p:spPr>
            <a:xfrm>
              <a:off x="8933814" y="581050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99" name="Line"/>
            <p:cNvSpPr/>
            <p:nvPr/>
          </p:nvSpPr>
          <p:spPr>
            <a:xfrm>
              <a:off x="8934449" y="5568688"/>
              <a:ext cx="208236" cy="50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11" extrusionOk="0">
                  <a:moveTo>
                    <a:pt x="0" y="9278"/>
                  </a:moveTo>
                  <a:cubicBezTo>
                    <a:pt x="864" y="10777"/>
                    <a:pt x="1728" y="12276"/>
                    <a:pt x="2160" y="14789"/>
                  </a:cubicBezTo>
                  <a:cubicBezTo>
                    <a:pt x="2592" y="17301"/>
                    <a:pt x="2592" y="20828"/>
                    <a:pt x="3024" y="21180"/>
                  </a:cubicBezTo>
                  <a:cubicBezTo>
                    <a:pt x="3456" y="21533"/>
                    <a:pt x="4320" y="18712"/>
                    <a:pt x="4968" y="15758"/>
                  </a:cubicBezTo>
                  <a:cubicBezTo>
                    <a:pt x="5616" y="12805"/>
                    <a:pt x="6048" y="9719"/>
                    <a:pt x="6588" y="7206"/>
                  </a:cubicBezTo>
                  <a:cubicBezTo>
                    <a:pt x="7128" y="4694"/>
                    <a:pt x="7776" y="2754"/>
                    <a:pt x="8532" y="1608"/>
                  </a:cubicBezTo>
                  <a:cubicBezTo>
                    <a:pt x="9288" y="462"/>
                    <a:pt x="10152" y="109"/>
                    <a:pt x="11124" y="21"/>
                  </a:cubicBezTo>
                  <a:cubicBezTo>
                    <a:pt x="12096" y="-67"/>
                    <a:pt x="13176" y="109"/>
                    <a:pt x="14796" y="682"/>
                  </a:cubicBezTo>
                  <a:cubicBezTo>
                    <a:pt x="16416" y="1255"/>
                    <a:pt x="18576" y="2225"/>
                    <a:pt x="19872" y="3151"/>
                  </a:cubicBezTo>
                  <a:cubicBezTo>
                    <a:pt x="21168" y="4077"/>
                    <a:pt x="21600" y="4958"/>
                    <a:pt x="20952" y="5708"/>
                  </a:cubicBezTo>
                  <a:cubicBezTo>
                    <a:pt x="20304" y="6457"/>
                    <a:pt x="18576" y="7074"/>
                    <a:pt x="15768" y="7603"/>
                  </a:cubicBezTo>
                  <a:cubicBezTo>
                    <a:pt x="12960" y="8132"/>
                    <a:pt x="9072" y="8573"/>
                    <a:pt x="6804" y="9058"/>
                  </a:cubicBezTo>
                  <a:cubicBezTo>
                    <a:pt x="4536" y="9543"/>
                    <a:pt x="3888" y="10072"/>
                    <a:pt x="3240" y="1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0" name="Line"/>
            <p:cNvSpPr/>
            <p:nvPr/>
          </p:nvSpPr>
          <p:spPr>
            <a:xfrm>
              <a:off x="9061449" y="5968746"/>
              <a:ext cx="88901" cy="22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extrusionOk="0">
                  <a:moveTo>
                    <a:pt x="21600" y="4803"/>
                  </a:moveTo>
                  <a:cubicBezTo>
                    <a:pt x="21086" y="3812"/>
                    <a:pt x="20571" y="2821"/>
                    <a:pt x="19543" y="1930"/>
                  </a:cubicBezTo>
                  <a:cubicBezTo>
                    <a:pt x="18514" y="1038"/>
                    <a:pt x="16971" y="245"/>
                    <a:pt x="14657" y="47"/>
                  </a:cubicBezTo>
                  <a:cubicBezTo>
                    <a:pt x="12343" y="-151"/>
                    <a:pt x="9257" y="245"/>
                    <a:pt x="6943" y="1732"/>
                  </a:cubicBezTo>
                  <a:cubicBezTo>
                    <a:pt x="4629" y="3218"/>
                    <a:pt x="3086" y="5794"/>
                    <a:pt x="4629" y="8370"/>
                  </a:cubicBezTo>
                  <a:cubicBezTo>
                    <a:pt x="6171" y="10946"/>
                    <a:pt x="10800" y="13522"/>
                    <a:pt x="13629" y="15504"/>
                  </a:cubicBezTo>
                  <a:cubicBezTo>
                    <a:pt x="16457" y="17486"/>
                    <a:pt x="17486" y="18873"/>
                    <a:pt x="16971" y="19864"/>
                  </a:cubicBezTo>
                  <a:cubicBezTo>
                    <a:pt x="16457" y="20855"/>
                    <a:pt x="14400" y="21449"/>
                    <a:pt x="11314" y="21350"/>
                  </a:cubicBezTo>
                  <a:cubicBezTo>
                    <a:pt x="8229" y="21251"/>
                    <a:pt x="4114" y="20458"/>
                    <a:pt x="0" y="19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1" name="Line"/>
            <p:cNvSpPr/>
            <p:nvPr/>
          </p:nvSpPr>
          <p:spPr>
            <a:xfrm>
              <a:off x="9182099" y="5974003"/>
              <a:ext cx="101601" cy="2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extrusionOk="0">
                  <a:moveTo>
                    <a:pt x="21600" y="131"/>
                  </a:moveTo>
                  <a:cubicBezTo>
                    <a:pt x="18450" y="-42"/>
                    <a:pt x="15300" y="-215"/>
                    <a:pt x="11700" y="822"/>
                  </a:cubicBezTo>
                  <a:cubicBezTo>
                    <a:pt x="8100" y="1859"/>
                    <a:pt x="4050" y="4105"/>
                    <a:pt x="2025" y="5833"/>
                  </a:cubicBezTo>
                  <a:cubicBezTo>
                    <a:pt x="0" y="7561"/>
                    <a:pt x="0" y="8771"/>
                    <a:pt x="2025" y="10239"/>
                  </a:cubicBezTo>
                  <a:cubicBezTo>
                    <a:pt x="4050" y="11708"/>
                    <a:pt x="8100" y="13436"/>
                    <a:pt x="10800" y="14646"/>
                  </a:cubicBezTo>
                  <a:cubicBezTo>
                    <a:pt x="13500" y="15855"/>
                    <a:pt x="14850" y="16547"/>
                    <a:pt x="15525" y="17411"/>
                  </a:cubicBezTo>
                  <a:cubicBezTo>
                    <a:pt x="16200" y="18275"/>
                    <a:pt x="16200" y="19311"/>
                    <a:pt x="13500" y="20003"/>
                  </a:cubicBezTo>
                  <a:cubicBezTo>
                    <a:pt x="10800" y="20694"/>
                    <a:pt x="5400" y="21039"/>
                    <a:pt x="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2" name="Line"/>
            <p:cNvSpPr/>
            <p:nvPr/>
          </p:nvSpPr>
          <p:spPr>
            <a:xfrm>
              <a:off x="9664699" y="587400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3" name="Line"/>
            <p:cNvSpPr/>
            <p:nvPr/>
          </p:nvSpPr>
          <p:spPr>
            <a:xfrm>
              <a:off x="9829799" y="5918453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4" name="Line"/>
            <p:cNvSpPr/>
            <p:nvPr/>
          </p:nvSpPr>
          <p:spPr>
            <a:xfrm>
              <a:off x="9709149" y="6001003"/>
              <a:ext cx="152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0"/>
                  </a:moveTo>
                  <a:cubicBezTo>
                    <a:pt x="3600" y="8640"/>
                    <a:pt x="7200" y="17280"/>
                    <a:pt x="10800" y="19440"/>
                  </a:cubicBezTo>
                  <a:cubicBezTo>
                    <a:pt x="14400" y="21600"/>
                    <a:pt x="1800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5" name="Line"/>
            <p:cNvSpPr/>
            <p:nvPr/>
          </p:nvSpPr>
          <p:spPr>
            <a:xfrm>
              <a:off x="9937114" y="600100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6" name="Line"/>
            <p:cNvSpPr/>
            <p:nvPr/>
          </p:nvSpPr>
          <p:spPr>
            <a:xfrm>
              <a:off x="10088993" y="5836012"/>
              <a:ext cx="102758" cy="18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819" extrusionOk="0">
                  <a:moveTo>
                    <a:pt x="20972" y="2900"/>
                  </a:moveTo>
                  <a:cubicBezTo>
                    <a:pt x="19676" y="1687"/>
                    <a:pt x="18380" y="473"/>
                    <a:pt x="16652" y="109"/>
                  </a:cubicBezTo>
                  <a:cubicBezTo>
                    <a:pt x="14924" y="-255"/>
                    <a:pt x="12764" y="230"/>
                    <a:pt x="9740" y="2536"/>
                  </a:cubicBezTo>
                  <a:cubicBezTo>
                    <a:pt x="6716" y="4842"/>
                    <a:pt x="2828" y="8967"/>
                    <a:pt x="1100" y="12244"/>
                  </a:cubicBezTo>
                  <a:cubicBezTo>
                    <a:pt x="-628" y="15520"/>
                    <a:pt x="-196" y="17947"/>
                    <a:pt x="1532" y="19403"/>
                  </a:cubicBezTo>
                  <a:cubicBezTo>
                    <a:pt x="3260" y="20860"/>
                    <a:pt x="6284" y="21345"/>
                    <a:pt x="9740" y="20132"/>
                  </a:cubicBezTo>
                  <a:cubicBezTo>
                    <a:pt x="13196" y="18918"/>
                    <a:pt x="17084" y="16006"/>
                    <a:pt x="19028" y="13093"/>
                  </a:cubicBezTo>
                  <a:cubicBezTo>
                    <a:pt x="20972" y="10181"/>
                    <a:pt x="20972" y="7269"/>
                    <a:pt x="19892" y="5570"/>
                  </a:cubicBezTo>
                  <a:cubicBezTo>
                    <a:pt x="18812" y="3871"/>
                    <a:pt x="16652" y="3385"/>
                    <a:pt x="15356" y="3143"/>
                  </a:cubicBezTo>
                  <a:cubicBezTo>
                    <a:pt x="14060" y="2900"/>
                    <a:pt x="13628" y="2900"/>
                    <a:pt x="13196" y="2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7" name="Line"/>
            <p:cNvSpPr/>
            <p:nvPr/>
          </p:nvSpPr>
          <p:spPr>
            <a:xfrm>
              <a:off x="10302030" y="5924803"/>
              <a:ext cx="2942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21600"/>
                  </a:moveTo>
                  <a:cubicBezTo>
                    <a:pt x="2735" y="15840"/>
                    <a:pt x="-1585" y="10080"/>
                    <a:pt x="575" y="6480"/>
                  </a:cubicBezTo>
                  <a:cubicBezTo>
                    <a:pt x="2735" y="2880"/>
                    <a:pt x="11375" y="144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8" name="Line"/>
            <p:cNvSpPr/>
            <p:nvPr/>
          </p:nvSpPr>
          <p:spPr>
            <a:xfrm>
              <a:off x="10382249" y="5766032"/>
              <a:ext cx="101601" cy="32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extrusionOk="0">
                  <a:moveTo>
                    <a:pt x="21600" y="2092"/>
                  </a:moveTo>
                  <a:cubicBezTo>
                    <a:pt x="20250" y="1534"/>
                    <a:pt x="18900" y="977"/>
                    <a:pt x="16875" y="559"/>
                  </a:cubicBezTo>
                  <a:cubicBezTo>
                    <a:pt x="14850" y="141"/>
                    <a:pt x="12150" y="-138"/>
                    <a:pt x="10350" y="71"/>
                  </a:cubicBezTo>
                  <a:cubicBezTo>
                    <a:pt x="8550" y="280"/>
                    <a:pt x="7650" y="977"/>
                    <a:pt x="7650" y="2440"/>
                  </a:cubicBezTo>
                  <a:cubicBezTo>
                    <a:pt x="7650" y="3903"/>
                    <a:pt x="8550" y="6133"/>
                    <a:pt x="10350" y="8293"/>
                  </a:cubicBezTo>
                  <a:cubicBezTo>
                    <a:pt x="12150" y="10453"/>
                    <a:pt x="14850" y="12543"/>
                    <a:pt x="16425" y="14285"/>
                  </a:cubicBezTo>
                  <a:cubicBezTo>
                    <a:pt x="18000" y="16027"/>
                    <a:pt x="18450" y="17421"/>
                    <a:pt x="18225" y="18466"/>
                  </a:cubicBezTo>
                  <a:cubicBezTo>
                    <a:pt x="18000" y="19511"/>
                    <a:pt x="17100" y="20208"/>
                    <a:pt x="15525" y="20696"/>
                  </a:cubicBezTo>
                  <a:cubicBezTo>
                    <a:pt x="13950" y="21183"/>
                    <a:pt x="11700" y="21462"/>
                    <a:pt x="9000" y="20974"/>
                  </a:cubicBezTo>
                  <a:cubicBezTo>
                    <a:pt x="6300" y="20487"/>
                    <a:pt x="3150" y="19232"/>
                    <a:pt x="0" y="17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09" name="Line"/>
            <p:cNvSpPr/>
            <p:nvPr/>
          </p:nvSpPr>
          <p:spPr>
            <a:xfrm>
              <a:off x="10420349" y="5759703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00" y="14400"/>
                    <a:pt x="4800" y="7200"/>
                    <a:pt x="7855" y="3600"/>
                  </a:cubicBezTo>
                  <a:cubicBezTo>
                    <a:pt x="10909" y="0"/>
                    <a:pt x="14618" y="0"/>
                    <a:pt x="17018" y="0"/>
                  </a:cubicBezTo>
                  <a:cubicBezTo>
                    <a:pt x="19418" y="0"/>
                    <a:pt x="20509" y="0"/>
                    <a:pt x="21055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0" name="Line"/>
            <p:cNvSpPr/>
            <p:nvPr/>
          </p:nvSpPr>
          <p:spPr>
            <a:xfrm>
              <a:off x="8870949" y="6501301"/>
              <a:ext cx="178077" cy="49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26" extrusionOk="0">
                  <a:moveTo>
                    <a:pt x="3014" y="4177"/>
                  </a:moveTo>
                  <a:cubicBezTo>
                    <a:pt x="3516" y="6831"/>
                    <a:pt x="4019" y="9485"/>
                    <a:pt x="3893" y="12185"/>
                  </a:cubicBezTo>
                  <a:cubicBezTo>
                    <a:pt x="3767" y="14885"/>
                    <a:pt x="3014" y="17631"/>
                    <a:pt x="2512" y="19278"/>
                  </a:cubicBezTo>
                  <a:cubicBezTo>
                    <a:pt x="2009" y="20926"/>
                    <a:pt x="1758" y="21475"/>
                    <a:pt x="1633" y="21292"/>
                  </a:cubicBezTo>
                  <a:cubicBezTo>
                    <a:pt x="1507" y="21109"/>
                    <a:pt x="1507" y="20194"/>
                    <a:pt x="1884" y="18134"/>
                  </a:cubicBezTo>
                  <a:cubicBezTo>
                    <a:pt x="2260" y="16075"/>
                    <a:pt x="3014" y="12872"/>
                    <a:pt x="3893" y="10080"/>
                  </a:cubicBezTo>
                  <a:cubicBezTo>
                    <a:pt x="4772" y="7289"/>
                    <a:pt x="5777" y="4909"/>
                    <a:pt x="6530" y="3444"/>
                  </a:cubicBezTo>
                  <a:cubicBezTo>
                    <a:pt x="7284" y="1980"/>
                    <a:pt x="7786" y="1431"/>
                    <a:pt x="8540" y="1019"/>
                  </a:cubicBezTo>
                  <a:cubicBezTo>
                    <a:pt x="9293" y="607"/>
                    <a:pt x="10298" y="333"/>
                    <a:pt x="11428" y="150"/>
                  </a:cubicBezTo>
                  <a:cubicBezTo>
                    <a:pt x="12558" y="-33"/>
                    <a:pt x="13814" y="-125"/>
                    <a:pt x="15572" y="333"/>
                  </a:cubicBezTo>
                  <a:cubicBezTo>
                    <a:pt x="17330" y="790"/>
                    <a:pt x="19591" y="1797"/>
                    <a:pt x="20595" y="3078"/>
                  </a:cubicBezTo>
                  <a:cubicBezTo>
                    <a:pt x="21600" y="4360"/>
                    <a:pt x="21349" y="5916"/>
                    <a:pt x="18460" y="7106"/>
                  </a:cubicBezTo>
                  <a:cubicBezTo>
                    <a:pt x="15572" y="8295"/>
                    <a:pt x="10047" y="9119"/>
                    <a:pt x="6530" y="9622"/>
                  </a:cubicBezTo>
                  <a:cubicBezTo>
                    <a:pt x="3014" y="10126"/>
                    <a:pt x="1507" y="10309"/>
                    <a:pt x="0" y="1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1" name="Line"/>
            <p:cNvSpPr/>
            <p:nvPr/>
          </p:nvSpPr>
          <p:spPr>
            <a:xfrm>
              <a:off x="9117964" y="68963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2" name="Line"/>
            <p:cNvSpPr/>
            <p:nvPr/>
          </p:nvSpPr>
          <p:spPr>
            <a:xfrm>
              <a:off x="9015777" y="6850010"/>
              <a:ext cx="101110" cy="28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91" extrusionOk="0">
                  <a:moveTo>
                    <a:pt x="20092" y="141"/>
                  </a:moveTo>
                  <a:cubicBezTo>
                    <a:pt x="17887" y="-16"/>
                    <a:pt x="15683" y="-174"/>
                    <a:pt x="12818" y="457"/>
                  </a:cubicBezTo>
                  <a:cubicBezTo>
                    <a:pt x="9953" y="1087"/>
                    <a:pt x="6426" y="2506"/>
                    <a:pt x="5545" y="4241"/>
                  </a:cubicBezTo>
                  <a:cubicBezTo>
                    <a:pt x="4663" y="5975"/>
                    <a:pt x="6426" y="8025"/>
                    <a:pt x="9071" y="9601"/>
                  </a:cubicBezTo>
                  <a:cubicBezTo>
                    <a:pt x="11716" y="11178"/>
                    <a:pt x="15243" y="12281"/>
                    <a:pt x="17667" y="13700"/>
                  </a:cubicBezTo>
                  <a:cubicBezTo>
                    <a:pt x="20092" y="15119"/>
                    <a:pt x="21414" y="16854"/>
                    <a:pt x="20973" y="18115"/>
                  </a:cubicBezTo>
                  <a:cubicBezTo>
                    <a:pt x="20532" y="19376"/>
                    <a:pt x="18328" y="20165"/>
                    <a:pt x="16124" y="20638"/>
                  </a:cubicBezTo>
                  <a:cubicBezTo>
                    <a:pt x="13920" y="21111"/>
                    <a:pt x="11716" y="21268"/>
                    <a:pt x="9512" y="21347"/>
                  </a:cubicBezTo>
                  <a:cubicBezTo>
                    <a:pt x="7308" y="21426"/>
                    <a:pt x="5104" y="21426"/>
                    <a:pt x="3341" y="21111"/>
                  </a:cubicBezTo>
                  <a:cubicBezTo>
                    <a:pt x="1577" y="20795"/>
                    <a:pt x="255" y="20165"/>
                    <a:pt x="34" y="19613"/>
                  </a:cubicBezTo>
                  <a:cubicBezTo>
                    <a:pt x="-186" y="19061"/>
                    <a:pt x="696" y="18588"/>
                    <a:pt x="1577" y="18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3" name="Line"/>
            <p:cNvSpPr/>
            <p:nvPr/>
          </p:nvSpPr>
          <p:spPr>
            <a:xfrm>
              <a:off x="9334499" y="694080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4" name="Line"/>
            <p:cNvSpPr/>
            <p:nvPr/>
          </p:nvSpPr>
          <p:spPr>
            <a:xfrm>
              <a:off x="9210658" y="6884600"/>
              <a:ext cx="200043" cy="2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05" extrusionOk="0">
                  <a:moveTo>
                    <a:pt x="13839" y="1866"/>
                  </a:moveTo>
                  <a:cubicBezTo>
                    <a:pt x="13164" y="993"/>
                    <a:pt x="12489" y="120"/>
                    <a:pt x="11589" y="11"/>
                  </a:cubicBezTo>
                  <a:cubicBezTo>
                    <a:pt x="10689" y="-98"/>
                    <a:pt x="9564" y="557"/>
                    <a:pt x="7539" y="2738"/>
                  </a:cubicBezTo>
                  <a:cubicBezTo>
                    <a:pt x="5514" y="4920"/>
                    <a:pt x="2589" y="8629"/>
                    <a:pt x="1126" y="11684"/>
                  </a:cubicBezTo>
                  <a:cubicBezTo>
                    <a:pt x="-336" y="14738"/>
                    <a:pt x="-336" y="17138"/>
                    <a:pt x="901" y="18775"/>
                  </a:cubicBezTo>
                  <a:cubicBezTo>
                    <a:pt x="2139" y="20411"/>
                    <a:pt x="4614" y="21284"/>
                    <a:pt x="8214" y="21393"/>
                  </a:cubicBezTo>
                  <a:cubicBezTo>
                    <a:pt x="11814" y="21502"/>
                    <a:pt x="16539" y="20847"/>
                    <a:pt x="21264" y="20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5" name="Line"/>
            <p:cNvSpPr/>
            <p:nvPr/>
          </p:nvSpPr>
          <p:spPr>
            <a:xfrm>
              <a:off x="9766299" y="6779106"/>
              <a:ext cx="222251" cy="2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2" extrusionOk="0">
                  <a:moveTo>
                    <a:pt x="0" y="11405"/>
                  </a:moveTo>
                  <a:cubicBezTo>
                    <a:pt x="5143" y="6776"/>
                    <a:pt x="10286" y="2148"/>
                    <a:pt x="13474" y="605"/>
                  </a:cubicBezTo>
                  <a:cubicBezTo>
                    <a:pt x="16663" y="-938"/>
                    <a:pt x="17897" y="605"/>
                    <a:pt x="18926" y="3691"/>
                  </a:cubicBezTo>
                  <a:cubicBezTo>
                    <a:pt x="19954" y="6776"/>
                    <a:pt x="20777" y="11405"/>
                    <a:pt x="21189" y="14491"/>
                  </a:cubicBezTo>
                  <a:cubicBezTo>
                    <a:pt x="21600" y="17576"/>
                    <a:pt x="21600" y="19119"/>
                    <a:pt x="21600" y="20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6" name="Line"/>
            <p:cNvSpPr/>
            <p:nvPr/>
          </p:nvSpPr>
          <p:spPr>
            <a:xfrm>
              <a:off x="9813458" y="6896353"/>
              <a:ext cx="219542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25" extrusionOk="0">
                  <a:moveTo>
                    <a:pt x="4057" y="0"/>
                  </a:moveTo>
                  <a:cubicBezTo>
                    <a:pt x="2206" y="7200"/>
                    <a:pt x="354" y="14400"/>
                    <a:pt x="46" y="18000"/>
                  </a:cubicBezTo>
                  <a:cubicBezTo>
                    <a:pt x="-263" y="21600"/>
                    <a:pt x="971" y="21600"/>
                    <a:pt x="4777" y="18900"/>
                  </a:cubicBezTo>
                  <a:cubicBezTo>
                    <a:pt x="8583" y="16200"/>
                    <a:pt x="14960" y="10800"/>
                    <a:pt x="21337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7" name="Line"/>
            <p:cNvSpPr/>
            <p:nvPr/>
          </p:nvSpPr>
          <p:spPr>
            <a:xfrm>
              <a:off x="10283542" y="6722226"/>
              <a:ext cx="163420" cy="16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631" extrusionOk="0">
                  <a:moveTo>
                    <a:pt x="15211" y="5074"/>
                  </a:moveTo>
                  <a:cubicBezTo>
                    <a:pt x="14391" y="3494"/>
                    <a:pt x="13570" y="1913"/>
                    <a:pt x="12340" y="1123"/>
                  </a:cubicBezTo>
                  <a:cubicBezTo>
                    <a:pt x="11110" y="333"/>
                    <a:pt x="9469" y="333"/>
                    <a:pt x="7282" y="2045"/>
                  </a:cubicBezTo>
                  <a:cubicBezTo>
                    <a:pt x="5094" y="3757"/>
                    <a:pt x="2360" y="7182"/>
                    <a:pt x="993" y="10343"/>
                  </a:cubicBezTo>
                  <a:cubicBezTo>
                    <a:pt x="-374" y="13504"/>
                    <a:pt x="-374" y="16401"/>
                    <a:pt x="1267" y="18377"/>
                  </a:cubicBezTo>
                  <a:cubicBezTo>
                    <a:pt x="2907" y="20352"/>
                    <a:pt x="6188" y="21406"/>
                    <a:pt x="9606" y="19957"/>
                  </a:cubicBezTo>
                  <a:cubicBezTo>
                    <a:pt x="13023" y="18508"/>
                    <a:pt x="16578" y="14557"/>
                    <a:pt x="18629" y="11265"/>
                  </a:cubicBezTo>
                  <a:cubicBezTo>
                    <a:pt x="20679" y="7972"/>
                    <a:pt x="21226" y="5338"/>
                    <a:pt x="21089" y="3494"/>
                  </a:cubicBezTo>
                  <a:cubicBezTo>
                    <a:pt x="20953" y="1650"/>
                    <a:pt x="20132" y="596"/>
                    <a:pt x="19039" y="201"/>
                  </a:cubicBezTo>
                  <a:cubicBezTo>
                    <a:pt x="17945" y="-194"/>
                    <a:pt x="16578" y="69"/>
                    <a:pt x="15211" y="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8" name="Line"/>
            <p:cNvSpPr/>
            <p:nvPr/>
          </p:nvSpPr>
          <p:spPr>
            <a:xfrm>
              <a:off x="10528299" y="679475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19" name="Line"/>
            <p:cNvSpPr/>
            <p:nvPr/>
          </p:nvSpPr>
          <p:spPr>
            <a:xfrm>
              <a:off x="10610849" y="6643799"/>
              <a:ext cx="184151" cy="34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extrusionOk="0">
                  <a:moveTo>
                    <a:pt x="21600" y="2281"/>
                  </a:moveTo>
                  <a:cubicBezTo>
                    <a:pt x="19614" y="1490"/>
                    <a:pt x="17628" y="700"/>
                    <a:pt x="16014" y="305"/>
                  </a:cubicBezTo>
                  <a:cubicBezTo>
                    <a:pt x="14400" y="-90"/>
                    <a:pt x="13159" y="-90"/>
                    <a:pt x="12041" y="239"/>
                  </a:cubicBezTo>
                  <a:cubicBezTo>
                    <a:pt x="10924" y="569"/>
                    <a:pt x="9931" y="1227"/>
                    <a:pt x="9559" y="2347"/>
                  </a:cubicBezTo>
                  <a:cubicBezTo>
                    <a:pt x="9186" y="3466"/>
                    <a:pt x="9434" y="5047"/>
                    <a:pt x="11421" y="7417"/>
                  </a:cubicBezTo>
                  <a:cubicBezTo>
                    <a:pt x="13407" y="9788"/>
                    <a:pt x="17131" y="12949"/>
                    <a:pt x="18869" y="15254"/>
                  </a:cubicBezTo>
                  <a:cubicBezTo>
                    <a:pt x="20607" y="17559"/>
                    <a:pt x="20359" y="19008"/>
                    <a:pt x="18993" y="19995"/>
                  </a:cubicBezTo>
                  <a:cubicBezTo>
                    <a:pt x="17628" y="20983"/>
                    <a:pt x="15145" y="21510"/>
                    <a:pt x="11793" y="21312"/>
                  </a:cubicBezTo>
                  <a:cubicBezTo>
                    <a:pt x="8441" y="21115"/>
                    <a:pt x="4221" y="20193"/>
                    <a:pt x="0" y="19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0" name="Line"/>
            <p:cNvSpPr/>
            <p:nvPr/>
          </p:nvSpPr>
          <p:spPr>
            <a:xfrm>
              <a:off x="10699749" y="6680403"/>
              <a:ext cx="3556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extrusionOk="0">
                  <a:moveTo>
                    <a:pt x="0" y="19978"/>
                  </a:moveTo>
                  <a:cubicBezTo>
                    <a:pt x="2314" y="11670"/>
                    <a:pt x="4629" y="3363"/>
                    <a:pt x="8229" y="870"/>
                  </a:cubicBezTo>
                  <a:cubicBezTo>
                    <a:pt x="11829" y="-1622"/>
                    <a:pt x="1671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1" name="Line"/>
            <p:cNvSpPr/>
            <p:nvPr/>
          </p:nvSpPr>
          <p:spPr>
            <a:xfrm>
              <a:off x="3749586" y="6186859"/>
              <a:ext cx="619214" cy="65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4" extrusionOk="0">
                  <a:moveTo>
                    <a:pt x="17143" y="775"/>
                  </a:moveTo>
                  <a:cubicBezTo>
                    <a:pt x="17217" y="429"/>
                    <a:pt x="17290" y="82"/>
                    <a:pt x="17475" y="13"/>
                  </a:cubicBezTo>
                  <a:cubicBezTo>
                    <a:pt x="17659" y="-56"/>
                    <a:pt x="17954" y="152"/>
                    <a:pt x="18027" y="429"/>
                  </a:cubicBezTo>
                  <a:cubicBezTo>
                    <a:pt x="18101" y="706"/>
                    <a:pt x="17954" y="1052"/>
                    <a:pt x="17069" y="1848"/>
                  </a:cubicBezTo>
                  <a:cubicBezTo>
                    <a:pt x="16184" y="2644"/>
                    <a:pt x="14563" y="3890"/>
                    <a:pt x="12462" y="5171"/>
                  </a:cubicBezTo>
                  <a:cubicBezTo>
                    <a:pt x="10361" y="6452"/>
                    <a:pt x="7780" y="7767"/>
                    <a:pt x="6232" y="8598"/>
                  </a:cubicBezTo>
                  <a:cubicBezTo>
                    <a:pt x="4684" y="9429"/>
                    <a:pt x="4168" y="9775"/>
                    <a:pt x="3799" y="10086"/>
                  </a:cubicBezTo>
                  <a:cubicBezTo>
                    <a:pt x="3431" y="10398"/>
                    <a:pt x="3210" y="10675"/>
                    <a:pt x="3357" y="10917"/>
                  </a:cubicBezTo>
                  <a:cubicBezTo>
                    <a:pt x="3505" y="11159"/>
                    <a:pt x="4021" y="11367"/>
                    <a:pt x="5311" y="11506"/>
                  </a:cubicBezTo>
                  <a:cubicBezTo>
                    <a:pt x="6601" y="11644"/>
                    <a:pt x="8665" y="11713"/>
                    <a:pt x="10324" y="11782"/>
                  </a:cubicBezTo>
                  <a:cubicBezTo>
                    <a:pt x="11982" y="11852"/>
                    <a:pt x="13236" y="11921"/>
                    <a:pt x="14157" y="11990"/>
                  </a:cubicBezTo>
                  <a:cubicBezTo>
                    <a:pt x="15079" y="12059"/>
                    <a:pt x="15668" y="12129"/>
                    <a:pt x="15853" y="12336"/>
                  </a:cubicBezTo>
                  <a:cubicBezTo>
                    <a:pt x="16037" y="12544"/>
                    <a:pt x="15816" y="12890"/>
                    <a:pt x="14857" y="13582"/>
                  </a:cubicBezTo>
                  <a:cubicBezTo>
                    <a:pt x="13899" y="14275"/>
                    <a:pt x="12204" y="15313"/>
                    <a:pt x="10103" y="16317"/>
                  </a:cubicBezTo>
                  <a:cubicBezTo>
                    <a:pt x="8001" y="17321"/>
                    <a:pt x="5495" y="18290"/>
                    <a:pt x="3836" y="18948"/>
                  </a:cubicBezTo>
                  <a:cubicBezTo>
                    <a:pt x="2178" y="19606"/>
                    <a:pt x="1367" y="19952"/>
                    <a:pt x="814" y="20263"/>
                  </a:cubicBezTo>
                  <a:cubicBezTo>
                    <a:pt x="261" y="20575"/>
                    <a:pt x="-34" y="20852"/>
                    <a:pt x="3" y="21094"/>
                  </a:cubicBezTo>
                  <a:cubicBezTo>
                    <a:pt x="40" y="21336"/>
                    <a:pt x="408" y="21544"/>
                    <a:pt x="1514" y="21544"/>
                  </a:cubicBezTo>
                  <a:cubicBezTo>
                    <a:pt x="2620" y="21544"/>
                    <a:pt x="4463" y="21336"/>
                    <a:pt x="6601" y="21094"/>
                  </a:cubicBezTo>
                  <a:cubicBezTo>
                    <a:pt x="8739" y="20852"/>
                    <a:pt x="11171" y="20575"/>
                    <a:pt x="13420" y="20367"/>
                  </a:cubicBezTo>
                  <a:cubicBezTo>
                    <a:pt x="15668" y="20159"/>
                    <a:pt x="17733" y="20021"/>
                    <a:pt x="18949" y="19952"/>
                  </a:cubicBezTo>
                  <a:cubicBezTo>
                    <a:pt x="20165" y="19882"/>
                    <a:pt x="20534" y="19882"/>
                    <a:pt x="20829" y="20090"/>
                  </a:cubicBezTo>
                  <a:cubicBezTo>
                    <a:pt x="21124" y="20298"/>
                    <a:pt x="21345" y="20713"/>
                    <a:pt x="21566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2" name="Line"/>
            <p:cNvSpPr/>
            <p:nvPr/>
          </p:nvSpPr>
          <p:spPr>
            <a:xfrm>
              <a:off x="4787899" y="6031623"/>
              <a:ext cx="307576" cy="60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9" extrusionOk="0">
                  <a:moveTo>
                    <a:pt x="0" y="18103"/>
                  </a:moveTo>
                  <a:cubicBezTo>
                    <a:pt x="0" y="18856"/>
                    <a:pt x="0" y="19608"/>
                    <a:pt x="0" y="20248"/>
                  </a:cubicBezTo>
                  <a:cubicBezTo>
                    <a:pt x="0" y="20888"/>
                    <a:pt x="0" y="21414"/>
                    <a:pt x="0" y="21490"/>
                  </a:cubicBezTo>
                  <a:cubicBezTo>
                    <a:pt x="0" y="21565"/>
                    <a:pt x="0" y="21189"/>
                    <a:pt x="0" y="19646"/>
                  </a:cubicBezTo>
                  <a:cubicBezTo>
                    <a:pt x="0" y="18103"/>
                    <a:pt x="0" y="15394"/>
                    <a:pt x="0" y="13023"/>
                  </a:cubicBezTo>
                  <a:cubicBezTo>
                    <a:pt x="0" y="10652"/>
                    <a:pt x="0" y="8620"/>
                    <a:pt x="882" y="6663"/>
                  </a:cubicBezTo>
                  <a:cubicBezTo>
                    <a:pt x="1763" y="4706"/>
                    <a:pt x="3527" y="2825"/>
                    <a:pt x="5437" y="1658"/>
                  </a:cubicBezTo>
                  <a:cubicBezTo>
                    <a:pt x="7347" y="492"/>
                    <a:pt x="9404" y="40"/>
                    <a:pt x="11314" y="3"/>
                  </a:cubicBezTo>
                  <a:cubicBezTo>
                    <a:pt x="13224" y="-35"/>
                    <a:pt x="14988" y="341"/>
                    <a:pt x="16678" y="1169"/>
                  </a:cubicBezTo>
                  <a:cubicBezTo>
                    <a:pt x="18367" y="1997"/>
                    <a:pt x="19984" y="3276"/>
                    <a:pt x="20792" y="4518"/>
                  </a:cubicBezTo>
                  <a:cubicBezTo>
                    <a:pt x="21600" y="5760"/>
                    <a:pt x="21600" y="6964"/>
                    <a:pt x="20351" y="7867"/>
                  </a:cubicBezTo>
                  <a:cubicBezTo>
                    <a:pt x="19102" y="8771"/>
                    <a:pt x="16604" y="9373"/>
                    <a:pt x="13592" y="9674"/>
                  </a:cubicBezTo>
                  <a:cubicBezTo>
                    <a:pt x="10580" y="9975"/>
                    <a:pt x="7053" y="9975"/>
                    <a:pt x="4702" y="10088"/>
                  </a:cubicBezTo>
                  <a:cubicBezTo>
                    <a:pt x="2351" y="10201"/>
                    <a:pt x="1176" y="10426"/>
                    <a:pt x="0" y="10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3" name="Line"/>
            <p:cNvSpPr/>
            <p:nvPr/>
          </p:nvSpPr>
          <p:spPr>
            <a:xfrm>
              <a:off x="5130164" y="65915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4" name="Line"/>
            <p:cNvSpPr/>
            <p:nvPr/>
          </p:nvSpPr>
          <p:spPr>
            <a:xfrm>
              <a:off x="5137149" y="6585203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0" y="0"/>
                  </a:moveTo>
                  <a:cubicBezTo>
                    <a:pt x="8640" y="5564"/>
                    <a:pt x="17280" y="11127"/>
                    <a:pt x="19440" y="14727"/>
                  </a:cubicBezTo>
                  <a:cubicBezTo>
                    <a:pt x="21600" y="18327"/>
                    <a:pt x="17280" y="19964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5" name="Line"/>
            <p:cNvSpPr/>
            <p:nvPr/>
          </p:nvSpPr>
          <p:spPr>
            <a:xfrm>
              <a:off x="5143499" y="6724903"/>
              <a:ext cx="2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6" name="Line"/>
            <p:cNvSpPr/>
            <p:nvPr/>
          </p:nvSpPr>
          <p:spPr>
            <a:xfrm>
              <a:off x="5137149" y="6444964"/>
              <a:ext cx="68138" cy="4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868" extrusionOk="0">
                  <a:moveTo>
                    <a:pt x="11782" y="250"/>
                  </a:moveTo>
                  <a:cubicBezTo>
                    <a:pt x="12436" y="5159"/>
                    <a:pt x="13091" y="10068"/>
                    <a:pt x="15055" y="11541"/>
                  </a:cubicBezTo>
                  <a:cubicBezTo>
                    <a:pt x="17018" y="13013"/>
                    <a:pt x="20291" y="11050"/>
                    <a:pt x="20945" y="8104"/>
                  </a:cubicBezTo>
                  <a:cubicBezTo>
                    <a:pt x="21600" y="5159"/>
                    <a:pt x="19636" y="1232"/>
                    <a:pt x="16036" y="250"/>
                  </a:cubicBezTo>
                  <a:cubicBezTo>
                    <a:pt x="12436" y="-732"/>
                    <a:pt x="7200" y="1232"/>
                    <a:pt x="4255" y="5159"/>
                  </a:cubicBezTo>
                  <a:cubicBezTo>
                    <a:pt x="1309" y="9086"/>
                    <a:pt x="655" y="14977"/>
                    <a:pt x="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7" name="Line"/>
            <p:cNvSpPr/>
            <p:nvPr/>
          </p:nvSpPr>
          <p:spPr>
            <a:xfrm>
              <a:off x="5156199" y="651535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8" name="Line"/>
            <p:cNvSpPr/>
            <p:nvPr/>
          </p:nvSpPr>
          <p:spPr>
            <a:xfrm>
              <a:off x="5487343" y="6604253"/>
              <a:ext cx="115665" cy="37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86" extrusionOk="0">
                  <a:moveTo>
                    <a:pt x="16028" y="0"/>
                  </a:moveTo>
                  <a:cubicBezTo>
                    <a:pt x="17957" y="3539"/>
                    <a:pt x="19885" y="7078"/>
                    <a:pt x="20657" y="10251"/>
                  </a:cubicBezTo>
                  <a:cubicBezTo>
                    <a:pt x="21428" y="13424"/>
                    <a:pt x="21042" y="16231"/>
                    <a:pt x="20271" y="18061"/>
                  </a:cubicBezTo>
                  <a:cubicBezTo>
                    <a:pt x="19499" y="19892"/>
                    <a:pt x="18342" y="20746"/>
                    <a:pt x="16607" y="21173"/>
                  </a:cubicBezTo>
                  <a:cubicBezTo>
                    <a:pt x="14871" y="21600"/>
                    <a:pt x="12557" y="21600"/>
                    <a:pt x="10049" y="21112"/>
                  </a:cubicBezTo>
                  <a:cubicBezTo>
                    <a:pt x="7542" y="20624"/>
                    <a:pt x="4842" y="19647"/>
                    <a:pt x="2914" y="18244"/>
                  </a:cubicBezTo>
                  <a:cubicBezTo>
                    <a:pt x="985" y="16841"/>
                    <a:pt x="-172" y="15010"/>
                    <a:pt x="21" y="13790"/>
                  </a:cubicBezTo>
                  <a:cubicBezTo>
                    <a:pt x="214" y="12569"/>
                    <a:pt x="1757" y="11959"/>
                    <a:pt x="3299" y="1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29" name="Line"/>
            <p:cNvSpPr/>
            <p:nvPr/>
          </p:nvSpPr>
          <p:spPr>
            <a:xfrm>
              <a:off x="5619114" y="639470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0" name="Line"/>
            <p:cNvSpPr/>
            <p:nvPr/>
          </p:nvSpPr>
          <p:spPr>
            <a:xfrm>
              <a:off x="5606414" y="644550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1" name="Line"/>
            <p:cNvSpPr/>
            <p:nvPr/>
          </p:nvSpPr>
          <p:spPr>
            <a:xfrm>
              <a:off x="3968749" y="705510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2" name="Line"/>
            <p:cNvSpPr/>
            <p:nvPr/>
          </p:nvSpPr>
          <p:spPr>
            <a:xfrm>
              <a:off x="3943349" y="6997953"/>
              <a:ext cx="81974" cy="33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3" extrusionOk="0">
                  <a:moveTo>
                    <a:pt x="8308" y="0"/>
                  </a:moveTo>
                  <a:cubicBezTo>
                    <a:pt x="12738" y="3780"/>
                    <a:pt x="17169" y="7560"/>
                    <a:pt x="19385" y="10665"/>
                  </a:cubicBezTo>
                  <a:cubicBezTo>
                    <a:pt x="21600" y="13770"/>
                    <a:pt x="21600" y="16200"/>
                    <a:pt x="21323" y="17820"/>
                  </a:cubicBezTo>
                  <a:cubicBezTo>
                    <a:pt x="21046" y="19440"/>
                    <a:pt x="20492" y="20250"/>
                    <a:pt x="18554" y="20790"/>
                  </a:cubicBezTo>
                  <a:cubicBezTo>
                    <a:pt x="16615" y="21330"/>
                    <a:pt x="13292" y="21600"/>
                    <a:pt x="10246" y="21533"/>
                  </a:cubicBezTo>
                  <a:cubicBezTo>
                    <a:pt x="7200" y="21465"/>
                    <a:pt x="4431" y="21060"/>
                    <a:pt x="2769" y="20250"/>
                  </a:cubicBezTo>
                  <a:cubicBezTo>
                    <a:pt x="1108" y="19440"/>
                    <a:pt x="554" y="18225"/>
                    <a:pt x="0" y="17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3" name="Line"/>
            <p:cNvSpPr/>
            <p:nvPr/>
          </p:nvSpPr>
          <p:spPr>
            <a:xfrm>
              <a:off x="4013199" y="722655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4" name="Line"/>
            <p:cNvSpPr/>
            <p:nvPr/>
          </p:nvSpPr>
          <p:spPr>
            <a:xfrm>
              <a:off x="4000499" y="691540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5" name="Line"/>
            <p:cNvSpPr/>
            <p:nvPr/>
          </p:nvSpPr>
          <p:spPr>
            <a:xfrm>
              <a:off x="4076064" y="69598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6" name="Line"/>
            <p:cNvSpPr/>
            <p:nvPr/>
          </p:nvSpPr>
          <p:spPr>
            <a:xfrm>
              <a:off x="6012814" y="657250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7" name="Line"/>
            <p:cNvSpPr/>
            <p:nvPr/>
          </p:nvSpPr>
          <p:spPr>
            <a:xfrm>
              <a:off x="5994399" y="659790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8" name="Line"/>
            <p:cNvSpPr/>
            <p:nvPr/>
          </p:nvSpPr>
          <p:spPr>
            <a:xfrm>
              <a:off x="6298564" y="664870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39" name="Line"/>
            <p:cNvSpPr/>
            <p:nvPr/>
          </p:nvSpPr>
          <p:spPr>
            <a:xfrm>
              <a:off x="6013449" y="6756653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40" name="Line"/>
            <p:cNvSpPr/>
            <p:nvPr/>
          </p:nvSpPr>
          <p:spPr>
            <a:xfrm>
              <a:off x="6349999" y="676935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41" name="Line"/>
            <p:cNvSpPr/>
            <p:nvPr/>
          </p:nvSpPr>
          <p:spPr>
            <a:xfrm>
              <a:off x="6641464" y="64137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42" name="Line"/>
            <p:cNvSpPr/>
            <p:nvPr/>
          </p:nvSpPr>
          <p:spPr>
            <a:xfrm>
              <a:off x="6603999" y="6362953"/>
              <a:ext cx="381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3869"/>
                    <a:pt x="14400" y="7737"/>
                    <a:pt x="10800" y="11337"/>
                  </a:cubicBezTo>
                  <a:cubicBezTo>
                    <a:pt x="7200" y="14937"/>
                    <a:pt x="3600" y="182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43" name="Line"/>
            <p:cNvSpPr/>
            <p:nvPr/>
          </p:nvSpPr>
          <p:spPr>
            <a:xfrm>
              <a:off x="6616699" y="680745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44" name="Line"/>
            <p:cNvSpPr/>
            <p:nvPr/>
          </p:nvSpPr>
          <p:spPr>
            <a:xfrm>
              <a:off x="5562599" y="642645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45" name="Line"/>
            <p:cNvSpPr/>
            <p:nvPr/>
          </p:nvSpPr>
          <p:spPr>
            <a:xfrm>
              <a:off x="5561964" y="642645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46" name="Line"/>
            <p:cNvSpPr/>
            <p:nvPr/>
          </p:nvSpPr>
          <p:spPr>
            <a:xfrm>
              <a:off x="5562599" y="6426453"/>
              <a:ext cx="2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347" name="Line Shape" descr="Line Shape"/>
            <p:cNvPicPr>
              <a:picLocks/>
            </p:cNvPicPr>
            <p:nvPr/>
          </p:nvPicPr>
          <p:blipFill>
            <a:blip r:embed="rId8" cstate="print">
              <a:extLst/>
            </a:blip>
            <a:stretch>
              <a:fillRect/>
            </a:stretch>
          </p:blipFill>
          <p:spPr>
            <a:xfrm>
              <a:off x="3406347" y="5731770"/>
              <a:ext cx="3946438" cy="183430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1513073" y="749196"/>
            <a:ext cx="9916929" cy="4294546"/>
            <a:chOff x="0" y="0"/>
            <a:chExt cx="10578056" cy="6107798"/>
          </a:xfrm>
        </p:grpSpPr>
        <p:sp>
          <p:nvSpPr>
            <p:cNvPr id="351" name="Line"/>
            <p:cNvSpPr/>
            <p:nvPr/>
          </p:nvSpPr>
          <p:spPr>
            <a:xfrm>
              <a:off x="206804" y="852177"/>
              <a:ext cx="287453" cy="3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17" extrusionOk="0">
                  <a:moveTo>
                    <a:pt x="14789" y="0"/>
                  </a:moveTo>
                  <a:cubicBezTo>
                    <a:pt x="12897" y="350"/>
                    <a:pt x="11005" y="701"/>
                    <a:pt x="8719" y="2218"/>
                  </a:cubicBezTo>
                  <a:cubicBezTo>
                    <a:pt x="6433" y="3736"/>
                    <a:pt x="3753" y="6422"/>
                    <a:pt x="2097" y="9224"/>
                  </a:cubicBezTo>
                  <a:cubicBezTo>
                    <a:pt x="442" y="12026"/>
                    <a:pt x="-189" y="14945"/>
                    <a:pt x="47" y="16988"/>
                  </a:cubicBezTo>
                  <a:cubicBezTo>
                    <a:pt x="284" y="19031"/>
                    <a:pt x="1388" y="20199"/>
                    <a:pt x="3437" y="20841"/>
                  </a:cubicBezTo>
                  <a:cubicBezTo>
                    <a:pt x="5487" y="21483"/>
                    <a:pt x="8483" y="21600"/>
                    <a:pt x="11636" y="21133"/>
                  </a:cubicBezTo>
                  <a:cubicBezTo>
                    <a:pt x="14789" y="20666"/>
                    <a:pt x="18100" y="19615"/>
                    <a:pt x="21411" y="18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2" name="Line"/>
            <p:cNvSpPr/>
            <p:nvPr/>
          </p:nvSpPr>
          <p:spPr>
            <a:xfrm>
              <a:off x="0" y="662077"/>
              <a:ext cx="593497" cy="85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16" extrusionOk="0">
                  <a:moveTo>
                    <a:pt x="18216" y="1257"/>
                  </a:moveTo>
                  <a:cubicBezTo>
                    <a:pt x="16390" y="835"/>
                    <a:pt x="14565" y="412"/>
                    <a:pt x="13082" y="174"/>
                  </a:cubicBezTo>
                  <a:cubicBezTo>
                    <a:pt x="11599" y="-63"/>
                    <a:pt x="10458" y="-116"/>
                    <a:pt x="8975" y="386"/>
                  </a:cubicBezTo>
                  <a:cubicBezTo>
                    <a:pt x="7492" y="887"/>
                    <a:pt x="5666" y="1944"/>
                    <a:pt x="4107" y="3238"/>
                  </a:cubicBezTo>
                  <a:cubicBezTo>
                    <a:pt x="2548" y="4531"/>
                    <a:pt x="1255" y="6063"/>
                    <a:pt x="571" y="7753"/>
                  </a:cubicBezTo>
                  <a:cubicBezTo>
                    <a:pt x="-114" y="9443"/>
                    <a:pt x="-190" y="11291"/>
                    <a:pt x="380" y="13087"/>
                  </a:cubicBezTo>
                  <a:cubicBezTo>
                    <a:pt x="951" y="14883"/>
                    <a:pt x="2168" y="16625"/>
                    <a:pt x="3651" y="18025"/>
                  </a:cubicBezTo>
                  <a:cubicBezTo>
                    <a:pt x="5134" y="19424"/>
                    <a:pt x="6883" y="20481"/>
                    <a:pt x="8823" y="20982"/>
                  </a:cubicBezTo>
                  <a:cubicBezTo>
                    <a:pt x="10762" y="21484"/>
                    <a:pt x="12892" y="21431"/>
                    <a:pt x="14831" y="20745"/>
                  </a:cubicBezTo>
                  <a:cubicBezTo>
                    <a:pt x="16771" y="20058"/>
                    <a:pt x="18520" y="18738"/>
                    <a:pt x="19623" y="17312"/>
                  </a:cubicBezTo>
                  <a:cubicBezTo>
                    <a:pt x="20725" y="15886"/>
                    <a:pt x="21182" y="14354"/>
                    <a:pt x="21296" y="12532"/>
                  </a:cubicBezTo>
                  <a:cubicBezTo>
                    <a:pt x="21410" y="10710"/>
                    <a:pt x="21182" y="8598"/>
                    <a:pt x="20764" y="6855"/>
                  </a:cubicBezTo>
                  <a:cubicBezTo>
                    <a:pt x="20345" y="5112"/>
                    <a:pt x="19737" y="3739"/>
                    <a:pt x="18558" y="2921"/>
                  </a:cubicBezTo>
                  <a:cubicBezTo>
                    <a:pt x="17379" y="2102"/>
                    <a:pt x="15630" y="1838"/>
                    <a:pt x="13880" y="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3" name="Line"/>
            <p:cNvSpPr/>
            <p:nvPr/>
          </p:nvSpPr>
          <p:spPr>
            <a:xfrm>
              <a:off x="303706" y="-1"/>
              <a:ext cx="407282" cy="66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7" extrusionOk="0">
                  <a:moveTo>
                    <a:pt x="335" y="21233"/>
                  </a:moveTo>
                  <a:cubicBezTo>
                    <a:pt x="114" y="19263"/>
                    <a:pt x="-108" y="17294"/>
                    <a:pt x="58" y="15052"/>
                  </a:cubicBezTo>
                  <a:cubicBezTo>
                    <a:pt x="224" y="12811"/>
                    <a:pt x="778" y="10297"/>
                    <a:pt x="1720" y="8056"/>
                  </a:cubicBezTo>
                  <a:cubicBezTo>
                    <a:pt x="2661" y="5814"/>
                    <a:pt x="3990" y="3845"/>
                    <a:pt x="5597" y="2486"/>
                  </a:cubicBezTo>
                  <a:cubicBezTo>
                    <a:pt x="7203" y="1128"/>
                    <a:pt x="9086" y="380"/>
                    <a:pt x="10858" y="109"/>
                  </a:cubicBezTo>
                  <a:cubicBezTo>
                    <a:pt x="12630" y="-163"/>
                    <a:pt x="14292" y="41"/>
                    <a:pt x="16009" y="1094"/>
                  </a:cubicBezTo>
                  <a:cubicBezTo>
                    <a:pt x="17726" y="2146"/>
                    <a:pt x="19498" y="4048"/>
                    <a:pt x="20440" y="6018"/>
                  </a:cubicBezTo>
                  <a:cubicBezTo>
                    <a:pt x="21381" y="7988"/>
                    <a:pt x="21492" y="10026"/>
                    <a:pt x="21104" y="11995"/>
                  </a:cubicBezTo>
                  <a:cubicBezTo>
                    <a:pt x="20717" y="13965"/>
                    <a:pt x="19830" y="15867"/>
                    <a:pt x="18778" y="17429"/>
                  </a:cubicBezTo>
                  <a:cubicBezTo>
                    <a:pt x="17726" y="18992"/>
                    <a:pt x="16507" y="20214"/>
                    <a:pt x="15289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4" name="Line"/>
            <p:cNvSpPr/>
            <p:nvPr/>
          </p:nvSpPr>
          <p:spPr>
            <a:xfrm>
              <a:off x="564106" y="66167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5" name="Line"/>
            <p:cNvSpPr/>
            <p:nvPr/>
          </p:nvSpPr>
          <p:spPr>
            <a:xfrm>
              <a:off x="583156" y="629927"/>
              <a:ext cx="165101" cy="8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extrusionOk="0">
                  <a:moveTo>
                    <a:pt x="0" y="20546"/>
                  </a:moveTo>
                  <a:cubicBezTo>
                    <a:pt x="1385" y="21073"/>
                    <a:pt x="2769" y="21600"/>
                    <a:pt x="6369" y="18176"/>
                  </a:cubicBezTo>
                  <a:cubicBezTo>
                    <a:pt x="9969" y="14751"/>
                    <a:pt x="15785" y="73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6" name="Line"/>
            <p:cNvSpPr/>
            <p:nvPr/>
          </p:nvSpPr>
          <p:spPr>
            <a:xfrm>
              <a:off x="545056" y="490227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171" y="2880"/>
                    <a:pt x="12343" y="5760"/>
                    <a:pt x="15943" y="9360"/>
                  </a:cubicBezTo>
                  <a:cubicBezTo>
                    <a:pt x="19543" y="12960"/>
                    <a:pt x="20571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7" name="Line"/>
            <p:cNvSpPr/>
            <p:nvPr/>
          </p:nvSpPr>
          <p:spPr>
            <a:xfrm>
              <a:off x="889480" y="287027"/>
              <a:ext cx="87377" cy="19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40" extrusionOk="0">
                  <a:moveTo>
                    <a:pt x="21230" y="0"/>
                  </a:moveTo>
                  <a:cubicBezTo>
                    <a:pt x="18659" y="0"/>
                    <a:pt x="16087" y="0"/>
                    <a:pt x="12487" y="2206"/>
                  </a:cubicBezTo>
                  <a:cubicBezTo>
                    <a:pt x="8887" y="4413"/>
                    <a:pt x="4259" y="8826"/>
                    <a:pt x="1944" y="12194"/>
                  </a:cubicBezTo>
                  <a:cubicBezTo>
                    <a:pt x="-370" y="15561"/>
                    <a:pt x="-370" y="17884"/>
                    <a:pt x="659" y="19394"/>
                  </a:cubicBezTo>
                  <a:cubicBezTo>
                    <a:pt x="1687" y="20903"/>
                    <a:pt x="3744" y="21600"/>
                    <a:pt x="6830" y="21252"/>
                  </a:cubicBezTo>
                  <a:cubicBezTo>
                    <a:pt x="9916" y="20903"/>
                    <a:pt x="14030" y="19510"/>
                    <a:pt x="16087" y="16606"/>
                  </a:cubicBezTo>
                  <a:cubicBezTo>
                    <a:pt x="18144" y="13703"/>
                    <a:pt x="18144" y="9290"/>
                    <a:pt x="16859" y="6503"/>
                  </a:cubicBezTo>
                  <a:cubicBezTo>
                    <a:pt x="15573" y="3716"/>
                    <a:pt x="13001" y="2555"/>
                    <a:pt x="10430" y="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8" name="Line"/>
            <p:cNvSpPr/>
            <p:nvPr/>
          </p:nvSpPr>
          <p:spPr>
            <a:xfrm>
              <a:off x="938121" y="3251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59" name="Line"/>
            <p:cNvSpPr/>
            <p:nvPr/>
          </p:nvSpPr>
          <p:spPr>
            <a:xfrm>
              <a:off x="1092151" y="350527"/>
              <a:ext cx="4345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484" y="21600"/>
                  </a:moveTo>
                  <a:cubicBezTo>
                    <a:pt x="521" y="18000"/>
                    <a:pt x="-1443" y="14400"/>
                    <a:pt x="1502" y="10800"/>
                  </a:cubicBezTo>
                  <a:cubicBezTo>
                    <a:pt x="4448" y="7200"/>
                    <a:pt x="12302" y="3600"/>
                    <a:pt x="20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0" name="Line"/>
            <p:cNvSpPr/>
            <p:nvPr/>
          </p:nvSpPr>
          <p:spPr>
            <a:xfrm>
              <a:off x="1165344" y="191906"/>
              <a:ext cx="122663" cy="36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47" extrusionOk="0">
                  <a:moveTo>
                    <a:pt x="20118" y="3674"/>
                  </a:moveTo>
                  <a:cubicBezTo>
                    <a:pt x="16823" y="2447"/>
                    <a:pt x="13528" y="1220"/>
                    <a:pt x="10965" y="545"/>
                  </a:cubicBezTo>
                  <a:cubicBezTo>
                    <a:pt x="8402" y="-130"/>
                    <a:pt x="6572" y="-253"/>
                    <a:pt x="4741" y="606"/>
                  </a:cubicBezTo>
                  <a:cubicBezTo>
                    <a:pt x="2911" y="1465"/>
                    <a:pt x="1080" y="3306"/>
                    <a:pt x="348" y="4533"/>
                  </a:cubicBezTo>
                  <a:cubicBezTo>
                    <a:pt x="-384" y="5761"/>
                    <a:pt x="-18" y="6374"/>
                    <a:pt x="1996" y="6927"/>
                  </a:cubicBezTo>
                  <a:cubicBezTo>
                    <a:pt x="4009" y="7479"/>
                    <a:pt x="7670" y="7970"/>
                    <a:pt x="10416" y="7847"/>
                  </a:cubicBezTo>
                  <a:cubicBezTo>
                    <a:pt x="13162" y="7724"/>
                    <a:pt x="14992" y="6988"/>
                    <a:pt x="15908" y="6927"/>
                  </a:cubicBezTo>
                  <a:cubicBezTo>
                    <a:pt x="16823" y="6865"/>
                    <a:pt x="16823" y="7479"/>
                    <a:pt x="17555" y="9995"/>
                  </a:cubicBezTo>
                  <a:cubicBezTo>
                    <a:pt x="18287" y="12511"/>
                    <a:pt x="19752" y="16929"/>
                    <a:pt x="21216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1" name="Line"/>
            <p:cNvSpPr/>
            <p:nvPr/>
          </p:nvSpPr>
          <p:spPr>
            <a:xfrm>
              <a:off x="621256" y="790415"/>
              <a:ext cx="1713506" cy="28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69" extrusionOk="0">
                  <a:moveTo>
                    <a:pt x="0" y="21469"/>
                  </a:moveTo>
                  <a:cubicBezTo>
                    <a:pt x="293" y="19069"/>
                    <a:pt x="586" y="16669"/>
                    <a:pt x="1119" y="14269"/>
                  </a:cubicBezTo>
                  <a:cubicBezTo>
                    <a:pt x="1651" y="11869"/>
                    <a:pt x="2424" y="9469"/>
                    <a:pt x="3343" y="7469"/>
                  </a:cubicBezTo>
                  <a:cubicBezTo>
                    <a:pt x="4261" y="5469"/>
                    <a:pt x="5327" y="3869"/>
                    <a:pt x="6326" y="2669"/>
                  </a:cubicBezTo>
                  <a:cubicBezTo>
                    <a:pt x="7324" y="1469"/>
                    <a:pt x="8256" y="669"/>
                    <a:pt x="9229" y="269"/>
                  </a:cubicBezTo>
                  <a:cubicBezTo>
                    <a:pt x="10201" y="-131"/>
                    <a:pt x="11213" y="-131"/>
                    <a:pt x="12198" y="589"/>
                  </a:cubicBezTo>
                  <a:cubicBezTo>
                    <a:pt x="13184" y="1309"/>
                    <a:pt x="14143" y="2749"/>
                    <a:pt x="15088" y="3949"/>
                  </a:cubicBezTo>
                  <a:cubicBezTo>
                    <a:pt x="16034" y="5149"/>
                    <a:pt x="16966" y="6109"/>
                    <a:pt x="17831" y="7629"/>
                  </a:cubicBezTo>
                  <a:cubicBezTo>
                    <a:pt x="18697" y="9149"/>
                    <a:pt x="19496" y="11229"/>
                    <a:pt x="20015" y="12589"/>
                  </a:cubicBezTo>
                  <a:cubicBezTo>
                    <a:pt x="20535" y="13949"/>
                    <a:pt x="20774" y="14589"/>
                    <a:pt x="21001" y="15069"/>
                  </a:cubicBezTo>
                  <a:cubicBezTo>
                    <a:pt x="21227" y="15549"/>
                    <a:pt x="21440" y="15869"/>
                    <a:pt x="21520" y="15309"/>
                  </a:cubicBezTo>
                  <a:cubicBezTo>
                    <a:pt x="21600" y="14749"/>
                    <a:pt x="21547" y="13309"/>
                    <a:pt x="21493" y="11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2" name="Line"/>
            <p:cNvSpPr/>
            <p:nvPr/>
          </p:nvSpPr>
          <p:spPr>
            <a:xfrm>
              <a:off x="2183356" y="820427"/>
              <a:ext cx="1292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10452" y="0"/>
                  </a:moveTo>
                  <a:cubicBezTo>
                    <a:pt x="8013" y="272"/>
                    <a:pt x="5574" y="543"/>
                    <a:pt x="5923" y="1019"/>
                  </a:cubicBezTo>
                  <a:cubicBezTo>
                    <a:pt x="6271" y="1494"/>
                    <a:pt x="9406" y="2174"/>
                    <a:pt x="13065" y="3668"/>
                  </a:cubicBezTo>
                  <a:cubicBezTo>
                    <a:pt x="16723" y="5162"/>
                    <a:pt x="20903" y="7472"/>
                    <a:pt x="21252" y="9917"/>
                  </a:cubicBezTo>
                  <a:cubicBezTo>
                    <a:pt x="21600" y="12362"/>
                    <a:pt x="18116" y="14943"/>
                    <a:pt x="13935" y="16913"/>
                  </a:cubicBezTo>
                  <a:cubicBezTo>
                    <a:pt x="9755" y="18883"/>
                    <a:pt x="4877" y="20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3" name="Line"/>
            <p:cNvSpPr/>
            <p:nvPr/>
          </p:nvSpPr>
          <p:spPr>
            <a:xfrm>
              <a:off x="1892107" y="572777"/>
              <a:ext cx="86332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32" extrusionOk="0">
                  <a:moveTo>
                    <a:pt x="16764" y="8786"/>
                  </a:moveTo>
                  <a:cubicBezTo>
                    <a:pt x="16764" y="5858"/>
                    <a:pt x="16764" y="2929"/>
                    <a:pt x="15479" y="1647"/>
                  </a:cubicBezTo>
                  <a:cubicBezTo>
                    <a:pt x="14193" y="366"/>
                    <a:pt x="11622" y="732"/>
                    <a:pt x="8793" y="2746"/>
                  </a:cubicBezTo>
                  <a:cubicBezTo>
                    <a:pt x="5964" y="4759"/>
                    <a:pt x="2879" y="8420"/>
                    <a:pt x="1336" y="11166"/>
                  </a:cubicBezTo>
                  <a:cubicBezTo>
                    <a:pt x="-207" y="13912"/>
                    <a:pt x="-207" y="15742"/>
                    <a:pt x="307" y="17573"/>
                  </a:cubicBezTo>
                  <a:cubicBezTo>
                    <a:pt x="822" y="19403"/>
                    <a:pt x="1850" y="21234"/>
                    <a:pt x="4936" y="21417"/>
                  </a:cubicBezTo>
                  <a:cubicBezTo>
                    <a:pt x="8022" y="21600"/>
                    <a:pt x="13164" y="20136"/>
                    <a:pt x="16507" y="16658"/>
                  </a:cubicBezTo>
                  <a:cubicBezTo>
                    <a:pt x="19850" y="13180"/>
                    <a:pt x="21393" y="7688"/>
                    <a:pt x="20879" y="4576"/>
                  </a:cubicBezTo>
                  <a:cubicBezTo>
                    <a:pt x="20364" y="1464"/>
                    <a:pt x="17793" y="732"/>
                    <a:pt x="152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4" name="Line"/>
            <p:cNvSpPr/>
            <p:nvPr/>
          </p:nvSpPr>
          <p:spPr>
            <a:xfrm>
              <a:off x="2124465" y="591827"/>
              <a:ext cx="33492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296" extrusionOk="0">
                  <a:moveTo>
                    <a:pt x="20104" y="18514"/>
                  </a:moveTo>
                  <a:cubicBezTo>
                    <a:pt x="11210" y="20057"/>
                    <a:pt x="2316" y="21600"/>
                    <a:pt x="410" y="18514"/>
                  </a:cubicBezTo>
                  <a:cubicBezTo>
                    <a:pt x="-1496" y="15429"/>
                    <a:pt x="3586" y="7714"/>
                    <a:pt x="86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5" name="Line"/>
            <p:cNvSpPr/>
            <p:nvPr/>
          </p:nvSpPr>
          <p:spPr>
            <a:xfrm>
              <a:off x="2221456" y="490227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5800"/>
                    <a:pt x="7200" y="11600"/>
                    <a:pt x="10800" y="15200"/>
                  </a:cubicBezTo>
                  <a:cubicBezTo>
                    <a:pt x="14400" y="18800"/>
                    <a:pt x="18000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6" name="Line"/>
            <p:cNvSpPr/>
            <p:nvPr/>
          </p:nvSpPr>
          <p:spPr>
            <a:xfrm>
              <a:off x="2570706" y="914564"/>
              <a:ext cx="149814" cy="34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73" extrusionOk="0">
                  <a:moveTo>
                    <a:pt x="19529" y="3153"/>
                  </a:moveTo>
                  <a:cubicBezTo>
                    <a:pt x="19529" y="2381"/>
                    <a:pt x="19529" y="1610"/>
                    <a:pt x="17605" y="967"/>
                  </a:cubicBezTo>
                  <a:cubicBezTo>
                    <a:pt x="15682" y="324"/>
                    <a:pt x="11836" y="-190"/>
                    <a:pt x="8433" y="67"/>
                  </a:cubicBezTo>
                  <a:cubicBezTo>
                    <a:pt x="5030" y="324"/>
                    <a:pt x="2071" y="1353"/>
                    <a:pt x="1479" y="2896"/>
                  </a:cubicBezTo>
                  <a:cubicBezTo>
                    <a:pt x="888" y="4439"/>
                    <a:pt x="2663" y="6496"/>
                    <a:pt x="6214" y="8360"/>
                  </a:cubicBezTo>
                  <a:cubicBezTo>
                    <a:pt x="9764" y="10224"/>
                    <a:pt x="15090" y="11896"/>
                    <a:pt x="18049" y="13439"/>
                  </a:cubicBezTo>
                  <a:cubicBezTo>
                    <a:pt x="21008" y="14981"/>
                    <a:pt x="21600" y="16396"/>
                    <a:pt x="20268" y="17746"/>
                  </a:cubicBezTo>
                  <a:cubicBezTo>
                    <a:pt x="18937" y="19096"/>
                    <a:pt x="15682" y="20381"/>
                    <a:pt x="12132" y="20896"/>
                  </a:cubicBezTo>
                  <a:cubicBezTo>
                    <a:pt x="8581" y="21410"/>
                    <a:pt x="4734" y="21153"/>
                    <a:pt x="2663" y="20574"/>
                  </a:cubicBezTo>
                  <a:cubicBezTo>
                    <a:pt x="592" y="19996"/>
                    <a:pt x="296" y="19096"/>
                    <a:pt x="0" y="18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7" name="Line"/>
            <p:cNvSpPr/>
            <p:nvPr/>
          </p:nvSpPr>
          <p:spPr>
            <a:xfrm>
              <a:off x="2425856" y="753077"/>
              <a:ext cx="445475" cy="65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25" extrusionOk="0">
                  <a:moveTo>
                    <a:pt x="16219" y="1776"/>
                  </a:moveTo>
                  <a:cubicBezTo>
                    <a:pt x="14712" y="1019"/>
                    <a:pt x="13205" y="263"/>
                    <a:pt x="11447" y="56"/>
                  </a:cubicBezTo>
                  <a:cubicBezTo>
                    <a:pt x="9689" y="-150"/>
                    <a:pt x="7679" y="194"/>
                    <a:pt x="5871" y="1363"/>
                  </a:cubicBezTo>
                  <a:cubicBezTo>
                    <a:pt x="4063" y="2533"/>
                    <a:pt x="2455" y="4528"/>
                    <a:pt x="1400" y="6454"/>
                  </a:cubicBezTo>
                  <a:cubicBezTo>
                    <a:pt x="345" y="8380"/>
                    <a:pt x="-157" y="10237"/>
                    <a:pt x="44" y="12232"/>
                  </a:cubicBezTo>
                  <a:cubicBezTo>
                    <a:pt x="245" y="14227"/>
                    <a:pt x="1149" y="16360"/>
                    <a:pt x="2807" y="18011"/>
                  </a:cubicBezTo>
                  <a:cubicBezTo>
                    <a:pt x="4464" y="19661"/>
                    <a:pt x="6876" y="20831"/>
                    <a:pt x="9437" y="21140"/>
                  </a:cubicBezTo>
                  <a:cubicBezTo>
                    <a:pt x="11999" y="21450"/>
                    <a:pt x="14712" y="20900"/>
                    <a:pt x="16872" y="19730"/>
                  </a:cubicBezTo>
                  <a:cubicBezTo>
                    <a:pt x="19032" y="18561"/>
                    <a:pt x="20639" y="16772"/>
                    <a:pt x="21041" y="14709"/>
                  </a:cubicBezTo>
                  <a:cubicBezTo>
                    <a:pt x="21443" y="12645"/>
                    <a:pt x="20639" y="10306"/>
                    <a:pt x="19183" y="8518"/>
                  </a:cubicBezTo>
                  <a:cubicBezTo>
                    <a:pt x="17726" y="6729"/>
                    <a:pt x="15616" y="5491"/>
                    <a:pt x="13506" y="4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8" name="Line"/>
            <p:cNvSpPr/>
            <p:nvPr/>
          </p:nvSpPr>
          <p:spPr>
            <a:xfrm>
              <a:off x="2723900" y="172992"/>
              <a:ext cx="361157" cy="70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00" extrusionOk="0">
                  <a:moveTo>
                    <a:pt x="3742" y="18452"/>
                  </a:moveTo>
                  <a:cubicBezTo>
                    <a:pt x="3111" y="18580"/>
                    <a:pt x="2479" y="18708"/>
                    <a:pt x="1848" y="18740"/>
                  </a:cubicBezTo>
                  <a:cubicBezTo>
                    <a:pt x="1216" y="18772"/>
                    <a:pt x="585" y="18708"/>
                    <a:pt x="269" y="18516"/>
                  </a:cubicBezTo>
                  <a:cubicBezTo>
                    <a:pt x="-47" y="18323"/>
                    <a:pt x="-47" y="18003"/>
                    <a:pt x="79" y="16881"/>
                  </a:cubicBezTo>
                  <a:cubicBezTo>
                    <a:pt x="206" y="15760"/>
                    <a:pt x="458" y="13837"/>
                    <a:pt x="1216" y="11658"/>
                  </a:cubicBezTo>
                  <a:cubicBezTo>
                    <a:pt x="1974" y="9478"/>
                    <a:pt x="3237" y="7043"/>
                    <a:pt x="5006" y="5024"/>
                  </a:cubicBezTo>
                  <a:cubicBezTo>
                    <a:pt x="6774" y="3005"/>
                    <a:pt x="9048" y="1402"/>
                    <a:pt x="10942" y="601"/>
                  </a:cubicBezTo>
                  <a:cubicBezTo>
                    <a:pt x="12837" y="-200"/>
                    <a:pt x="14353" y="-200"/>
                    <a:pt x="15553" y="601"/>
                  </a:cubicBezTo>
                  <a:cubicBezTo>
                    <a:pt x="16753" y="1402"/>
                    <a:pt x="17637" y="3005"/>
                    <a:pt x="18016" y="4799"/>
                  </a:cubicBezTo>
                  <a:cubicBezTo>
                    <a:pt x="18395" y="6594"/>
                    <a:pt x="18269" y="8581"/>
                    <a:pt x="17700" y="10696"/>
                  </a:cubicBezTo>
                  <a:cubicBezTo>
                    <a:pt x="17132" y="12811"/>
                    <a:pt x="16121" y="15055"/>
                    <a:pt x="15237" y="16753"/>
                  </a:cubicBezTo>
                  <a:cubicBezTo>
                    <a:pt x="14353" y="18452"/>
                    <a:pt x="13595" y="19605"/>
                    <a:pt x="12964" y="20342"/>
                  </a:cubicBezTo>
                  <a:cubicBezTo>
                    <a:pt x="12332" y="21080"/>
                    <a:pt x="11827" y="21400"/>
                    <a:pt x="11574" y="21400"/>
                  </a:cubicBezTo>
                  <a:cubicBezTo>
                    <a:pt x="11321" y="21400"/>
                    <a:pt x="11321" y="21080"/>
                    <a:pt x="11321" y="20054"/>
                  </a:cubicBezTo>
                  <a:cubicBezTo>
                    <a:pt x="11321" y="19028"/>
                    <a:pt x="11321" y="17298"/>
                    <a:pt x="11195" y="16144"/>
                  </a:cubicBezTo>
                  <a:cubicBezTo>
                    <a:pt x="11069" y="14991"/>
                    <a:pt x="10816" y="14414"/>
                    <a:pt x="10500" y="14318"/>
                  </a:cubicBezTo>
                  <a:cubicBezTo>
                    <a:pt x="10185" y="14221"/>
                    <a:pt x="9806" y="14606"/>
                    <a:pt x="9553" y="15311"/>
                  </a:cubicBezTo>
                  <a:cubicBezTo>
                    <a:pt x="9300" y="16016"/>
                    <a:pt x="9174" y="17042"/>
                    <a:pt x="9111" y="17715"/>
                  </a:cubicBezTo>
                  <a:cubicBezTo>
                    <a:pt x="9048" y="18388"/>
                    <a:pt x="9048" y="18708"/>
                    <a:pt x="9174" y="19028"/>
                  </a:cubicBezTo>
                  <a:cubicBezTo>
                    <a:pt x="9300" y="19349"/>
                    <a:pt x="9553" y="19669"/>
                    <a:pt x="10816" y="19734"/>
                  </a:cubicBezTo>
                  <a:cubicBezTo>
                    <a:pt x="12079" y="19798"/>
                    <a:pt x="14353" y="19605"/>
                    <a:pt x="16311" y="19285"/>
                  </a:cubicBezTo>
                  <a:cubicBezTo>
                    <a:pt x="18269" y="18964"/>
                    <a:pt x="19911" y="18516"/>
                    <a:pt x="21553" y="18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69" name="Line"/>
            <p:cNvSpPr/>
            <p:nvPr/>
          </p:nvSpPr>
          <p:spPr>
            <a:xfrm>
              <a:off x="3209939" y="452127"/>
              <a:ext cx="103718" cy="20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extrusionOk="0">
                  <a:moveTo>
                    <a:pt x="21600" y="4676"/>
                  </a:moveTo>
                  <a:cubicBezTo>
                    <a:pt x="21159" y="3340"/>
                    <a:pt x="20718" y="2004"/>
                    <a:pt x="19396" y="1336"/>
                  </a:cubicBezTo>
                  <a:cubicBezTo>
                    <a:pt x="18073" y="668"/>
                    <a:pt x="15869" y="668"/>
                    <a:pt x="12784" y="2338"/>
                  </a:cubicBezTo>
                  <a:cubicBezTo>
                    <a:pt x="9698" y="4008"/>
                    <a:pt x="5731" y="7348"/>
                    <a:pt x="3306" y="10466"/>
                  </a:cubicBezTo>
                  <a:cubicBezTo>
                    <a:pt x="882" y="13584"/>
                    <a:pt x="0" y="16478"/>
                    <a:pt x="0" y="18482"/>
                  </a:cubicBezTo>
                  <a:cubicBezTo>
                    <a:pt x="0" y="20487"/>
                    <a:pt x="882" y="21600"/>
                    <a:pt x="4408" y="21377"/>
                  </a:cubicBezTo>
                  <a:cubicBezTo>
                    <a:pt x="7935" y="21155"/>
                    <a:pt x="14106" y="19596"/>
                    <a:pt x="16971" y="15810"/>
                  </a:cubicBezTo>
                  <a:cubicBezTo>
                    <a:pt x="19837" y="12025"/>
                    <a:pt x="19396" y="6012"/>
                    <a:pt x="189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0" name="Line"/>
            <p:cNvSpPr/>
            <p:nvPr/>
          </p:nvSpPr>
          <p:spPr>
            <a:xfrm>
              <a:off x="3437391" y="560077"/>
              <a:ext cx="92166" cy="4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541" extrusionOk="0">
                  <a:moveTo>
                    <a:pt x="3702" y="6480"/>
                  </a:moveTo>
                  <a:cubicBezTo>
                    <a:pt x="1739" y="11880"/>
                    <a:pt x="-225" y="17280"/>
                    <a:pt x="20" y="19440"/>
                  </a:cubicBezTo>
                  <a:cubicBezTo>
                    <a:pt x="266" y="21600"/>
                    <a:pt x="2720" y="20520"/>
                    <a:pt x="6648" y="16740"/>
                  </a:cubicBezTo>
                  <a:cubicBezTo>
                    <a:pt x="10575" y="12960"/>
                    <a:pt x="15975" y="6480"/>
                    <a:pt x="213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1" name="Line"/>
            <p:cNvSpPr/>
            <p:nvPr/>
          </p:nvSpPr>
          <p:spPr>
            <a:xfrm>
              <a:off x="3556693" y="433077"/>
              <a:ext cx="144314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9" extrusionOk="0">
                  <a:moveTo>
                    <a:pt x="21343" y="0"/>
                  </a:moveTo>
                  <a:cubicBezTo>
                    <a:pt x="15708" y="263"/>
                    <a:pt x="10073" y="527"/>
                    <a:pt x="6473" y="922"/>
                  </a:cubicBezTo>
                  <a:cubicBezTo>
                    <a:pt x="2873" y="1317"/>
                    <a:pt x="1308" y="1844"/>
                    <a:pt x="526" y="2437"/>
                  </a:cubicBezTo>
                  <a:cubicBezTo>
                    <a:pt x="-257" y="3029"/>
                    <a:pt x="-257" y="3688"/>
                    <a:pt x="1152" y="4610"/>
                  </a:cubicBezTo>
                  <a:cubicBezTo>
                    <a:pt x="2560" y="5532"/>
                    <a:pt x="5378" y="6717"/>
                    <a:pt x="8665" y="8890"/>
                  </a:cubicBezTo>
                  <a:cubicBezTo>
                    <a:pt x="11952" y="11063"/>
                    <a:pt x="15708" y="14224"/>
                    <a:pt x="17586" y="16200"/>
                  </a:cubicBezTo>
                  <a:cubicBezTo>
                    <a:pt x="19465" y="18176"/>
                    <a:pt x="19465" y="18966"/>
                    <a:pt x="17743" y="19756"/>
                  </a:cubicBezTo>
                  <a:cubicBezTo>
                    <a:pt x="16021" y="20546"/>
                    <a:pt x="12578" y="21337"/>
                    <a:pt x="10073" y="21468"/>
                  </a:cubicBezTo>
                  <a:cubicBezTo>
                    <a:pt x="7569" y="21600"/>
                    <a:pt x="6004" y="21073"/>
                    <a:pt x="4439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2" name="Line"/>
            <p:cNvSpPr/>
            <p:nvPr/>
          </p:nvSpPr>
          <p:spPr>
            <a:xfrm>
              <a:off x="3548606" y="439427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661" y="14400"/>
                    <a:pt x="5322" y="7200"/>
                    <a:pt x="8922" y="3600"/>
                  </a:cubicBezTo>
                  <a:cubicBezTo>
                    <a:pt x="12522" y="0"/>
                    <a:pt x="1706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3" name="Line"/>
            <p:cNvSpPr/>
            <p:nvPr/>
          </p:nvSpPr>
          <p:spPr>
            <a:xfrm>
              <a:off x="433606" y="1499877"/>
              <a:ext cx="2100412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extrusionOk="0">
                  <a:moveTo>
                    <a:pt x="21528" y="0"/>
                  </a:moveTo>
                  <a:cubicBezTo>
                    <a:pt x="21549" y="1168"/>
                    <a:pt x="21571" y="2335"/>
                    <a:pt x="21397" y="4028"/>
                  </a:cubicBezTo>
                  <a:cubicBezTo>
                    <a:pt x="21224" y="5721"/>
                    <a:pt x="20855" y="7939"/>
                    <a:pt x="20290" y="10041"/>
                  </a:cubicBezTo>
                  <a:cubicBezTo>
                    <a:pt x="19726" y="12143"/>
                    <a:pt x="18966" y="14128"/>
                    <a:pt x="18184" y="15645"/>
                  </a:cubicBezTo>
                  <a:cubicBezTo>
                    <a:pt x="17403" y="17163"/>
                    <a:pt x="16600" y="18214"/>
                    <a:pt x="15753" y="19090"/>
                  </a:cubicBezTo>
                  <a:cubicBezTo>
                    <a:pt x="14906" y="19965"/>
                    <a:pt x="14016" y="20666"/>
                    <a:pt x="13181" y="21075"/>
                  </a:cubicBezTo>
                  <a:cubicBezTo>
                    <a:pt x="12345" y="21483"/>
                    <a:pt x="11563" y="21600"/>
                    <a:pt x="10728" y="21600"/>
                  </a:cubicBezTo>
                  <a:cubicBezTo>
                    <a:pt x="9892" y="21600"/>
                    <a:pt x="9002" y="21483"/>
                    <a:pt x="8123" y="21075"/>
                  </a:cubicBezTo>
                  <a:cubicBezTo>
                    <a:pt x="7243" y="20666"/>
                    <a:pt x="6375" y="19965"/>
                    <a:pt x="5550" y="19031"/>
                  </a:cubicBezTo>
                  <a:cubicBezTo>
                    <a:pt x="4725" y="18097"/>
                    <a:pt x="3944" y="16930"/>
                    <a:pt x="3271" y="15645"/>
                  </a:cubicBezTo>
                  <a:cubicBezTo>
                    <a:pt x="2598" y="14361"/>
                    <a:pt x="2033" y="12960"/>
                    <a:pt x="1567" y="11559"/>
                  </a:cubicBezTo>
                  <a:cubicBezTo>
                    <a:pt x="1100" y="10158"/>
                    <a:pt x="731" y="8757"/>
                    <a:pt x="470" y="7764"/>
                  </a:cubicBezTo>
                  <a:cubicBezTo>
                    <a:pt x="210" y="6772"/>
                    <a:pt x="58" y="6188"/>
                    <a:pt x="14" y="6246"/>
                  </a:cubicBezTo>
                  <a:cubicBezTo>
                    <a:pt x="-29" y="6305"/>
                    <a:pt x="36" y="7005"/>
                    <a:pt x="90" y="8698"/>
                  </a:cubicBezTo>
                  <a:cubicBezTo>
                    <a:pt x="145" y="10391"/>
                    <a:pt x="188" y="13077"/>
                    <a:pt x="221" y="15003"/>
                  </a:cubicBezTo>
                  <a:cubicBezTo>
                    <a:pt x="253" y="16930"/>
                    <a:pt x="275" y="18097"/>
                    <a:pt x="286" y="19090"/>
                  </a:cubicBezTo>
                  <a:cubicBezTo>
                    <a:pt x="297" y="20082"/>
                    <a:pt x="297" y="20899"/>
                    <a:pt x="275" y="21016"/>
                  </a:cubicBezTo>
                  <a:cubicBezTo>
                    <a:pt x="253" y="21133"/>
                    <a:pt x="210" y="20549"/>
                    <a:pt x="177" y="18739"/>
                  </a:cubicBezTo>
                  <a:cubicBezTo>
                    <a:pt x="145" y="16930"/>
                    <a:pt x="123" y="13894"/>
                    <a:pt x="210" y="11442"/>
                  </a:cubicBezTo>
                  <a:cubicBezTo>
                    <a:pt x="297" y="8990"/>
                    <a:pt x="492" y="7122"/>
                    <a:pt x="839" y="5896"/>
                  </a:cubicBezTo>
                  <a:cubicBezTo>
                    <a:pt x="1187" y="4670"/>
                    <a:pt x="1686" y="4086"/>
                    <a:pt x="2077" y="3853"/>
                  </a:cubicBezTo>
                  <a:cubicBezTo>
                    <a:pt x="2467" y="3619"/>
                    <a:pt x="2750" y="3736"/>
                    <a:pt x="3032" y="3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4" name="Line"/>
            <p:cNvSpPr/>
            <p:nvPr/>
          </p:nvSpPr>
          <p:spPr>
            <a:xfrm>
              <a:off x="1949305" y="2094527"/>
              <a:ext cx="106566" cy="25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86" extrusionOk="0">
                  <a:moveTo>
                    <a:pt x="13532" y="3812"/>
                  </a:moveTo>
                  <a:cubicBezTo>
                    <a:pt x="13947" y="2257"/>
                    <a:pt x="14362" y="702"/>
                    <a:pt x="13532" y="183"/>
                  </a:cubicBezTo>
                  <a:cubicBezTo>
                    <a:pt x="12701" y="-335"/>
                    <a:pt x="10624" y="183"/>
                    <a:pt x="8132" y="2516"/>
                  </a:cubicBezTo>
                  <a:cubicBezTo>
                    <a:pt x="5639" y="4849"/>
                    <a:pt x="2732" y="8996"/>
                    <a:pt x="1278" y="12107"/>
                  </a:cubicBezTo>
                  <a:cubicBezTo>
                    <a:pt x="-176" y="15217"/>
                    <a:pt x="-176" y="17291"/>
                    <a:pt x="239" y="18759"/>
                  </a:cubicBezTo>
                  <a:cubicBezTo>
                    <a:pt x="655" y="20228"/>
                    <a:pt x="1486" y="21092"/>
                    <a:pt x="3770" y="21179"/>
                  </a:cubicBezTo>
                  <a:cubicBezTo>
                    <a:pt x="6055" y="21265"/>
                    <a:pt x="9793" y="20574"/>
                    <a:pt x="13324" y="17982"/>
                  </a:cubicBezTo>
                  <a:cubicBezTo>
                    <a:pt x="16855" y="15390"/>
                    <a:pt x="20178" y="10897"/>
                    <a:pt x="20801" y="7787"/>
                  </a:cubicBezTo>
                  <a:cubicBezTo>
                    <a:pt x="21424" y="4676"/>
                    <a:pt x="19347" y="2948"/>
                    <a:pt x="17270" y="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5" name="Line"/>
            <p:cNvSpPr/>
            <p:nvPr/>
          </p:nvSpPr>
          <p:spPr>
            <a:xfrm>
              <a:off x="2284956" y="213487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6" name="Line"/>
            <p:cNvSpPr/>
            <p:nvPr/>
          </p:nvSpPr>
          <p:spPr>
            <a:xfrm>
              <a:off x="2346141" y="1982477"/>
              <a:ext cx="156403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extrusionOk="0">
                  <a:moveTo>
                    <a:pt x="14805" y="0"/>
                  </a:moveTo>
                  <a:cubicBezTo>
                    <a:pt x="10826" y="491"/>
                    <a:pt x="6847" y="982"/>
                    <a:pt x="4289" y="1902"/>
                  </a:cubicBezTo>
                  <a:cubicBezTo>
                    <a:pt x="1731" y="2823"/>
                    <a:pt x="595" y="4173"/>
                    <a:pt x="168" y="5155"/>
                  </a:cubicBezTo>
                  <a:cubicBezTo>
                    <a:pt x="-258" y="6136"/>
                    <a:pt x="26" y="6750"/>
                    <a:pt x="2158" y="7670"/>
                  </a:cubicBezTo>
                  <a:cubicBezTo>
                    <a:pt x="4289" y="8591"/>
                    <a:pt x="8268" y="9818"/>
                    <a:pt x="11679" y="11230"/>
                  </a:cubicBezTo>
                  <a:cubicBezTo>
                    <a:pt x="15089" y="12641"/>
                    <a:pt x="17931" y="14236"/>
                    <a:pt x="19495" y="15832"/>
                  </a:cubicBezTo>
                  <a:cubicBezTo>
                    <a:pt x="21058" y="17427"/>
                    <a:pt x="21342" y="19023"/>
                    <a:pt x="20631" y="20066"/>
                  </a:cubicBezTo>
                  <a:cubicBezTo>
                    <a:pt x="19921" y="21109"/>
                    <a:pt x="18216" y="21600"/>
                    <a:pt x="15942" y="21600"/>
                  </a:cubicBezTo>
                  <a:cubicBezTo>
                    <a:pt x="13668" y="21600"/>
                    <a:pt x="10826" y="21109"/>
                    <a:pt x="7984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7" name="Line"/>
            <p:cNvSpPr/>
            <p:nvPr/>
          </p:nvSpPr>
          <p:spPr>
            <a:xfrm>
              <a:off x="2354806" y="1880877"/>
              <a:ext cx="279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109" y="18000"/>
                    <a:pt x="6218" y="14400"/>
                    <a:pt x="9818" y="10800"/>
                  </a:cubicBezTo>
                  <a:cubicBezTo>
                    <a:pt x="13418" y="7200"/>
                    <a:pt x="1750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8" name="Line"/>
            <p:cNvSpPr/>
            <p:nvPr/>
          </p:nvSpPr>
          <p:spPr>
            <a:xfrm>
              <a:off x="5586956" y="181586"/>
              <a:ext cx="168561" cy="51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824" extrusionOk="0">
                  <a:moveTo>
                    <a:pt x="0" y="11727"/>
                  </a:moveTo>
                  <a:cubicBezTo>
                    <a:pt x="1054" y="15241"/>
                    <a:pt x="2107" y="18755"/>
                    <a:pt x="2634" y="20127"/>
                  </a:cubicBezTo>
                  <a:cubicBezTo>
                    <a:pt x="3161" y="21498"/>
                    <a:pt x="3161" y="20727"/>
                    <a:pt x="2898" y="18841"/>
                  </a:cubicBezTo>
                  <a:cubicBezTo>
                    <a:pt x="2634" y="16955"/>
                    <a:pt x="2107" y="13955"/>
                    <a:pt x="1844" y="10998"/>
                  </a:cubicBezTo>
                  <a:cubicBezTo>
                    <a:pt x="1580" y="8041"/>
                    <a:pt x="1580" y="5127"/>
                    <a:pt x="2371" y="3284"/>
                  </a:cubicBezTo>
                  <a:cubicBezTo>
                    <a:pt x="3161" y="1441"/>
                    <a:pt x="4741" y="669"/>
                    <a:pt x="6190" y="284"/>
                  </a:cubicBezTo>
                  <a:cubicBezTo>
                    <a:pt x="7639" y="-102"/>
                    <a:pt x="8956" y="-102"/>
                    <a:pt x="11063" y="327"/>
                  </a:cubicBezTo>
                  <a:cubicBezTo>
                    <a:pt x="13171" y="755"/>
                    <a:pt x="16068" y="1612"/>
                    <a:pt x="18176" y="3112"/>
                  </a:cubicBezTo>
                  <a:cubicBezTo>
                    <a:pt x="20283" y="4612"/>
                    <a:pt x="21600" y="6755"/>
                    <a:pt x="20678" y="8512"/>
                  </a:cubicBezTo>
                  <a:cubicBezTo>
                    <a:pt x="19756" y="10269"/>
                    <a:pt x="16595" y="11641"/>
                    <a:pt x="12907" y="12455"/>
                  </a:cubicBezTo>
                  <a:cubicBezTo>
                    <a:pt x="9220" y="13269"/>
                    <a:pt x="5005" y="13527"/>
                    <a:pt x="790" y="13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79" name="Line"/>
            <p:cNvSpPr/>
            <p:nvPr/>
          </p:nvSpPr>
          <p:spPr>
            <a:xfrm>
              <a:off x="5766382" y="632106"/>
              <a:ext cx="119025" cy="17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90" extrusionOk="0">
                  <a:moveTo>
                    <a:pt x="21309" y="4416"/>
                  </a:moveTo>
                  <a:cubicBezTo>
                    <a:pt x="21309" y="2855"/>
                    <a:pt x="21309" y="1293"/>
                    <a:pt x="20172" y="513"/>
                  </a:cubicBezTo>
                  <a:cubicBezTo>
                    <a:pt x="19035" y="-268"/>
                    <a:pt x="16762" y="-268"/>
                    <a:pt x="13730" y="1293"/>
                  </a:cubicBezTo>
                  <a:cubicBezTo>
                    <a:pt x="10698" y="2855"/>
                    <a:pt x="6909" y="5978"/>
                    <a:pt x="4446" y="8840"/>
                  </a:cubicBezTo>
                  <a:cubicBezTo>
                    <a:pt x="1983" y="11703"/>
                    <a:pt x="846" y="14305"/>
                    <a:pt x="277" y="16387"/>
                  </a:cubicBezTo>
                  <a:cubicBezTo>
                    <a:pt x="-291" y="18469"/>
                    <a:pt x="-291" y="20031"/>
                    <a:pt x="3309" y="20681"/>
                  </a:cubicBezTo>
                  <a:cubicBezTo>
                    <a:pt x="6909" y="21332"/>
                    <a:pt x="14109" y="21072"/>
                    <a:pt x="21309" y="20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0" name="Line"/>
            <p:cNvSpPr/>
            <p:nvPr/>
          </p:nvSpPr>
          <p:spPr>
            <a:xfrm>
              <a:off x="5970152" y="664142"/>
              <a:ext cx="143855" cy="16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82" extrusionOk="0">
                  <a:moveTo>
                    <a:pt x="13762" y="5424"/>
                  </a:moveTo>
                  <a:cubicBezTo>
                    <a:pt x="12823" y="3510"/>
                    <a:pt x="11884" y="1596"/>
                    <a:pt x="10632" y="639"/>
                  </a:cubicBezTo>
                  <a:cubicBezTo>
                    <a:pt x="9379" y="-318"/>
                    <a:pt x="7814" y="-318"/>
                    <a:pt x="5936" y="1459"/>
                  </a:cubicBezTo>
                  <a:cubicBezTo>
                    <a:pt x="4058" y="3236"/>
                    <a:pt x="1866" y="6791"/>
                    <a:pt x="771" y="9935"/>
                  </a:cubicBezTo>
                  <a:cubicBezTo>
                    <a:pt x="-325" y="13079"/>
                    <a:pt x="-325" y="15814"/>
                    <a:pt x="1240" y="17864"/>
                  </a:cubicBezTo>
                  <a:cubicBezTo>
                    <a:pt x="2805" y="19915"/>
                    <a:pt x="5936" y="21282"/>
                    <a:pt x="9536" y="21282"/>
                  </a:cubicBezTo>
                  <a:cubicBezTo>
                    <a:pt x="13136" y="21282"/>
                    <a:pt x="17205" y="19915"/>
                    <a:pt x="21275" y="18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1" name="Line"/>
            <p:cNvSpPr/>
            <p:nvPr/>
          </p:nvSpPr>
          <p:spPr>
            <a:xfrm>
              <a:off x="6285456" y="48387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2" name="Line"/>
            <p:cNvSpPr/>
            <p:nvPr/>
          </p:nvSpPr>
          <p:spPr>
            <a:xfrm>
              <a:off x="6264289" y="623577"/>
              <a:ext cx="129118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extrusionOk="0">
                  <a:moveTo>
                    <a:pt x="3541" y="11782"/>
                  </a:moveTo>
                  <a:cubicBezTo>
                    <a:pt x="1770" y="15709"/>
                    <a:pt x="0" y="19636"/>
                    <a:pt x="0" y="20618"/>
                  </a:cubicBezTo>
                  <a:cubicBezTo>
                    <a:pt x="0" y="21600"/>
                    <a:pt x="1770" y="19636"/>
                    <a:pt x="5666" y="15709"/>
                  </a:cubicBezTo>
                  <a:cubicBezTo>
                    <a:pt x="9561" y="11782"/>
                    <a:pt x="15580" y="58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3" name="Line"/>
            <p:cNvSpPr/>
            <p:nvPr/>
          </p:nvSpPr>
          <p:spPr>
            <a:xfrm>
              <a:off x="6675452" y="388744"/>
              <a:ext cx="104213" cy="19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0669" extrusionOk="0">
                  <a:moveTo>
                    <a:pt x="11943" y="5277"/>
                  </a:moveTo>
                  <a:cubicBezTo>
                    <a:pt x="13189" y="4396"/>
                    <a:pt x="14435" y="3514"/>
                    <a:pt x="15473" y="2522"/>
                  </a:cubicBezTo>
                  <a:cubicBezTo>
                    <a:pt x="16512" y="1530"/>
                    <a:pt x="17343" y="428"/>
                    <a:pt x="16719" y="98"/>
                  </a:cubicBezTo>
                  <a:cubicBezTo>
                    <a:pt x="16096" y="-233"/>
                    <a:pt x="14019" y="208"/>
                    <a:pt x="10904" y="2412"/>
                  </a:cubicBezTo>
                  <a:cubicBezTo>
                    <a:pt x="7789" y="4616"/>
                    <a:pt x="3635" y="8583"/>
                    <a:pt x="1558" y="11669"/>
                  </a:cubicBezTo>
                  <a:cubicBezTo>
                    <a:pt x="-519" y="14755"/>
                    <a:pt x="-519" y="16959"/>
                    <a:pt x="1558" y="18612"/>
                  </a:cubicBezTo>
                  <a:cubicBezTo>
                    <a:pt x="3635" y="20265"/>
                    <a:pt x="7789" y="21367"/>
                    <a:pt x="11527" y="20155"/>
                  </a:cubicBezTo>
                  <a:cubicBezTo>
                    <a:pt x="15266" y="18943"/>
                    <a:pt x="18589" y="15416"/>
                    <a:pt x="19835" y="12110"/>
                  </a:cubicBezTo>
                  <a:cubicBezTo>
                    <a:pt x="21081" y="8804"/>
                    <a:pt x="20250" y="5718"/>
                    <a:pt x="19004" y="3845"/>
                  </a:cubicBezTo>
                  <a:cubicBezTo>
                    <a:pt x="17758" y="1971"/>
                    <a:pt x="16096" y="1310"/>
                    <a:pt x="14435" y="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4" name="Line"/>
            <p:cNvSpPr/>
            <p:nvPr/>
          </p:nvSpPr>
          <p:spPr>
            <a:xfrm>
              <a:off x="6952206" y="515627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5" name="Line"/>
            <p:cNvSpPr/>
            <p:nvPr/>
          </p:nvSpPr>
          <p:spPr>
            <a:xfrm>
              <a:off x="7090286" y="303641"/>
              <a:ext cx="96871" cy="38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01" extrusionOk="0">
                  <a:moveTo>
                    <a:pt x="21033" y="6439"/>
                  </a:moveTo>
                  <a:cubicBezTo>
                    <a:pt x="19654" y="4805"/>
                    <a:pt x="18276" y="3170"/>
                    <a:pt x="16437" y="2003"/>
                  </a:cubicBezTo>
                  <a:cubicBezTo>
                    <a:pt x="14599" y="835"/>
                    <a:pt x="12301" y="135"/>
                    <a:pt x="9314" y="18"/>
                  </a:cubicBezTo>
                  <a:cubicBezTo>
                    <a:pt x="6327" y="-99"/>
                    <a:pt x="2650" y="368"/>
                    <a:pt x="1042" y="1302"/>
                  </a:cubicBezTo>
                  <a:cubicBezTo>
                    <a:pt x="-567" y="2236"/>
                    <a:pt x="-107" y="3637"/>
                    <a:pt x="1042" y="4513"/>
                  </a:cubicBezTo>
                  <a:cubicBezTo>
                    <a:pt x="2190" y="5389"/>
                    <a:pt x="4029" y="5739"/>
                    <a:pt x="6327" y="5856"/>
                  </a:cubicBezTo>
                  <a:cubicBezTo>
                    <a:pt x="8624" y="5972"/>
                    <a:pt x="11382" y="5856"/>
                    <a:pt x="13910" y="5680"/>
                  </a:cubicBezTo>
                  <a:cubicBezTo>
                    <a:pt x="16437" y="5505"/>
                    <a:pt x="18735" y="5272"/>
                    <a:pt x="19884" y="5447"/>
                  </a:cubicBezTo>
                  <a:cubicBezTo>
                    <a:pt x="21033" y="5622"/>
                    <a:pt x="21033" y="6206"/>
                    <a:pt x="21033" y="8950"/>
                  </a:cubicBezTo>
                  <a:cubicBezTo>
                    <a:pt x="21033" y="11693"/>
                    <a:pt x="21033" y="16597"/>
                    <a:pt x="21033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6" name="Line"/>
            <p:cNvSpPr/>
            <p:nvPr/>
          </p:nvSpPr>
          <p:spPr>
            <a:xfrm>
              <a:off x="8443233" y="108746"/>
              <a:ext cx="190694" cy="4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943" extrusionOk="0">
                  <a:moveTo>
                    <a:pt x="831" y="7818"/>
                  </a:moveTo>
                  <a:cubicBezTo>
                    <a:pt x="367" y="10238"/>
                    <a:pt x="-98" y="12658"/>
                    <a:pt x="18" y="14764"/>
                  </a:cubicBezTo>
                  <a:cubicBezTo>
                    <a:pt x="134" y="16870"/>
                    <a:pt x="831" y="18663"/>
                    <a:pt x="1179" y="19828"/>
                  </a:cubicBezTo>
                  <a:cubicBezTo>
                    <a:pt x="1528" y="20993"/>
                    <a:pt x="1528" y="21531"/>
                    <a:pt x="1528" y="20007"/>
                  </a:cubicBezTo>
                  <a:cubicBezTo>
                    <a:pt x="1528" y="18484"/>
                    <a:pt x="1528" y="14899"/>
                    <a:pt x="1876" y="11627"/>
                  </a:cubicBezTo>
                  <a:cubicBezTo>
                    <a:pt x="2225" y="8356"/>
                    <a:pt x="2921" y="5398"/>
                    <a:pt x="3502" y="3651"/>
                  </a:cubicBezTo>
                  <a:cubicBezTo>
                    <a:pt x="4083" y="1903"/>
                    <a:pt x="4547" y="1365"/>
                    <a:pt x="5128" y="917"/>
                  </a:cubicBezTo>
                  <a:cubicBezTo>
                    <a:pt x="5708" y="469"/>
                    <a:pt x="6405" y="110"/>
                    <a:pt x="7450" y="21"/>
                  </a:cubicBezTo>
                  <a:cubicBezTo>
                    <a:pt x="8496" y="-69"/>
                    <a:pt x="9889" y="110"/>
                    <a:pt x="12328" y="1096"/>
                  </a:cubicBezTo>
                  <a:cubicBezTo>
                    <a:pt x="14767" y="2082"/>
                    <a:pt x="18250" y="3875"/>
                    <a:pt x="19876" y="5488"/>
                  </a:cubicBezTo>
                  <a:cubicBezTo>
                    <a:pt x="21502" y="7101"/>
                    <a:pt x="21270" y="8535"/>
                    <a:pt x="18947" y="9611"/>
                  </a:cubicBezTo>
                  <a:cubicBezTo>
                    <a:pt x="16625" y="10686"/>
                    <a:pt x="12212" y="11403"/>
                    <a:pt x="9541" y="11627"/>
                  </a:cubicBezTo>
                  <a:cubicBezTo>
                    <a:pt x="6870" y="11851"/>
                    <a:pt x="5941" y="11582"/>
                    <a:pt x="5012" y="1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7" name="Line"/>
            <p:cNvSpPr/>
            <p:nvPr/>
          </p:nvSpPr>
          <p:spPr>
            <a:xfrm>
              <a:off x="8624049" y="477028"/>
              <a:ext cx="125208" cy="18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112" extrusionOk="0">
                  <a:moveTo>
                    <a:pt x="15635" y="2217"/>
                  </a:moveTo>
                  <a:cubicBezTo>
                    <a:pt x="14572" y="1257"/>
                    <a:pt x="13510" y="297"/>
                    <a:pt x="11385" y="57"/>
                  </a:cubicBezTo>
                  <a:cubicBezTo>
                    <a:pt x="9261" y="-183"/>
                    <a:pt x="6074" y="297"/>
                    <a:pt x="3595" y="2337"/>
                  </a:cubicBezTo>
                  <a:cubicBezTo>
                    <a:pt x="1116" y="4377"/>
                    <a:pt x="-654" y="7977"/>
                    <a:pt x="231" y="11457"/>
                  </a:cubicBezTo>
                  <a:cubicBezTo>
                    <a:pt x="1116" y="14937"/>
                    <a:pt x="4657" y="18297"/>
                    <a:pt x="8553" y="19857"/>
                  </a:cubicBezTo>
                  <a:cubicBezTo>
                    <a:pt x="12448" y="21417"/>
                    <a:pt x="16697" y="21177"/>
                    <a:pt x="20946" y="20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8" name="Line"/>
            <p:cNvSpPr/>
            <p:nvPr/>
          </p:nvSpPr>
          <p:spPr>
            <a:xfrm>
              <a:off x="8833923" y="476308"/>
              <a:ext cx="99484" cy="21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extrusionOk="0">
                  <a:moveTo>
                    <a:pt x="21600" y="3934"/>
                  </a:moveTo>
                  <a:cubicBezTo>
                    <a:pt x="20221" y="2875"/>
                    <a:pt x="18843" y="1816"/>
                    <a:pt x="15855" y="1075"/>
                  </a:cubicBezTo>
                  <a:cubicBezTo>
                    <a:pt x="12868" y="334"/>
                    <a:pt x="8272" y="-90"/>
                    <a:pt x="5055" y="16"/>
                  </a:cubicBezTo>
                  <a:cubicBezTo>
                    <a:pt x="1838" y="122"/>
                    <a:pt x="0" y="757"/>
                    <a:pt x="0" y="1922"/>
                  </a:cubicBezTo>
                  <a:cubicBezTo>
                    <a:pt x="0" y="3086"/>
                    <a:pt x="1838" y="4781"/>
                    <a:pt x="5285" y="7004"/>
                  </a:cubicBezTo>
                  <a:cubicBezTo>
                    <a:pt x="8732" y="9228"/>
                    <a:pt x="13787" y="11981"/>
                    <a:pt x="15626" y="14416"/>
                  </a:cubicBezTo>
                  <a:cubicBezTo>
                    <a:pt x="17464" y="16851"/>
                    <a:pt x="16085" y="18969"/>
                    <a:pt x="14017" y="20134"/>
                  </a:cubicBezTo>
                  <a:cubicBezTo>
                    <a:pt x="11949" y="21298"/>
                    <a:pt x="9191" y="21510"/>
                    <a:pt x="7353" y="21086"/>
                  </a:cubicBezTo>
                  <a:cubicBezTo>
                    <a:pt x="5515" y="20663"/>
                    <a:pt x="4596" y="19604"/>
                    <a:pt x="4596" y="17698"/>
                  </a:cubicBezTo>
                  <a:cubicBezTo>
                    <a:pt x="4596" y="15792"/>
                    <a:pt x="5515" y="13039"/>
                    <a:pt x="6434" y="1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89" name="Line"/>
            <p:cNvSpPr/>
            <p:nvPr/>
          </p:nvSpPr>
          <p:spPr>
            <a:xfrm>
              <a:off x="9142956" y="299727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00" y="0"/>
                    <a:pt x="12000" y="0"/>
                    <a:pt x="15600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0" name="Line"/>
            <p:cNvSpPr/>
            <p:nvPr/>
          </p:nvSpPr>
          <p:spPr>
            <a:xfrm>
              <a:off x="9182054" y="439427"/>
              <a:ext cx="183153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700" extrusionOk="0">
                  <a:moveTo>
                    <a:pt x="3607" y="0"/>
                  </a:moveTo>
                  <a:cubicBezTo>
                    <a:pt x="1869" y="7200"/>
                    <a:pt x="131" y="14400"/>
                    <a:pt x="7" y="18000"/>
                  </a:cubicBezTo>
                  <a:cubicBezTo>
                    <a:pt x="-117" y="21600"/>
                    <a:pt x="1373" y="21600"/>
                    <a:pt x="5221" y="18000"/>
                  </a:cubicBezTo>
                  <a:cubicBezTo>
                    <a:pt x="9069" y="14400"/>
                    <a:pt x="15276" y="720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1" name="Line"/>
            <p:cNvSpPr/>
            <p:nvPr/>
          </p:nvSpPr>
          <p:spPr>
            <a:xfrm>
              <a:off x="9477860" y="263365"/>
              <a:ext cx="169180" cy="20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067" extrusionOk="0">
                  <a:moveTo>
                    <a:pt x="14256" y="3094"/>
                  </a:moveTo>
                  <a:cubicBezTo>
                    <a:pt x="12955" y="2221"/>
                    <a:pt x="11653" y="1348"/>
                    <a:pt x="9441" y="1676"/>
                  </a:cubicBezTo>
                  <a:cubicBezTo>
                    <a:pt x="7229" y="2003"/>
                    <a:pt x="4106" y="3530"/>
                    <a:pt x="2155" y="6148"/>
                  </a:cubicBezTo>
                  <a:cubicBezTo>
                    <a:pt x="203" y="8766"/>
                    <a:pt x="-578" y="12476"/>
                    <a:pt x="463" y="15421"/>
                  </a:cubicBezTo>
                  <a:cubicBezTo>
                    <a:pt x="1504" y="18366"/>
                    <a:pt x="4367" y="20548"/>
                    <a:pt x="7750" y="20985"/>
                  </a:cubicBezTo>
                  <a:cubicBezTo>
                    <a:pt x="11133" y="21421"/>
                    <a:pt x="15036" y="20112"/>
                    <a:pt x="17509" y="17276"/>
                  </a:cubicBezTo>
                  <a:cubicBezTo>
                    <a:pt x="19981" y="14439"/>
                    <a:pt x="21022" y="10076"/>
                    <a:pt x="20762" y="6912"/>
                  </a:cubicBezTo>
                  <a:cubicBezTo>
                    <a:pt x="20502" y="3748"/>
                    <a:pt x="18940" y="1785"/>
                    <a:pt x="17509" y="803"/>
                  </a:cubicBezTo>
                  <a:cubicBezTo>
                    <a:pt x="16077" y="-179"/>
                    <a:pt x="14776" y="-179"/>
                    <a:pt x="13995" y="366"/>
                  </a:cubicBezTo>
                  <a:cubicBezTo>
                    <a:pt x="13215" y="912"/>
                    <a:pt x="12955" y="2003"/>
                    <a:pt x="12694" y="3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2" name="Line"/>
            <p:cNvSpPr/>
            <p:nvPr/>
          </p:nvSpPr>
          <p:spPr>
            <a:xfrm>
              <a:off x="9714456" y="39497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3" name="Line"/>
            <p:cNvSpPr/>
            <p:nvPr/>
          </p:nvSpPr>
          <p:spPr>
            <a:xfrm>
              <a:off x="9898606" y="293377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4569"/>
                    <a:pt x="14400" y="9138"/>
                    <a:pt x="10800" y="12738"/>
                  </a:cubicBezTo>
                  <a:cubicBezTo>
                    <a:pt x="7200" y="16338"/>
                    <a:pt x="3600" y="189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4" name="Line"/>
            <p:cNvSpPr/>
            <p:nvPr/>
          </p:nvSpPr>
          <p:spPr>
            <a:xfrm>
              <a:off x="5663156" y="1072574"/>
              <a:ext cx="211783" cy="64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7" extrusionOk="0">
                  <a:moveTo>
                    <a:pt x="0" y="10615"/>
                  </a:moveTo>
                  <a:cubicBezTo>
                    <a:pt x="2097" y="12937"/>
                    <a:pt x="4194" y="15259"/>
                    <a:pt x="5348" y="16842"/>
                  </a:cubicBezTo>
                  <a:cubicBezTo>
                    <a:pt x="6501" y="18425"/>
                    <a:pt x="6711" y="19270"/>
                    <a:pt x="6816" y="20008"/>
                  </a:cubicBezTo>
                  <a:cubicBezTo>
                    <a:pt x="6920" y="20747"/>
                    <a:pt x="6920" y="21380"/>
                    <a:pt x="6816" y="21451"/>
                  </a:cubicBezTo>
                  <a:cubicBezTo>
                    <a:pt x="6711" y="21521"/>
                    <a:pt x="6501" y="21028"/>
                    <a:pt x="6082" y="19516"/>
                  </a:cubicBezTo>
                  <a:cubicBezTo>
                    <a:pt x="5662" y="18003"/>
                    <a:pt x="5033" y="15470"/>
                    <a:pt x="4718" y="12691"/>
                  </a:cubicBezTo>
                  <a:cubicBezTo>
                    <a:pt x="4404" y="9912"/>
                    <a:pt x="4404" y="6886"/>
                    <a:pt x="4614" y="4881"/>
                  </a:cubicBezTo>
                  <a:cubicBezTo>
                    <a:pt x="4823" y="2876"/>
                    <a:pt x="5243" y="1891"/>
                    <a:pt x="5767" y="1223"/>
                  </a:cubicBezTo>
                  <a:cubicBezTo>
                    <a:pt x="6291" y="554"/>
                    <a:pt x="6920" y="202"/>
                    <a:pt x="7969" y="62"/>
                  </a:cubicBezTo>
                  <a:cubicBezTo>
                    <a:pt x="9017" y="-79"/>
                    <a:pt x="10485" y="-9"/>
                    <a:pt x="12897" y="589"/>
                  </a:cubicBezTo>
                  <a:cubicBezTo>
                    <a:pt x="15309" y="1187"/>
                    <a:pt x="18664" y="2313"/>
                    <a:pt x="20132" y="3650"/>
                  </a:cubicBezTo>
                  <a:cubicBezTo>
                    <a:pt x="21600" y="4987"/>
                    <a:pt x="21181" y="6535"/>
                    <a:pt x="18769" y="7801"/>
                  </a:cubicBezTo>
                  <a:cubicBezTo>
                    <a:pt x="16357" y="9068"/>
                    <a:pt x="11953" y="10053"/>
                    <a:pt x="9542" y="10545"/>
                  </a:cubicBezTo>
                  <a:cubicBezTo>
                    <a:pt x="7130" y="11038"/>
                    <a:pt x="6711" y="11038"/>
                    <a:pt x="6291" y="1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5" name="Line"/>
            <p:cNvSpPr/>
            <p:nvPr/>
          </p:nvSpPr>
          <p:spPr>
            <a:xfrm>
              <a:off x="5828702" y="1503373"/>
              <a:ext cx="126555" cy="25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241" extrusionOk="0">
                  <a:moveTo>
                    <a:pt x="20830" y="5061"/>
                  </a:moveTo>
                  <a:cubicBezTo>
                    <a:pt x="18043" y="3454"/>
                    <a:pt x="15256" y="1848"/>
                    <a:pt x="12120" y="955"/>
                  </a:cubicBezTo>
                  <a:cubicBezTo>
                    <a:pt x="8985" y="63"/>
                    <a:pt x="5501" y="-116"/>
                    <a:pt x="3062" y="63"/>
                  </a:cubicBezTo>
                  <a:cubicBezTo>
                    <a:pt x="624" y="241"/>
                    <a:pt x="-770" y="777"/>
                    <a:pt x="449" y="2294"/>
                  </a:cubicBezTo>
                  <a:cubicBezTo>
                    <a:pt x="1669" y="3811"/>
                    <a:pt x="5501" y="6310"/>
                    <a:pt x="9159" y="8631"/>
                  </a:cubicBezTo>
                  <a:cubicBezTo>
                    <a:pt x="12817" y="10952"/>
                    <a:pt x="16301" y="13094"/>
                    <a:pt x="17346" y="15147"/>
                  </a:cubicBezTo>
                  <a:cubicBezTo>
                    <a:pt x="18391" y="17200"/>
                    <a:pt x="16998" y="19163"/>
                    <a:pt x="15430" y="20234"/>
                  </a:cubicBezTo>
                  <a:cubicBezTo>
                    <a:pt x="13862" y="21305"/>
                    <a:pt x="12120" y="21484"/>
                    <a:pt x="11075" y="20948"/>
                  </a:cubicBezTo>
                  <a:cubicBezTo>
                    <a:pt x="10030" y="20413"/>
                    <a:pt x="9682" y="19163"/>
                    <a:pt x="9333" y="17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6" name="Line"/>
            <p:cNvSpPr/>
            <p:nvPr/>
          </p:nvSpPr>
          <p:spPr>
            <a:xfrm>
              <a:off x="5955256" y="1554765"/>
              <a:ext cx="152401" cy="26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extrusionOk="0">
                  <a:moveTo>
                    <a:pt x="21600" y="180"/>
                  </a:moveTo>
                  <a:cubicBezTo>
                    <a:pt x="18000" y="12"/>
                    <a:pt x="14400" y="-157"/>
                    <a:pt x="11400" y="265"/>
                  </a:cubicBezTo>
                  <a:cubicBezTo>
                    <a:pt x="8400" y="687"/>
                    <a:pt x="6000" y="1699"/>
                    <a:pt x="4800" y="2627"/>
                  </a:cubicBezTo>
                  <a:cubicBezTo>
                    <a:pt x="3600" y="3555"/>
                    <a:pt x="3600" y="4399"/>
                    <a:pt x="4950" y="5412"/>
                  </a:cubicBezTo>
                  <a:cubicBezTo>
                    <a:pt x="6300" y="6424"/>
                    <a:pt x="9000" y="7605"/>
                    <a:pt x="12000" y="9124"/>
                  </a:cubicBezTo>
                  <a:cubicBezTo>
                    <a:pt x="15000" y="10643"/>
                    <a:pt x="18300" y="12499"/>
                    <a:pt x="19950" y="14187"/>
                  </a:cubicBezTo>
                  <a:cubicBezTo>
                    <a:pt x="21600" y="15874"/>
                    <a:pt x="21600" y="17393"/>
                    <a:pt x="19800" y="18659"/>
                  </a:cubicBezTo>
                  <a:cubicBezTo>
                    <a:pt x="18000" y="19924"/>
                    <a:pt x="14400" y="20937"/>
                    <a:pt x="10800" y="21190"/>
                  </a:cubicBezTo>
                  <a:cubicBezTo>
                    <a:pt x="7200" y="21443"/>
                    <a:pt x="3600" y="20937"/>
                    <a:pt x="0" y="20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7" name="Line"/>
            <p:cNvSpPr/>
            <p:nvPr/>
          </p:nvSpPr>
          <p:spPr>
            <a:xfrm>
              <a:off x="6456906" y="1480777"/>
              <a:ext cx="1778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extrusionOk="0">
                  <a:moveTo>
                    <a:pt x="0" y="19978"/>
                  </a:moveTo>
                  <a:cubicBezTo>
                    <a:pt x="4629" y="11670"/>
                    <a:pt x="9257" y="3363"/>
                    <a:pt x="12857" y="870"/>
                  </a:cubicBezTo>
                  <a:cubicBezTo>
                    <a:pt x="16457" y="-1622"/>
                    <a:pt x="1902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8" name="Line"/>
            <p:cNvSpPr/>
            <p:nvPr/>
          </p:nvSpPr>
          <p:spPr>
            <a:xfrm>
              <a:off x="6549126" y="1601477"/>
              <a:ext cx="12368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780" extrusionOk="0">
                  <a:moveTo>
                    <a:pt x="1595" y="0"/>
                  </a:moveTo>
                  <a:cubicBezTo>
                    <a:pt x="515" y="7200"/>
                    <a:pt x="-565" y="14400"/>
                    <a:pt x="335" y="18000"/>
                  </a:cubicBezTo>
                  <a:cubicBezTo>
                    <a:pt x="1235" y="21600"/>
                    <a:pt x="4115" y="21600"/>
                    <a:pt x="7895" y="18600"/>
                  </a:cubicBezTo>
                  <a:cubicBezTo>
                    <a:pt x="11675" y="15600"/>
                    <a:pt x="16355" y="9600"/>
                    <a:pt x="21035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399" name="Line"/>
            <p:cNvSpPr/>
            <p:nvPr/>
          </p:nvSpPr>
          <p:spPr>
            <a:xfrm>
              <a:off x="6799541" y="1427582"/>
              <a:ext cx="148723" cy="13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147" extrusionOk="0">
                  <a:moveTo>
                    <a:pt x="17790" y="2453"/>
                  </a:moveTo>
                  <a:cubicBezTo>
                    <a:pt x="12760" y="3824"/>
                    <a:pt x="7730" y="5196"/>
                    <a:pt x="4475" y="7424"/>
                  </a:cubicBezTo>
                  <a:cubicBezTo>
                    <a:pt x="1220" y="9653"/>
                    <a:pt x="-259" y="12739"/>
                    <a:pt x="37" y="15653"/>
                  </a:cubicBezTo>
                  <a:cubicBezTo>
                    <a:pt x="333" y="18567"/>
                    <a:pt x="2404" y="21310"/>
                    <a:pt x="6251" y="21139"/>
                  </a:cubicBezTo>
                  <a:cubicBezTo>
                    <a:pt x="10097" y="20967"/>
                    <a:pt x="15719" y="17881"/>
                    <a:pt x="18530" y="14624"/>
                  </a:cubicBezTo>
                  <a:cubicBezTo>
                    <a:pt x="21341" y="11367"/>
                    <a:pt x="21341" y="7939"/>
                    <a:pt x="19566" y="5196"/>
                  </a:cubicBezTo>
                  <a:cubicBezTo>
                    <a:pt x="17790" y="2453"/>
                    <a:pt x="14240" y="396"/>
                    <a:pt x="12020" y="53"/>
                  </a:cubicBezTo>
                  <a:cubicBezTo>
                    <a:pt x="9801" y="-290"/>
                    <a:pt x="8914" y="1081"/>
                    <a:pt x="8026" y="2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0" name="Line"/>
            <p:cNvSpPr/>
            <p:nvPr/>
          </p:nvSpPr>
          <p:spPr>
            <a:xfrm>
              <a:off x="7060156" y="1480827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1" name="Line"/>
            <p:cNvSpPr/>
            <p:nvPr/>
          </p:nvSpPr>
          <p:spPr>
            <a:xfrm>
              <a:off x="7213132" y="1345361"/>
              <a:ext cx="120075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21126" y="608"/>
                  </a:moveTo>
                  <a:cubicBezTo>
                    <a:pt x="15912" y="304"/>
                    <a:pt x="10698" y="0"/>
                    <a:pt x="6974" y="0"/>
                  </a:cubicBezTo>
                  <a:cubicBezTo>
                    <a:pt x="3250" y="0"/>
                    <a:pt x="1016" y="304"/>
                    <a:pt x="271" y="1141"/>
                  </a:cubicBezTo>
                  <a:cubicBezTo>
                    <a:pt x="-474" y="1977"/>
                    <a:pt x="271" y="3346"/>
                    <a:pt x="3064" y="5096"/>
                  </a:cubicBezTo>
                  <a:cubicBezTo>
                    <a:pt x="5857" y="6845"/>
                    <a:pt x="10698" y="8975"/>
                    <a:pt x="13119" y="11485"/>
                  </a:cubicBezTo>
                  <a:cubicBezTo>
                    <a:pt x="15540" y="13994"/>
                    <a:pt x="15540" y="16885"/>
                    <a:pt x="13678" y="18634"/>
                  </a:cubicBezTo>
                  <a:cubicBezTo>
                    <a:pt x="11816" y="20383"/>
                    <a:pt x="8092" y="20992"/>
                    <a:pt x="43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2" name="Line"/>
            <p:cNvSpPr/>
            <p:nvPr/>
          </p:nvSpPr>
          <p:spPr>
            <a:xfrm>
              <a:off x="7212556" y="1309377"/>
              <a:ext cx="260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8831"/>
                    <a:pt x="0" y="16062"/>
                    <a:pt x="351" y="13569"/>
                  </a:cubicBezTo>
                  <a:cubicBezTo>
                    <a:pt x="702" y="11077"/>
                    <a:pt x="1405" y="8862"/>
                    <a:pt x="5005" y="6646"/>
                  </a:cubicBezTo>
                  <a:cubicBezTo>
                    <a:pt x="8605" y="4431"/>
                    <a:pt x="15102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3" name="Line"/>
            <p:cNvSpPr/>
            <p:nvPr/>
          </p:nvSpPr>
          <p:spPr>
            <a:xfrm>
              <a:off x="8660356" y="1049333"/>
              <a:ext cx="200303" cy="62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44" extrusionOk="0">
                  <a:moveTo>
                    <a:pt x="0" y="7871"/>
                  </a:moveTo>
                  <a:cubicBezTo>
                    <a:pt x="0" y="9914"/>
                    <a:pt x="0" y="11958"/>
                    <a:pt x="331" y="14074"/>
                  </a:cubicBezTo>
                  <a:cubicBezTo>
                    <a:pt x="661" y="16190"/>
                    <a:pt x="1322" y="18379"/>
                    <a:pt x="1653" y="19693"/>
                  </a:cubicBezTo>
                  <a:cubicBezTo>
                    <a:pt x="1984" y="21006"/>
                    <a:pt x="1984" y="21444"/>
                    <a:pt x="1984" y="21444"/>
                  </a:cubicBezTo>
                  <a:cubicBezTo>
                    <a:pt x="1984" y="21444"/>
                    <a:pt x="1984" y="21006"/>
                    <a:pt x="1763" y="19328"/>
                  </a:cubicBezTo>
                  <a:cubicBezTo>
                    <a:pt x="1543" y="17649"/>
                    <a:pt x="1102" y="14730"/>
                    <a:pt x="1543" y="11775"/>
                  </a:cubicBezTo>
                  <a:cubicBezTo>
                    <a:pt x="1984" y="8820"/>
                    <a:pt x="3306" y="5828"/>
                    <a:pt x="4518" y="3858"/>
                  </a:cubicBezTo>
                  <a:cubicBezTo>
                    <a:pt x="5731" y="1887"/>
                    <a:pt x="6833" y="939"/>
                    <a:pt x="7935" y="428"/>
                  </a:cubicBezTo>
                  <a:cubicBezTo>
                    <a:pt x="9037" y="-83"/>
                    <a:pt x="10139" y="-156"/>
                    <a:pt x="12563" y="318"/>
                  </a:cubicBezTo>
                  <a:cubicBezTo>
                    <a:pt x="14988" y="793"/>
                    <a:pt x="18735" y="1814"/>
                    <a:pt x="20167" y="2945"/>
                  </a:cubicBezTo>
                  <a:cubicBezTo>
                    <a:pt x="21600" y="4076"/>
                    <a:pt x="20718" y="5317"/>
                    <a:pt x="18294" y="6266"/>
                  </a:cubicBezTo>
                  <a:cubicBezTo>
                    <a:pt x="15869" y="7214"/>
                    <a:pt x="11902" y="7871"/>
                    <a:pt x="9037" y="8272"/>
                  </a:cubicBezTo>
                  <a:cubicBezTo>
                    <a:pt x="6171" y="8674"/>
                    <a:pt x="4408" y="8820"/>
                    <a:pt x="3637" y="9112"/>
                  </a:cubicBezTo>
                  <a:cubicBezTo>
                    <a:pt x="2865" y="9403"/>
                    <a:pt x="3086" y="9841"/>
                    <a:pt x="3306" y="1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4" name="Line"/>
            <p:cNvSpPr/>
            <p:nvPr/>
          </p:nvSpPr>
          <p:spPr>
            <a:xfrm>
              <a:off x="8824398" y="1436883"/>
              <a:ext cx="128059" cy="2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64" extrusionOk="0">
                  <a:moveTo>
                    <a:pt x="21077" y="6035"/>
                  </a:moveTo>
                  <a:cubicBezTo>
                    <a:pt x="17593" y="4179"/>
                    <a:pt x="14109" y="2322"/>
                    <a:pt x="11496" y="1310"/>
                  </a:cubicBezTo>
                  <a:cubicBezTo>
                    <a:pt x="8883" y="297"/>
                    <a:pt x="7142" y="129"/>
                    <a:pt x="5400" y="44"/>
                  </a:cubicBezTo>
                  <a:cubicBezTo>
                    <a:pt x="3658" y="-40"/>
                    <a:pt x="1916" y="-40"/>
                    <a:pt x="871" y="382"/>
                  </a:cubicBezTo>
                  <a:cubicBezTo>
                    <a:pt x="-175" y="804"/>
                    <a:pt x="-523" y="1647"/>
                    <a:pt x="1219" y="3166"/>
                  </a:cubicBezTo>
                  <a:cubicBezTo>
                    <a:pt x="2961" y="4685"/>
                    <a:pt x="6793" y="6879"/>
                    <a:pt x="9754" y="9326"/>
                  </a:cubicBezTo>
                  <a:cubicBezTo>
                    <a:pt x="12716" y="11773"/>
                    <a:pt x="14806" y="14473"/>
                    <a:pt x="14283" y="16498"/>
                  </a:cubicBezTo>
                  <a:cubicBezTo>
                    <a:pt x="13761" y="18523"/>
                    <a:pt x="10625" y="19873"/>
                    <a:pt x="8187" y="20632"/>
                  </a:cubicBezTo>
                  <a:cubicBezTo>
                    <a:pt x="5748" y="21391"/>
                    <a:pt x="4006" y="21560"/>
                    <a:pt x="3309" y="21138"/>
                  </a:cubicBezTo>
                  <a:cubicBezTo>
                    <a:pt x="2612" y="20716"/>
                    <a:pt x="2961" y="19704"/>
                    <a:pt x="4006" y="18776"/>
                  </a:cubicBezTo>
                  <a:cubicBezTo>
                    <a:pt x="5051" y="17848"/>
                    <a:pt x="6793" y="17004"/>
                    <a:pt x="8535" y="16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5" name="Line"/>
            <p:cNvSpPr/>
            <p:nvPr/>
          </p:nvSpPr>
          <p:spPr>
            <a:xfrm>
              <a:off x="9075808" y="1510278"/>
              <a:ext cx="175099" cy="1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33" extrusionOk="0">
                  <a:moveTo>
                    <a:pt x="11243" y="2944"/>
                  </a:moveTo>
                  <a:cubicBezTo>
                    <a:pt x="10472" y="1776"/>
                    <a:pt x="9701" y="609"/>
                    <a:pt x="8672" y="171"/>
                  </a:cubicBezTo>
                  <a:cubicBezTo>
                    <a:pt x="7643" y="-267"/>
                    <a:pt x="6358" y="25"/>
                    <a:pt x="4558" y="2360"/>
                  </a:cubicBezTo>
                  <a:cubicBezTo>
                    <a:pt x="2758" y="4695"/>
                    <a:pt x="443" y="9074"/>
                    <a:pt x="58" y="12576"/>
                  </a:cubicBezTo>
                  <a:cubicBezTo>
                    <a:pt x="-328" y="16079"/>
                    <a:pt x="1215" y="18706"/>
                    <a:pt x="5072" y="20019"/>
                  </a:cubicBezTo>
                  <a:cubicBezTo>
                    <a:pt x="8929" y="21333"/>
                    <a:pt x="15101" y="21333"/>
                    <a:pt x="21272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6" name="Line"/>
            <p:cNvSpPr/>
            <p:nvPr/>
          </p:nvSpPr>
          <p:spPr>
            <a:xfrm>
              <a:off x="9568406" y="137922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7" name="Line"/>
            <p:cNvSpPr/>
            <p:nvPr/>
          </p:nvSpPr>
          <p:spPr>
            <a:xfrm>
              <a:off x="9566090" y="1525277"/>
              <a:ext cx="14201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extrusionOk="0">
                  <a:moveTo>
                    <a:pt x="6065" y="0"/>
                  </a:moveTo>
                  <a:cubicBezTo>
                    <a:pt x="3206" y="7200"/>
                    <a:pt x="347" y="14400"/>
                    <a:pt x="30" y="18000"/>
                  </a:cubicBezTo>
                  <a:cubicBezTo>
                    <a:pt x="-288" y="21600"/>
                    <a:pt x="1936" y="21600"/>
                    <a:pt x="5906" y="21600"/>
                  </a:cubicBezTo>
                  <a:cubicBezTo>
                    <a:pt x="9877" y="21600"/>
                    <a:pt x="15594" y="21600"/>
                    <a:pt x="213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8" name="Line"/>
            <p:cNvSpPr/>
            <p:nvPr/>
          </p:nvSpPr>
          <p:spPr>
            <a:xfrm>
              <a:off x="9817026" y="1395049"/>
              <a:ext cx="162310" cy="17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0953" extrusionOk="0">
                  <a:moveTo>
                    <a:pt x="19877" y="3478"/>
                  </a:moveTo>
                  <a:cubicBezTo>
                    <a:pt x="17744" y="1678"/>
                    <a:pt x="15611" y="-122"/>
                    <a:pt x="12544" y="7"/>
                  </a:cubicBezTo>
                  <a:cubicBezTo>
                    <a:pt x="9477" y="135"/>
                    <a:pt x="5477" y="2192"/>
                    <a:pt x="2944" y="5407"/>
                  </a:cubicBezTo>
                  <a:cubicBezTo>
                    <a:pt x="411" y="8621"/>
                    <a:pt x="-656" y="12992"/>
                    <a:pt x="411" y="16207"/>
                  </a:cubicBezTo>
                  <a:cubicBezTo>
                    <a:pt x="1477" y="19421"/>
                    <a:pt x="4677" y="21478"/>
                    <a:pt x="8277" y="20835"/>
                  </a:cubicBezTo>
                  <a:cubicBezTo>
                    <a:pt x="11877" y="20192"/>
                    <a:pt x="15877" y="16849"/>
                    <a:pt x="18144" y="13378"/>
                  </a:cubicBezTo>
                  <a:cubicBezTo>
                    <a:pt x="20411" y="9907"/>
                    <a:pt x="20944" y="6307"/>
                    <a:pt x="20011" y="3992"/>
                  </a:cubicBezTo>
                  <a:cubicBezTo>
                    <a:pt x="19077" y="1678"/>
                    <a:pt x="16677" y="649"/>
                    <a:pt x="15077" y="778"/>
                  </a:cubicBezTo>
                  <a:cubicBezTo>
                    <a:pt x="13477" y="907"/>
                    <a:pt x="12677" y="2192"/>
                    <a:pt x="11877" y="3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09" name="Line"/>
            <p:cNvSpPr/>
            <p:nvPr/>
          </p:nvSpPr>
          <p:spPr>
            <a:xfrm>
              <a:off x="10101806" y="1449077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0" name="Line"/>
            <p:cNvSpPr/>
            <p:nvPr/>
          </p:nvSpPr>
          <p:spPr>
            <a:xfrm>
              <a:off x="10203406" y="1351368"/>
              <a:ext cx="165101" cy="30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extrusionOk="0">
                  <a:moveTo>
                    <a:pt x="21600" y="3347"/>
                  </a:moveTo>
                  <a:cubicBezTo>
                    <a:pt x="19662" y="2290"/>
                    <a:pt x="17723" y="1232"/>
                    <a:pt x="15092" y="628"/>
                  </a:cubicBezTo>
                  <a:cubicBezTo>
                    <a:pt x="12462" y="24"/>
                    <a:pt x="9138" y="-127"/>
                    <a:pt x="7062" y="100"/>
                  </a:cubicBezTo>
                  <a:cubicBezTo>
                    <a:pt x="4985" y="326"/>
                    <a:pt x="4154" y="930"/>
                    <a:pt x="4015" y="1610"/>
                  </a:cubicBezTo>
                  <a:cubicBezTo>
                    <a:pt x="3877" y="2290"/>
                    <a:pt x="4431" y="3045"/>
                    <a:pt x="6231" y="4631"/>
                  </a:cubicBezTo>
                  <a:cubicBezTo>
                    <a:pt x="8031" y="6217"/>
                    <a:pt x="11077" y="8634"/>
                    <a:pt x="11631" y="11277"/>
                  </a:cubicBezTo>
                  <a:cubicBezTo>
                    <a:pt x="12185" y="13921"/>
                    <a:pt x="10246" y="16790"/>
                    <a:pt x="7892" y="18528"/>
                  </a:cubicBezTo>
                  <a:cubicBezTo>
                    <a:pt x="5538" y="20265"/>
                    <a:pt x="2769" y="20869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1" name="Line"/>
            <p:cNvSpPr/>
            <p:nvPr/>
          </p:nvSpPr>
          <p:spPr>
            <a:xfrm>
              <a:off x="10235156" y="1369649"/>
              <a:ext cx="342901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extrusionOk="0">
                  <a:moveTo>
                    <a:pt x="0" y="20997"/>
                  </a:moveTo>
                  <a:cubicBezTo>
                    <a:pt x="2267" y="10832"/>
                    <a:pt x="4533" y="668"/>
                    <a:pt x="8133" y="32"/>
                  </a:cubicBezTo>
                  <a:cubicBezTo>
                    <a:pt x="11733" y="-603"/>
                    <a:pt x="16667" y="8291"/>
                    <a:pt x="21600" y="17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2" name="Line"/>
            <p:cNvSpPr/>
            <p:nvPr/>
          </p:nvSpPr>
          <p:spPr>
            <a:xfrm>
              <a:off x="2663839" y="3157227"/>
              <a:ext cx="40218" cy="5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4547" y="0"/>
                  </a:moveTo>
                  <a:cubicBezTo>
                    <a:pt x="2274" y="2128"/>
                    <a:pt x="0" y="4257"/>
                    <a:pt x="0" y="6504"/>
                  </a:cubicBezTo>
                  <a:cubicBezTo>
                    <a:pt x="0" y="8750"/>
                    <a:pt x="2274" y="11115"/>
                    <a:pt x="5116" y="13362"/>
                  </a:cubicBezTo>
                  <a:cubicBezTo>
                    <a:pt x="7958" y="15609"/>
                    <a:pt x="11368" y="17737"/>
                    <a:pt x="13642" y="19156"/>
                  </a:cubicBezTo>
                  <a:cubicBezTo>
                    <a:pt x="15916" y="20575"/>
                    <a:pt x="17053" y="21285"/>
                    <a:pt x="18189" y="21442"/>
                  </a:cubicBezTo>
                  <a:cubicBezTo>
                    <a:pt x="19326" y="21600"/>
                    <a:pt x="20463" y="21206"/>
                    <a:pt x="21032" y="21009"/>
                  </a:cubicBezTo>
                  <a:cubicBezTo>
                    <a:pt x="21600" y="20812"/>
                    <a:pt x="21600" y="20812"/>
                    <a:pt x="21600" y="20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3" name="Line"/>
            <p:cNvSpPr/>
            <p:nvPr/>
          </p:nvSpPr>
          <p:spPr>
            <a:xfrm>
              <a:off x="2624531" y="2992638"/>
              <a:ext cx="377696" cy="37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63" extrusionOk="0">
                  <a:moveTo>
                    <a:pt x="3018" y="10653"/>
                  </a:moveTo>
                  <a:cubicBezTo>
                    <a:pt x="1956" y="9585"/>
                    <a:pt x="893" y="8516"/>
                    <a:pt x="362" y="7686"/>
                  </a:cubicBezTo>
                  <a:cubicBezTo>
                    <a:pt x="-169" y="6855"/>
                    <a:pt x="-169" y="6261"/>
                    <a:pt x="716" y="5134"/>
                  </a:cubicBezTo>
                  <a:cubicBezTo>
                    <a:pt x="1601" y="4007"/>
                    <a:pt x="3372" y="2345"/>
                    <a:pt x="5969" y="1277"/>
                  </a:cubicBezTo>
                  <a:cubicBezTo>
                    <a:pt x="8565" y="209"/>
                    <a:pt x="11988" y="-266"/>
                    <a:pt x="14585" y="149"/>
                  </a:cubicBezTo>
                  <a:cubicBezTo>
                    <a:pt x="17182" y="565"/>
                    <a:pt x="18952" y="1870"/>
                    <a:pt x="20015" y="4007"/>
                  </a:cubicBezTo>
                  <a:cubicBezTo>
                    <a:pt x="21077" y="6143"/>
                    <a:pt x="21431" y="9110"/>
                    <a:pt x="20605" y="12018"/>
                  </a:cubicBezTo>
                  <a:cubicBezTo>
                    <a:pt x="19779" y="14925"/>
                    <a:pt x="17772" y="17774"/>
                    <a:pt x="15352" y="19376"/>
                  </a:cubicBezTo>
                  <a:cubicBezTo>
                    <a:pt x="12933" y="20978"/>
                    <a:pt x="10100" y="21334"/>
                    <a:pt x="7975" y="21097"/>
                  </a:cubicBezTo>
                  <a:cubicBezTo>
                    <a:pt x="5851" y="20859"/>
                    <a:pt x="4434" y="20029"/>
                    <a:pt x="3785" y="19257"/>
                  </a:cubicBezTo>
                  <a:cubicBezTo>
                    <a:pt x="3136" y="18486"/>
                    <a:pt x="3254" y="17774"/>
                    <a:pt x="3372" y="17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4" name="Line"/>
            <p:cNvSpPr/>
            <p:nvPr/>
          </p:nvSpPr>
          <p:spPr>
            <a:xfrm>
              <a:off x="3457965" y="3303277"/>
              <a:ext cx="28114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extrusionOk="0">
                  <a:moveTo>
                    <a:pt x="1100" y="0"/>
                  </a:moveTo>
                  <a:cubicBezTo>
                    <a:pt x="455" y="5400"/>
                    <a:pt x="-190" y="10800"/>
                    <a:pt x="52" y="14400"/>
                  </a:cubicBezTo>
                  <a:cubicBezTo>
                    <a:pt x="294" y="18000"/>
                    <a:pt x="1422" y="19800"/>
                    <a:pt x="4726" y="19800"/>
                  </a:cubicBezTo>
                  <a:cubicBezTo>
                    <a:pt x="8031" y="19800"/>
                    <a:pt x="13511" y="18000"/>
                    <a:pt x="16655" y="18000"/>
                  </a:cubicBezTo>
                  <a:cubicBezTo>
                    <a:pt x="19798" y="18000"/>
                    <a:pt x="20604" y="19800"/>
                    <a:pt x="214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5" name="Line"/>
            <p:cNvSpPr/>
            <p:nvPr/>
          </p:nvSpPr>
          <p:spPr>
            <a:xfrm>
              <a:off x="3510506" y="3519177"/>
              <a:ext cx="228601" cy="1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extrusionOk="0">
                  <a:moveTo>
                    <a:pt x="3600" y="0"/>
                  </a:moveTo>
                  <a:cubicBezTo>
                    <a:pt x="1800" y="7200"/>
                    <a:pt x="0" y="14400"/>
                    <a:pt x="0" y="18000"/>
                  </a:cubicBezTo>
                  <a:cubicBezTo>
                    <a:pt x="0" y="21600"/>
                    <a:pt x="1800" y="21600"/>
                    <a:pt x="4900" y="18000"/>
                  </a:cubicBezTo>
                  <a:cubicBezTo>
                    <a:pt x="8000" y="14400"/>
                    <a:pt x="12400" y="7200"/>
                    <a:pt x="15400" y="3600"/>
                  </a:cubicBezTo>
                  <a:cubicBezTo>
                    <a:pt x="18400" y="0"/>
                    <a:pt x="20000" y="0"/>
                    <a:pt x="20800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6" name="Line"/>
            <p:cNvSpPr/>
            <p:nvPr/>
          </p:nvSpPr>
          <p:spPr>
            <a:xfrm>
              <a:off x="4721049" y="2703827"/>
              <a:ext cx="332508" cy="171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69" extrusionOk="0">
                  <a:moveTo>
                    <a:pt x="21476" y="272"/>
                  </a:moveTo>
                  <a:cubicBezTo>
                    <a:pt x="21066" y="165"/>
                    <a:pt x="20656" y="59"/>
                    <a:pt x="19699" y="19"/>
                  </a:cubicBezTo>
                  <a:cubicBezTo>
                    <a:pt x="18742" y="-21"/>
                    <a:pt x="17238" y="6"/>
                    <a:pt x="14367" y="72"/>
                  </a:cubicBezTo>
                  <a:cubicBezTo>
                    <a:pt x="11496" y="139"/>
                    <a:pt x="7258" y="245"/>
                    <a:pt x="4661" y="325"/>
                  </a:cubicBezTo>
                  <a:cubicBezTo>
                    <a:pt x="2063" y="405"/>
                    <a:pt x="1106" y="458"/>
                    <a:pt x="696" y="564"/>
                  </a:cubicBezTo>
                  <a:cubicBezTo>
                    <a:pt x="286" y="671"/>
                    <a:pt x="423" y="830"/>
                    <a:pt x="970" y="1362"/>
                  </a:cubicBezTo>
                  <a:cubicBezTo>
                    <a:pt x="1517" y="1894"/>
                    <a:pt x="2473" y="2799"/>
                    <a:pt x="3020" y="3703"/>
                  </a:cubicBezTo>
                  <a:cubicBezTo>
                    <a:pt x="3567" y="4608"/>
                    <a:pt x="3704" y="5512"/>
                    <a:pt x="3841" y="6510"/>
                  </a:cubicBezTo>
                  <a:cubicBezTo>
                    <a:pt x="3977" y="7507"/>
                    <a:pt x="4114" y="8598"/>
                    <a:pt x="4114" y="9675"/>
                  </a:cubicBezTo>
                  <a:cubicBezTo>
                    <a:pt x="4114" y="10752"/>
                    <a:pt x="3977" y="11816"/>
                    <a:pt x="3772" y="12787"/>
                  </a:cubicBezTo>
                  <a:cubicBezTo>
                    <a:pt x="3567" y="13758"/>
                    <a:pt x="3294" y="14636"/>
                    <a:pt x="2952" y="15514"/>
                  </a:cubicBezTo>
                  <a:cubicBezTo>
                    <a:pt x="2610" y="16392"/>
                    <a:pt x="2200" y="17270"/>
                    <a:pt x="1653" y="18068"/>
                  </a:cubicBezTo>
                  <a:cubicBezTo>
                    <a:pt x="1106" y="18866"/>
                    <a:pt x="423" y="19584"/>
                    <a:pt x="149" y="20089"/>
                  </a:cubicBezTo>
                  <a:cubicBezTo>
                    <a:pt x="-124" y="20595"/>
                    <a:pt x="13" y="20887"/>
                    <a:pt x="286" y="21100"/>
                  </a:cubicBezTo>
                  <a:cubicBezTo>
                    <a:pt x="560" y="21313"/>
                    <a:pt x="970" y="21446"/>
                    <a:pt x="2063" y="21512"/>
                  </a:cubicBezTo>
                  <a:cubicBezTo>
                    <a:pt x="3157" y="21579"/>
                    <a:pt x="4934" y="21579"/>
                    <a:pt x="7873" y="21552"/>
                  </a:cubicBezTo>
                  <a:cubicBezTo>
                    <a:pt x="10813" y="21526"/>
                    <a:pt x="14914" y="21473"/>
                    <a:pt x="17375" y="21459"/>
                  </a:cubicBezTo>
                  <a:cubicBezTo>
                    <a:pt x="19835" y="21446"/>
                    <a:pt x="20656" y="21473"/>
                    <a:pt x="21476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7" name="Line"/>
            <p:cNvSpPr/>
            <p:nvPr/>
          </p:nvSpPr>
          <p:spPr>
            <a:xfrm>
              <a:off x="7765006" y="2679642"/>
              <a:ext cx="529420" cy="162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0" extrusionOk="0">
                  <a:moveTo>
                    <a:pt x="0" y="1027"/>
                  </a:moveTo>
                  <a:cubicBezTo>
                    <a:pt x="3270" y="718"/>
                    <a:pt x="6540" y="410"/>
                    <a:pt x="9638" y="214"/>
                  </a:cubicBezTo>
                  <a:cubicBezTo>
                    <a:pt x="12736" y="18"/>
                    <a:pt x="15662" y="-66"/>
                    <a:pt x="17598" y="60"/>
                  </a:cubicBezTo>
                  <a:cubicBezTo>
                    <a:pt x="19535" y="186"/>
                    <a:pt x="20481" y="522"/>
                    <a:pt x="20998" y="1223"/>
                  </a:cubicBezTo>
                  <a:cubicBezTo>
                    <a:pt x="21514" y="1923"/>
                    <a:pt x="21600" y="2988"/>
                    <a:pt x="21471" y="4024"/>
                  </a:cubicBezTo>
                  <a:cubicBezTo>
                    <a:pt x="21342" y="5061"/>
                    <a:pt x="20998" y="6069"/>
                    <a:pt x="20696" y="7064"/>
                  </a:cubicBezTo>
                  <a:cubicBezTo>
                    <a:pt x="20395" y="8059"/>
                    <a:pt x="20137" y="9039"/>
                    <a:pt x="19965" y="10076"/>
                  </a:cubicBezTo>
                  <a:cubicBezTo>
                    <a:pt x="19793" y="11112"/>
                    <a:pt x="19707" y="12205"/>
                    <a:pt x="19793" y="13213"/>
                  </a:cubicBezTo>
                  <a:cubicBezTo>
                    <a:pt x="19879" y="14222"/>
                    <a:pt x="20137" y="15146"/>
                    <a:pt x="20309" y="16071"/>
                  </a:cubicBezTo>
                  <a:cubicBezTo>
                    <a:pt x="20481" y="16995"/>
                    <a:pt x="20567" y="17920"/>
                    <a:pt x="20610" y="18648"/>
                  </a:cubicBezTo>
                  <a:cubicBezTo>
                    <a:pt x="20653" y="19377"/>
                    <a:pt x="20653" y="19909"/>
                    <a:pt x="20352" y="20301"/>
                  </a:cubicBezTo>
                  <a:cubicBezTo>
                    <a:pt x="20051" y="20694"/>
                    <a:pt x="19449" y="20946"/>
                    <a:pt x="17943" y="21156"/>
                  </a:cubicBezTo>
                  <a:cubicBezTo>
                    <a:pt x="16437" y="21366"/>
                    <a:pt x="14027" y="21534"/>
                    <a:pt x="11144" y="21520"/>
                  </a:cubicBezTo>
                  <a:cubicBezTo>
                    <a:pt x="8261" y="21506"/>
                    <a:pt x="4905" y="21310"/>
                    <a:pt x="1549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8" name="Line"/>
            <p:cNvSpPr/>
            <p:nvPr/>
          </p:nvSpPr>
          <p:spPr>
            <a:xfrm>
              <a:off x="4229758" y="3087377"/>
              <a:ext cx="252299" cy="10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03" extrusionOk="0">
                  <a:moveTo>
                    <a:pt x="935" y="0"/>
                  </a:moveTo>
                  <a:cubicBezTo>
                    <a:pt x="395" y="5184"/>
                    <a:pt x="-145" y="10368"/>
                    <a:pt x="35" y="13824"/>
                  </a:cubicBezTo>
                  <a:cubicBezTo>
                    <a:pt x="215" y="17280"/>
                    <a:pt x="1115" y="19008"/>
                    <a:pt x="3005" y="20088"/>
                  </a:cubicBezTo>
                  <a:cubicBezTo>
                    <a:pt x="4895" y="21168"/>
                    <a:pt x="7775" y="21600"/>
                    <a:pt x="11015" y="20304"/>
                  </a:cubicBezTo>
                  <a:cubicBezTo>
                    <a:pt x="14255" y="19008"/>
                    <a:pt x="17855" y="15984"/>
                    <a:pt x="21455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19" name="Line"/>
            <p:cNvSpPr/>
            <p:nvPr/>
          </p:nvSpPr>
          <p:spPr>
            <a:xfrm>
              <a:off x="4203161" y="2934977"/>
              <a:ext cx="202696" cy="21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1" extrusionOk="0">
                  <a:moveTo>
                    <a:pt x="18846" y="0"/>
                  </a:moveTo>
                  <a:cubicBezTo>
                    <a:pt x="15471" y="1497"/>
                    <a:pt x="12096" y="2994"/>
                    <a:pt x="9058" y="5560"/>
                  </a:cubicBezTo>
                  <a:cubicBezTo>
                    <a:pt x="6021" y="8127"/>
                    <a:pt x="3321" y="11762"/>
                    <a:pt x="1859" y="14115"/>
                  </a:cubicBezTo>
                  <a:cubicBezTo>
                    <a:pt x="396" y="16467"/>
                    <a:pt x="171" y="17537"/>
                    <a:pt x="59" y="18606"/>
                  </a:cubicBezTo>
                  <a:cubicBezTo>
                    <a:pt x="-54" y="19675"/>
                    <a:pt x="-54" y="20745"/>
                    <a:pt x="509" y="21172"/>
                  </a:cubicBezTo>
                  <a:cubicBezTo>
                    <a:pt x="1071" y="21600"/>
                    <a:pt x="2196" y="21386"/>
                    <a:pt x="3546" y="19141"/>
                  </a:cubicBezTo>
                  <a:cubicBezTo>
                    <a:pt x="4896" y="16895"/>
                    <a:pt x="6471" y="12618"/>
                    <a:pt x="8496" y="9410"/>
                  </a:cubicBezTo>
                  <a:cubicBezTo>
                    <a:pt x="10521" y="6202"/>
                    <a:pt x="12996" y="4063"/>
                    <a:pt x="14796" y="2887"/>
                  </a:cubicBezTo>
                  <a:cubicBezTo>
                    <a:pt x="16596" y="1711"/>
                    <a:pt x="17721" y="1497"/>
                    <a:pt x="18734" y="1925"/>
                  </a:cubicBezTo>
                  <a:cubicBezTo>
                    <a:pt x="19746" y="2352"/>
                    <a:pt x="20646" y="3422"/>
                    <a:pt x="21546" y="4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0" name="Line"/>
            <p:cNvSpPr/>
            <p:nvPr/>
          </p:nvSpPr>
          <p:spPr>
            <a:xfrm>
              <a:off x="4195874" y="3886894"/>
              <a:ext cx="190933" cy="39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20" extrusionOk="0">
                  <a:moveTo>
                    <a:pt x="20951" y="713"/>
                  </a:moveTo>
                  <a:cubicBezTo>
                    <a:pt x="18396" y="259"/>
                    <a:pt x="15841" y="-196"/>
                    <a:pt x="12474" y="88"/>
                  </a:cubicBezTo>
                  <a:cubicBezTo>
                    <a:pt x="9106" y="372"/>
                    <a:pt x="4925" y="1396"/>
                    <a:pt x="2486" y="2703"/>
                  </a:cubicBezTo>
                  <a:cubicBezTo>
                    <a:pt x="48" y="4010"/>
                    <a:pt x="-649" y="5602"/>
                    <a:pt x="628" y="7080"/>
                  </a:cubicBezTo>
                  <a:cubicBezTo>
                    <a:pt x="1906" y="8558"/>
                    <a:pt x="5157" y="9922"/>
                    <a:pt x="8641" y="11400"/>
                  </a:cubicBezTo>
                  <a:cubicBezTo>
                    <a:pt x="12125" y="12878"/>
                    <a:pt x="15841" y="14469"/>
                    <a:pt x="17583" y="15947"/>
                  </a:cubicBezTo>
                  <a:cubicBezTo>
                    <a:pt x="19325" y="17425"/>
                    <a:pt x="19093" y="18789"/>
                    <a:pt x="17932" y="19699"/>
                  </a:cubicBezTo>
                  <a:cubicBezTo>
                    <a:pt x="16770" y="20608"/>
                    <a:pt x="14680" y="21063"/>
                    <a:pt x="11893" y="21233"/>
                  </a:cubicBezTo>
                  <a:cubicBezTo>
                    <a:pt x="9106" y="21404"/>
                    <a:pt x="5622" y="21290"/>
                    <a:pt x="2138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1" name="Line"/>
            <p:cNvSpPr/>
            <p:nvPr/>
          </p:nvSpPr>
          <p:spPr>
            <a:xfrm>
              <a:off x="5682206" y="2319027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2" name="Line"/>
            <p:cNvSpPr/>
            <p:nvPr/>
          </p:nvSpPr>
          <p:spPr>
            <a:xfrm>
              <a:off x="5535521" y="23317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3" name="Line"/>
            <p:cNvSpPr/>
            <p:nvPr/>
          </p:nvSpPr>
          <p:spPr>
            <a:xfrm>
              <a:off x="5510121" y="23634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4" name="Line"/>
            <p:cNvSpPr/>
            <p:nvPr/>
          </p:nvSpPr>
          <p:spPr>
            <a:xfrm>
              <a:off x="5479006" y="2426977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24" y="4500"/>
                    <a:pt x="847" y="9000"/>
                    <a:pt x="4447" y="12600"/>
                  </a:cubicBezTo>
                  <a:cubicBezTo>
                    <a:pt x="8047" y="16200"/>
                    <a:pt x="14824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5" name="Line"/>
            <p:cNvSpPr/>
            <p:nvPr/>
          </p:nvSpPr>
          <p:spPr>
            <a:xfrm>
              <a:off x="5751421" y="24269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6" name="Line"/>
            <p:cNvSpPr/>
            <p:nvPr/>
          </p:nvSpPr>
          <p:spPr>
            <a:xfrm>
              <a:off x="5700621" y="23444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7" name="Line"/>
            <p:cNvSpPr/>
            <p:nvPr/>
          </p:nvSpPr>
          <p:spPr>
            <a:xfrm>
              <a:off x="5681571" y="23253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8" name="Line"/>
            <p:cNvSpPr/>
            <p:nvPr/>
          </p:nvSpPr>
          <p:spPr>
            <a:xfrm>
              <a:off x="5447260" y="2285825"/>
              <a:ext cx="165097" cy="30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10" extrusionOk="0">
                  <a:moveTo>
                    <a:pt x="21326" y="102"/>
                  </a:moveTo>
                  <a:cubicBezTo>
                    <a:pt x="19959" y="-46"/>
                    <a:pt x="18592" y="-194"/>
                    <a:pt x="15584" y="916"/>
                  </a:cubicBezTo>
                  <a:cubicBezTo>
                    <a:pt x="12577" y="2025"/>
                    <a:pt x="7929" y="4392"/>
                    <a:pt x="4921" y="6981"/>
                  </a:cubicBezTo>
                  <a:cubicBezTo>
                    <a:pt x="1913" y="9570"/>
                    <a:pt x="546" y="12381"/>
                    <a:pt x="136" y="14527"/>
                  </a:cubicBezTo>
                  <a:cubicBezTo>
                    <a:pt x="-274" y="16672"/>
                    <a:pt x="273" y="18151"/>
                    <a:pt x="1367" y="18965"/>
                  </a:cubicBezTo>
                  <a:cubicBezTo>
                    <a:pt x="2460" y="19779"/>
                    <a:pt x="4101" y="19927"/>
                    <a:pt x="6288" y="20001"/>
                  </a:cubicBezTo>
                  <a:cubicBezTo>
                    <a:pt x="8475" y="20074"/>
                    <a:pt x="11210" y="20074"/>
                    <a:pt x="13260" y="20074"/>
                  </a:cubicBezTo>
                  <a:cubicBezTo>
                    <a:pt x="15311" y="20074"/>
                    <a:pt x="16678" y="20074"/>
                    <a:pt x="16815" y="20296"/>
                  </a:cubicBezTo>
                  <a:cubicBezTo>
                    <a:pt x="16951" y="20518"/>
                    <a:pt x="15858" y="20962"/>
                    <a:pt x="13944" y="21184"/>
                  </a:cubicBezTo>
                  <a:cubicBezTo>
                    <a:pt x="12030" y="21406"/>
                    <a:pt x="9296" y="21406"/>
                    <a:pt x="6972" y="20592"/>
                  </a:cubicBezTo>
                  <a:cubicBezTo>
                    <a:pt x="4648" y="19779"/>
                    <a:pt x="2734" y="18151"/>
                    <a:pt x="2050" y="16154"/>
                  </a:cubicBezTo>
                  <a:cubicBezTo>
                    <a:pt x="1367" y="14157"/>
                    <a:pt x="1913" y="11790"/>
                    <a:pt x="3144" y="10014"/>
                  </a:cubicBezTo>
                  <a:cubicBezTo>
                    <a:pt x="4374" y="8239"/>
                    <a:pt x="6288" y="7055"/>
                    <a:pt x="7929" y="6020"/>
                  </a:cubicBezTo>
                  <a:cubicBezTo>
                    <a:pt x="9569" y="4984"/>
                    <a:pt x="10936" y="4096"/>
                    <a:pt x="12850" y="4170"/>
                  </a:cubicBezTo>
                  <a:cubicBezTo>
                    <a:pt x="14764" y="4244"/>
                    <a:pt x="17225" y="5280"/>
                    <a:pt x="19685" y="6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29" name="Line"/>
            <p:cNvSpPr/>
            <p:nvPr/>
          </p:nvSpPr>
          <p:spPr>
            <a:xfrm>
              <a:off x="7453856" y="235712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0" name="Line"/>
            <p:cNvSpPr/>
            <p:nvPr/>
          </p:nvSpPr>
          <p:spPr>
            <a:xfrm>
              <a:off x="7307806" y="2271315"/>
              <a:ext cx="177801" cy="36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extrusionOk="0">
                  <a:moveTo>
                    <a:pt x="18514" y="1301"/>
                  </a:moveTo>
                  <a:cubicBezTo>
                    <a:pt x="17229" y="684"/>
                    <a:pt x="15943" y="66"/>
                    <a:pt x="13886" y="5"/>
                  </a:cubicBezTo>
                  <a:cubicBezTo>
                    <a:pt x="11829" y="-57"/>
                    <a:pt x="9000" y="437"/>
                    <a:pt x="7457" y="1733"/>
                  </a:cubicBezTo>
                  <a:cubicBezTo>
                    <a:pt x="5914" y="3029"/>
                    <a:pt x="5657" y="5127"/>
                    <a:pt x="6943" y="6917"/>
                  </a:cubicBezTo>
                  <a:cubicBezTo>
                    <a:pt x="8229" y="8706"/>
                    <a:pt x="11057" y="10188"/>
                    <a:pt x="13757" y="11669"/>
                  </a:cubicBezTo>
                  <a:cubicBezTo>
                    <a:pt x="16457" y="13150"/>
                    <a:pt x="19029" y="14631"/>
                    <a:pt x="20314" y="15680"/>
                  </a:cubicBezTo>
                  <a:cubicBezTo>
                    <a:pt x="21600" y="16729"/>
                    <a:pt x="21600" y="17346"/>
                    <a:pt x="21600" y="17964"/>
                  </a:cubicBezTo>
                  <a:cubicBezTo>
                    <a:pt x="21600" y="18581"/>
                    <a:pt x="21600" y="19198"/>
                    <a:pt x="21086" y="19753"/>
                  </a:cubicBezTo>
                  <a:cubicBezTo>
                    <a:pt x="20571" y="20309"/>
                    <a:pt x="19543" y="20802"/>
                    <a:pt x="16457" y="21111"/>
                  </a:cubicBezTo>
                  <a:cubicBezTo>
                    <a:pt x="13371" y="21420"/>
                    <a:pt x="8229" y="21543"/>
                    <a:pt x="5143" y="21420"/>
                  </a:cubicBezTo>
                  <a:cubicBezTo>
                    <a:pt x="2057" y="21296"/>
                    <a:pt x="1029" y="20926"/>
                    <a:pt x="0" y="20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1" name="Line"/>
            <p:cNvSpPr/>
            <p:nvPr/>
          </p:nvSpPr>
          <p:spPr>
            <a:xfrm>
              <a:off x="5300571" y="30492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2" name="Line"/>
            <p:cNvSpPr/>
            <p:nvPr/>
          </p:nvSpPr>
          <p:spPr>
            <a:xfrm>
              <a:off x="5159383" y="2978217"/>
              <a:ext cx="203603" cy="29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169" extrusionOk="0">
                  <a:moveTo>
                    <a:pt x="15121" y="1014"/>
                  </a:moveTo>
                  <a:cubicBezTo>
                    <a:pt x="14257" y="551"/>
                    <a:pt x="13393" y="88"/>
                    <a:pt x="11881" y="11"/>
                  </a:cubicBezTo>
                  <a:cubicBezTo>
                    <a:pt x="10369" y="-66"/>
                    <a:pt x="8209" y="243"/>
                    <a:pt x="6265" y="1477"/>
                  </a:cubicBezTo>
                  <a:cubicBezTo>
                    <a:pt x="4321" y="2711"/>
                    <a:pt x="2593" y="4871"/>
                    <a:pt x="1405" y="7263"/>
                  </a:cubicBezTo>
                  <a:cubicBezTo>
                    <a:pt x="217" y="9654"/>
                    <a:pt x="-431" y="12277"/>
                    <a:pt x="325" y="14591"/>
                  </a:cubicBezTo>
                  <a:cubicBezTo>
                    <a:pt x="1081" y="16905"/>
                    <a:pt x="3241" y="18911"/>
                    <a:pt x="5509" y="20068"/>
                  </a:cubicBezTo>
                  <a:cubicBezTo>
                    <a:pt x="7777" y="21225"/>
                    <a:pt x="10153" y="21534"/>
                    <a:pt x="12637" y="20685"/>
                  </a:cubicBezTo>
                  <a:cubicBezTo>
                    <a:pt x="15121" y="19837"/>
                    <a:pt x="17713" y="17831"/>
                    <a:pt x="19225" y="14977"/>
                  </a:cubicBezTo>
                  <a:cubicBezTo>
                    <a:pt x="20737" y="12123"/>
                    <a:pt x="21169" y="8420"/>
                    <a:pt x="20413" y="5951"/>
                  </a:cubicBezTo>
                  <a:cubicBezTo>
                    <a:pt x="19657" y="3483"/>
                    <a:pt x="17713" y="2248"/>
                    <a:pt x="16093" y="1631"/>
                  </a:cubicBezTo>
                  <a:cubicBezTo>
                    <a:pt x="14473" y="1014"/>
                    <a:pt x="13177" y="1014"/>
                    <a:pt x="11989" y="1168"/>
                  </a:cubicBezTo>
                  <a:cubicBezTo>
                    <a:pt x="10801" y="1323"/>
                    <a:pt x="9721" y="1631"/>
                    <a:pt x="9181" y="2248"/>
                  </a:cubicBezTo>
                  <a:cubicBezTo>
                    <a:pt x="8641" y="2865"/>
                    <a:pt x="8641" y="3791"/>
                    <a:pt x="8641" y="4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3" name="Line"/>
            <p:cNvSpPr/>
            <p:nvPr/>
          </p:nvSpPr>
          <p:spPr>
            <a:xfrm>
              <a:off x="5517106" y="314452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4" name="Line"/>
            <p:cNvSpPr/>
            <p:nvPr/>
          </p:nvSpPr>
          <p:spPr>
            <a:xfrm>
              <a:off x="5659835" y="2891707"/>
              <a:ext cx="187472" cy="57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7" extrusionOk="0">
                  <a:moveTo>
                    <a:pt x="17463" y="3030"/>
                  </a:moveTo>
                  <a:cubicBezTo>
                    <a:pt x="16750" y="2242"/>
                    <a:pt x="16038" y="1454"/>
                    <a:pt x="14258" y="862"/>
                  </a:cubicBezTo>
                  <a:cubicBezTo>
                    <a:pt x="12478" y="271"/>
                    <a:pt x="9630" y="-123"/>
                    <a:pt x="7137" y="35"/>
                  </a:cubicBezTo>
                  <a:cubicBezTo>
                    <a:pt x="4645" y="192"/>
                    <a:pt x="2509" y="902"/>
                    <a:pt x="1203" y="1730"/>
                  </a:cubicBezTo>
                  <a:cubicBezTo>
                    <a:pt x="-102" y="2557"/>
                    <a:pt x="-577" y="3503"/>
                    <a:pt x="966" y="4213"/>
                  </a:cubicBezTo>
                  <a:cubicBezTo>
                    <a:pt x="2509" y="4922"/>
                    <a:pt x="6069" y="5395"/>
                    <a:pt x="8918" y="5395"/>
                  </a:cubicBezTo>
                  <a:cubicBezTo>
                    <a:pt x="11766" y="5395"/>
                    <a:pt x="13902" y="4922"/>
                    <a:pt x="15326" y="4528"/>
                  </a:cubicBezTo>
                  <a:cubicBezTo>
                    <a:pt x="16750" y="4134"/>
                    <a:pt x="17463" y="3819"/>
                    <a:pt x="18175" y="3897"/>
                  </a:cubicBezTo>
                  <a:cubicBezTo>
                    <a:pt x="18887" y="3976"/>
                    <a:pt x="19599" y="4449"/>
                    <a:pt x="19955" y="6065"/>
                  </a:cubicBezTo>
                  <a:cubicBezTo>
                    <a:pt x="20311" y="7681"/>
                    <a:pt x="20311" y="10441"/>
                    <a:pt x="20192" y="13003"/>
                  </a:cubicBezTo>
                  <a:cubicBezTo>
                    <a:pt x="20074" y="15565"/>
                    <a:pt x="19836" y="17930"/>
                    <a:pt x="19955" y="19309"/>
                  </a:cubicBezTo>
                  <a:cubicBezTo>
                    <a:pt x="20074" y="20689"/>
                    <a:pt x="20548" y="21083"/>
                    <a:pt x="21023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5" name="Line"/>
            <p:cNvSpPr/>
            <p:nvPr/>
          </p:nvSpPr>
          <p:spPr>
            <a:xfrm>
              <a:off x="7422106" y="3030227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6" name="Line"/>
            <p:cNvSpPr/>
            <p:nvPr/>
          </p:nvSpPr>
          <p:spPr>
            <a:xfrm>
              <a:off x="7291843" y="3023877"/>
              <a:ext cx="11756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extrusionOk="0">
                  <a:moveTo>
                    <a:pt x="21423" y="0"/>
                  </a:moveTo>
                  <a:cubicBezTo>
                    <a:pt x="15252" y="3000"/>
                    <a:pt x="9080" y="6000"/>
                    <a:pt x="5223" y="9150"/>
                  </a:cubicBezTo>
                  <a:cubicBezTo>
                    <a:pt x="1366" y="12300"/>
                    <a:pt x="-177" y="15600"/>
                    <a:pt x="16" y="17700"/>
                  </a:cubicBezTo>
                  <a:cubicBezTo>
                    <a:pt x="209" y="19800"/>
                    <a:pt x="2137" y="20700"/>
                    <a:pt x="40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7" name="Line"/>
            <p:cNvSpPr/>
            <p:nvPr/>
          </p:nvSpPr>
          <p:spPr>
            <a:xfrm>
              <a:off x="7364956" y="3049277"/>
              <a:ext cx="10823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600" extrusionOk="0">
                  <a:moveTo>
                    <a:pt x="0" y="21600"/>
                  </a:moveTo>
                  <a:cubicBezTo>
                    <a:pt x="7600" y="18536"/>
                    <a:pt x="15200" y="15472"/>
                    <a:pt x="18400" y="11872"/>
                  </a:cubicBezTo>
                  <a:cubicBezTo>
                    <a:pt x="21600" y="8272"/>
                    <a:pt x="20400" y="4136"/>
                    <a:pt x="192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8" name="Line"/>
            <p:cNvSpPr/>
            <p:nvPr/>
          </p:nvSpPr>
          <p:spPr>
            <a:xfrm>
              <a:off x="7459571" y="30492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39" name="Line"/>
            <p:cNvSpPr/>
            <p:nvPr/>
          </p:nvSpPr>
          <p:spPr>
            <a:xfrm>
              <a:off x="7415756" y="306832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0" name="Line"/>
            <p:cNvSpPr/>
            <p:nvPr/>
          </p:nvSpPr>
          <p:spPr>
            <a:xfrm>
              <a:off x="7612606" y="320167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1" name="Line"/>
            <p:cNvSpPr/>
            <p:nvPr/>
          </p:nvSpPr>
          <p:spPr>
            <a:xfrm>
              <a:off x="7796756" y="3011177"/>
              <a:ext cx="1693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1745"/>
                    <a:pt x="10800" y="3491"/>
                    <a:pt x="14850" y="6545"/>
                  </a:cubicBezTo>
                  <a:cubicBezTo>
                    <a:pt x="18900" y="9600"/>
                    <a:pt x="21600" y="13964"/>
                    <a:pt x="21600" y="16691"/>
                  </a:cubicBezTo>
                  <a:cubicBezTo>
                    <a:pt x="21600" y="19418"/>
                    <a:pt x="18900" y="20509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2" name="Line"/>
            <p:cNvSpPr/>
            <p:nvPr/>
          </p:nvSpPr>
          <p:spPr>
            <a:xfrm>
              <a:off x="5542506" y="402717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3" name="Line"/>
            <p:cNvSpPr/>
            <p:nvPr/>
          </p:nvSpPr>
          <p:spPr>
            <a:xfrm>
              <a:off x="5517106" y="400177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4" name="Line"/>
            <p:cNvSpPr/>
            <p:nvPr/>
          </p:nvSpPr>
          <p:spPr>
            <a:xfrm>
              <a:off x="5433093" y="3982727"/>
              <a:ext cx="137251" cy="27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04" extrusionOk="0">
                  <a:moveTo>
                    <a:pt x="8927" y="0"/>
                  </a:moveTo>
                  <a:cubicBezTo>
                    <a:pt x="5703" y="4452"/>
                    <a:pt x="2479" y="8904"/>
                    <a:pt x="1029" y="12037"/>
                  </a:cubicBezTo>
                  <a:cubicBezTo>
                    <a:pt x="-422" y="15169"/>
                    <a:pt x="-100" y="16983"/>
                    <a:pt x="545" y="18302"/>
                  </a:cubicBezTo>
                  <a:cubicBezTo>
                    <a:pt x="1190" y="19621"/>
                    <a:pt x="2157" y="20446"/>
                    <a:pt x="3447" y="20940"/>
                  </a:cubicBezTo>
                  <a:cubicBezTo>
                    <a:pt x="4736" y="21435"/>
                    <a:pt x="6348" y="21600"/>
                    <a:pt x="8927" y="21105"/>
                  </a:cubicBezTo>
                  <a:cubicBezTo>
                    <a:pt x="11506" y="20611"/>
                    <a:pt x="15053" y="19456"/>
                    <a:pt x="17471" y="16983"/>
                  </a:cubicBezTo>
                  <a:cubicBezTo>
                    <a:pt x="19888" y="14510"/>
                    <a:pt x="21178" y="10718"/>
                    <a:pt x="20856" y="7750"/>
                  </a:cubicBezTo>
                  <a:cubicBezTo>
                    <a:pt x="20533" y="4782"/>
                    <a:pt x="18599" y="2638"/>
                    <a:pt x="16826" y="1484"/>
                  </a:cubicBezTo>
                  <a:cubicBezTo>
                    <a:pt x="15053" y="330"/>
                    <a:pt x="13441" y="165"/>
                    <a:pt x="11829" y="577"/>
                  </a:cubicBezTo>
                  <a:cubicBezTo>
                    <a:pt x="10217" y="989"/>
                    <a:pt x="8605" y="1979"/>
                    <a:pt x="6993" y="2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5" name="Line"/>
            <p:cNvSpPr/>
            <p:nvPr/>
          </p:nvSpPr>
          <p:spPr>
            <a:xfrm>
              <a:off x="5738721" y="41224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6" name="Line"/>
            <p:cNvSpPr/>
            <p:nvPr/>
          </p:nvSpPr>
          <p:spPr>
            <a:xfrm>
              <a:off x="5738721" y="40970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7" name="Line"/>
            <p:cNvSpPr/>
            <p:nvPr/>
          </p:nvSpPr>
          <p:spPr>
            <a:xfrm>
              <a:off x="5857489" y="3911655"/>
              <a:ext cx="120196" cy="34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36" extrusionOk="0">
                  <a:moveTo>
                    <a:pt x="20205" y="474"/>
                  </a:moveTo>
                  <a:cubicBezTo>
                    <a:pt x="15445" y="209"/>
                    <a:pt x="10686" y="-56"/>
                    <a:pt x="7391" y="10"/>
                  </a:cubicBezTo>
                  <a:cubicBezTo>
                    <a:pt x="4096" y="77"/>
                    <a:pt x="2266" y="474"/>
                    <a:pt x="1167" y="1070"/>
                  </a:cubicBezTo>
                  <a:cubicBezTo>
                    <a:pt x="69" y="1667"/>
                    <a:pt x="-297" y="2462"/>
                    <a:pt x="252" y="3588"/>
                  </a:cubicBezTo>
                  <a:cubicBezTo>
                    <a:pt x="801" y="4715"/>
                    <a:pt x="2266" y="6172"/>
                    <a:pt x="5561" y="7829"/>
                  </a:cubicBezTo>
                  <a:cubicBezTo>
                    <a:pt x="8856" y="9485"/>
                    <a:pt x="13981" y="11340"/>
                    <a:pt x="17093" y="13196"/>
                  </a:cubicBezTo>
                  <a:cubicBezTo>
                    <a:pt x="20205" y="15051"/>
                    <a:pt x="21303" y="16906"/>
                    <a:pt x="20571" y="18364"/>
                  </a:cubicBezTo>
                  <a:cubicBezTo>
                    <a:pt x="19839" y="19821"/>
                    <a:pt x="17276" y="20881"/>
                    <a:pt x="14896" y="21213"/>
                  </a:cubicBezTo>
                  <a:cubicBezTo>
                    <a:pt x="12517" y="21544"/>
                    <a:pt x="10320" y="21146"/>
                    <a:pt x="8123" y="20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8" name="Line"/>
            <p:cNvSpPr/>
            <p:nvPr/>
          </p:nvSpPr>
          <p:spPr>
            <a:xfrm>
              <a:off x="5891756" y="3862077"/>
              <a:ext cx="311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616" y="18600"/>
                    <a:pt x="3233" y="15600"/>
                    <a:pt x="6759" y="12300"/>
                  </a:cubicBezTo>
                  <a:cubicBezTo>
                    <a:pt x="10286" y="9000"/>
                    <a:pt x="15722" y="5400"/>
                    <a:pt x="18514" y="3300"/>
                  </a:cubicBezTo>
                  <a:cubicBezTo>
                    <a:pt x="21306" y="1200"/>
                    <a:pt x="21453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49" name="Line"/>
            <p:cNvSpPr/>
            <p:nvPr/>
          </p:nvSpPr>
          <p:spPr>
            <a:xfrm>
              <a:off x="7252773" y="3859961"/>
              <a:ext cx="162041" cy="28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41" extrusionOk="0">
                  <a:moveTo>
                    <a:pt x="20233" y="622"/>
                  </a:moveTo>
                  <a:cubicBezTo>
                    <a:pt x="18866" y="311"/>
                    <a:pt x="17499" y="0"/>
                    <a:pt x="16131" y="0"/>
                  </a:cubicBezTo>
                  <a:cubicBezTo>
                    <a:pt x="14764" y="0"/>
                    <a:pt x="13397" y="311"/>
                    <a:pt x="10800" y="2331"/>
                  </a:cubicBezTo>
                  <a:cubicBezTo>
                    <a:pt x="8202" y="4351"/>
                    <a:pt x="4375" y="8081"/>
                    <a:pt x="2187" y="11422"/>
                  </a:cubicBezTo>
                  <a:cubicBezTo>
                    <a:pt x="0" y="14763"/>
                    <a:pt x="-547" y="17715"/>
                    <a:pt x="547" y="19424"/>
                  </a:cubicBezTo>
                  <a:cubicBezTo>
                    <a:pt x="1640" y="21134"/>
                    <a:pt x="4375" y="21600"/>
                    <a:pt x="7656" y="20978"/>
                  </a:cubicBezTo>
                  <a:cubicBezTo>
                    <a:pt x="10937" y="20357"/>
                    <a:pt x="14764" y="18647"/>
                    <a:pt x="17225" y="15540"/>
                  </a:cubicBezTo>
                  <a:cubicBezTo>
                    <a:pt x="19686" y="12432"/>
                    <a:pt x="20780" y="7925"/>
                    <a:pt x="20916" y="5283"/>
                  </a:cubicBezTo>
                  <a:cubicBezTo>
                    <a:pt x="21053" y="2642"/>
                    <a:pt x="20233" y="1865"/>
                    <a:pt x="19139" y="1399"/>
                  </a:cubicBezTo>
                  <a:cubicBezTo>
                    <a:pt x="18045" y="932"/>
                    <a:pt x="16678" y="777"/>
                    <a:pt x="15311" y="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0" name="Line"/>
            <p:cNvSpPr/>
            <p:nvPr/>
          </p:nvSpPr>
          <p:spPr>
            <a:xfrm>
              <a:off x="7568156" y="400812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1" name="Line"/>
            <p:cNvSpPr/>
            <p:nvPr/>
          </p:nvSpPr>
          <p:spPr>
            <a:xfrm>
              <a:off x="7701506" y="3805874"/>
              <a:ext cx="120651" cy="34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extrusionOk="0">
                  <a:moveTo>
                    <a:pt x="21600" y="1106"/>
                  </a:moveTo>
                  <a:cubicBezTo>
                    <a:pt x="18189" y="589"/>
                    <a:pt x="14779" y="71"/>
                    <a:pt x="11179" y="7"/>
                  </a:cubicBezTo>
                  <a:cubicBezTo>
                    <a:pt x="7579" y="-58"/>
                    <a:pt x="3789" y="330"/>
                    <a:pt x="1895" y="1429"/>
                  </a:cubicBezTo>
                  <a:cubicBezTo>
                    <a:pt x="0" y="2529"/>
                    <a:pt x="0" y="4340"/>
                    <a:pt x="3032" y="6538"/>
                  </a:cubicBezTo>
                  <a:cubicBezTo>
                    <a:pt x="6063" y="8737"/>
                    <a:pt x="12126" y="11324"/>
                    <a:pt x="15537" y="13393"/>
                  </a:cubicBezTo>
                  <a:cubicBezTo>
                    <a:pt x="18947" y="15463"/>
                    <a:pt x="19705" y="17015"/>
                    <a:pt x="18568" y="18308"/>
                  </a:cubicBezTo>
                  <a:cubicBezTo>
                    <a:pt x="17432" y="19602"/>
                    <a:pt x="14400" y="20637"/>
                    <a:pt x="11747" y="21089"/>
                  </a:cubicBezTo>
                  <a:cubicBezTo>
                    <a:pt x="9095" y="21542"/>
                    <a:pt x="6821" y="21413"/>
                    <a:pt x="4926" y="20895"/>
                  </a:cubicBezTo>
                  <a:cubicBezTo>
                    <a:pt x="3032" y="20378"/>
                    <a:pt x="1516" y="19473"/>
                    <a:pt x="0" y="18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2" name="Line"/>
            <p:cNvSpPr/>
            <p:nvPr/>
          </p:nvSpPr>
          <p:spPr>
            <a:xfrm>
              <a:off x="7758656" y="3779527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3" name="Line"/>
            <p:cNvSpPr/>
            <p:nvPr/>
          </p:nvSpPr>
          <p:spPr>
            <a:xfrm>
              <a:off x="1078456" y="4911643"/>
              <a:ext cx="278385" cy="82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4" extrusionOk="0">
                  <a:moveTo>
                    <a:pt x="0" y="5422"/>
                  </a:moveTo>
                  <a:cubicBezTo>
                    <a:pt x="982" y="6803"/>
                    <a:pt x="1964" y="8184"/>
                    <a:pt x="2782" y="9952"/>
                  </a:cubicBezTo>
                  <a:cubicBezTo>
                    <a:pt x="3600" y="11720"/>
                    <a:pt x="4255" y="13874"/>
                    <a:pt x="4664" y="15780"/>
                  </a:cubicBezTo>
                  <a:cubicBezTo>
                    <a:pt x="5073" y="17686"/>
                    <a:pt x="5236" y="19343"/>
                    <a:pt x="5400" y="20310"/>
                  </a:cubicBezTo>
                  <a:cubicBezTo>
                    <a:pt x="5564" y="21277"/>
                    <a:pt x="5727" y="21553"/>
                    <a:pt x="5891" y="21498"/>
                  </a:cubicBezTo>
                  <a:cubicBezTo>
                    <a:pt x="6055" y="21443"/>
                    <a:pt x="6218" y="21056"/>
                    <a:pt x="6545" y="19813"/>
                  </a:cubicBezTo>
                  <a:cubicBezTo>
                    <a:pt x="6873" y="18570"/>
                    <a:pt x="7364" y="16471"/>
                    <a:pt x="7445" y="14399"/>
                  </a:cubicBezTo>
                  <a:cubicBezTo>
                    <a:pt x="7527" y="12327"/>
                    <a:pt x="7200" y="10283"/>
                    <a:pt x="6709" y="8433"/>
                  </a:cubicBezTo>
                  <a:cubicBezTo>
                    <a:pt x="6218" y="6582"/>
                    <a:pt x="5564" y="4925"/>
                    <a:pt x="5236" y="3682"/>
                  </a:cubicBezTo>
                  <a:cubicBezTo>
                    <a:pt x="4909" y="2439"/>
                    <a:pt x="4909" y="1610"/>
                    <a:pt x="4909" y="1058"/>
                  </a:cubicBezTo>
                  <a:cubicBezTo>
                    <a:pt x="4909" y="505"/>
                    <a:pt x="4909" y="229"/>
                    <a:pt x="5564" y="91"/>
                  </a:cubicBezTo>
                  <a:cubicBezTo>
                    <a:pt x="6218" y="-47"/>
                    <a:pt x="7527" y="-47"/>
                    <a:pt x="9818" y="229"/>
                  </a:cubicBezTo>
                  <a:cubicBezTo>
                    <a:pt x="12109" y="505"/>
                    <a:pt x="15382" y="1058"/>
                    <a:pt x="17755" y="1859"/>
                  </a:cubicBezTo>
                  <a:cubicBezTo>
                    <a:pt x="20127" y="2660"/>
                    <a:pt x="21600" y="3710"/>
                    <a:pt x="21518" y="4814"/>
                  </a:cubicBezTo>
                  <a:cubicBezTo>
                    <a:pt x="21436" y="5919"/>
                    <a:pt x="19800" y="7079"/>
                    <a:pt x="17345" y="7991"/>
                  </a:cubicBezTo>
                  <a:cubicBezTo>
                    <a:pt x="14891" y="8902"/>
                    <a:pt x="11618" y="9565"/>
                    <a:pt x="8918" y="9869"/>
                  </a:cubicBezTo>
                  <a:cubicBezTo>
                    <a:pt x="6218" y="10173"/>
                    <a:pt x="4091" y="10118"/>
                    <a:pt x="1964" y="10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4" name="Line"/>
            <p:cNvSpPr/>
            <p:nvPr/>
          </p:nvSpPr>
          <p:spPr>
            <a:xfrm>
              <a:off x="1452471" y="56908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5" name="Line"/>
            <p:cNvSpPr/>
            <p:nvPr/>
          </p:nvSpPr>
          <p:spPr>
            <a:xfrm>
              <a:off x="1453106" y="5709927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6" name="Line"/>
            <p:cNvSpPr/>
            <p:nvPr/>
          </p:nvSpPr>
          <p:spPr>
            <a:xfrm>
              <a:off x="1408656" y="5519427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7" name="Line"/>
            <p:cNvSpPr/>
            <p:nvPr/>
          </p:nvSpPr>
          <p:spPr>
            <a:xfrm>
              <a:off x="1465806" y="553847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8" name="Line"/>
            <p:cNvSpPr/>
            <p:nvPr/>
          </p:nvSpPr>
          <p:spPr>
            <a:xfrm>
              <a:off x="1484856" y="550672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59" name="Line"/>
            <p:cNvSpPr/>
            <p:nvPr/>
          </p:nvSpPr>
          <p:spPr>
            <a:xfrm>
              <a:off x="1401150" y="5490008"/>
              <a:ext cx="83707" cy="7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411" extrusionOk="0">
                  <a:moveTo>
                    <a:pt x="20834" y="3024"/>
                  </a:moveTo>
                  <a:cubicBezTo>
                    <a:pt x="18200" y="1172"/>
                    <a:pt x="15566" y="-679"/>
                    <a:pt x="11878" y="247"/>
                  </a:cubicBezTo>
                  <a:cubicBezTo>
                    <a:pt x="8190" y="1172"/>
                    <a:pt x="3449" y="4875"/>
                    <a:pt x="1341" y="8578"/>
                  </a:cubicBezTo>
                  <a:cubicBezTo>
                    <a:pt x="-766" y="12281"/>
                    <a:pt x="-239" y="15984"/>
                    <a:pt x="1868" y="18144"/>
                  </a:cubicBezTo>
                  <a:cubicBezTo>
                    <a:pt x="3975" y="20304"/>
                    <a:pt x="7663" y="20921"/>
                    <a:pt x="10297" y="19995"/>
                  </a:cubicBezTo>
                  <a:cubicBezTo>
                    <a:pt x="12932" y="19070"/>
                    <a:pt x="14512" y="16601"/>
                    <a:pt x="13722" y="15984"/>
                  </a:cubicBezTo>
                  <a:cubicBezTo>
                    <a:pt x="12932" y="15367"/>
                    <a:pt x="9771" y="16601"/>
                    <a:pt x="6610" y="17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0" name="Line"/>
            <p:cNvSpPr/>
            <p:nvPr/>
          </p:nvSpPr>
          <p:spPr>
            <a:xfrm>
              <a:off x="1624556" y="5728977"/>
              <a:ext cx="119062" cy="37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76" extrusionOk="0">
                  <a:moveTo>
                    <a:pt x="10232" y="0"/>
                  </a:moveTo>
                  <a:cubicBezTo>
                    <a:pt x="14021" y="3720"/>
                    <a:pt x="17811" y="7440"/>
                    <a:pt x="19705" y="10680"/>
                  </a:cubicBezTo>
                  <a:cubicBezTo>
                    <a:pt x="21600" y="13920"/>
                    <a:pt x="21600" y="16680"/>
                    <a:pt x="20842" y="18420"/>
                  </a:cubicBezTo>
                  <a:cubicBezTo>
                    <a:pt x="20084" y="20160"/>
                    <a:pt x="18568" y="20880"/>
                    <a:pt x="16863" y="21240"/>
                  </a:cubicBezTo>
                  <a:cubicBezTo>
                    <a:pt x="15158" y="21600"/>
                    <a:pt x="13263" y="21600"/>
                    <a:pt x="10800" y="20880"/>
                  </a:cubicBezTo>
                  <a:cubicBezTo>
                    <a:pt x="8337" y="20160"/>
                    <a:pt x="5305" y="18720"/>
                    <a:pt x="3411" y="17700"/>
                  </a:cubicBezTo>
                  <a:cubicBezTo>
                    <a:pt x="1516" y="16680"/>
                    <a:pt x="758" y="16080"/>
                    <a:pt x="379" y="15780"/>
                  </a:cubicBezTo>
                  <a:cubicBezTo>
                    <a:pt x="0" y="15480"/>
                    <a:pt x="0" y="15480"/>
                    <a:pt x="0" y="15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1" name="Line"/>
            <p:cNvSpPr/>
            <p:nvPr/>
          </p:nvSpPr>
          <p:spPr>
            <a:xfrm>
              <a:off x="1645961" y="5582927"/>
              <a:ext cx="4384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51" h="21600" extrusionOk="0">
                  <a:moveTo>
                    <a:pt x="18677" y="0"/>
                  </a:moveTo>
                  <a:cubicBezTo>
                    <a:pt x="13981" y="0"/>
                    <a:pt x="9285" y="0"/>
                    <a:pt x="8346" y="2400"/>
                  </a:cubicBezTo>
                  <a:cubicBezTo>
                    <a:pt x="7407" y="4800"/>
                    <a:pt x="10225" y="9600"/>
                    <a:pt x="13512" y="9000"/>
                  </a:cubicBezTo>
                  <a:cubicBezTo>
                    <a:pt x="16798" y="8400"/>
                    <a:pt x="20555" y="2400"/>
                    <a:pt x="19146" y="1800"/>
                  </a:cubicBezTo>
                  <a:cubicBezTo>
                    <a:pt x="17738" y="1200"/>
                    <a:pt x="11164" y="6000"/>
                    <a:pt x="6468" y="10800"/>
                  </a:cubicBezTo>
                  <a:cubicBezTo>
                    <a:pt x="1772" y="15600"/>
                    <a:pt x="-1045" y="20400"/>
                    <a:pt x="364" y="21000"/>
                  </a:cubicBezTo>
                  <a:cubicBezTo>
                    <a:pt x="1772" y="21600"/>
                    <a:pt x="7407" y="18000"/>
                    <a:pt x="9285" y="17400"/>
                  </a:cubicBezTo>
                  <a:cubicBezTo>
                    <a:pt x="11164" y="16800"/>
                    <a:pt x="9285" y="19200"/>
                    <a:pt x="7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2" name="Line"/>
            <p:cNvSpPr/>
            <p:nvPr/>
          </p:nvSpPr>
          <p:spPr>
            <a:xfrm>
              <a:off x="2297656" y="5347977"/>
              <a:ext cx="266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12960"/>
                  </a:moveTo>
                  <a:cubicBezTo>
                    <a:pt x="4457" y="17280"/>
                    <a:pt x="8914" y="21600"/>
                    <a:pt x="12514" y="19440"/>
                  </a:cubicBezTo>
                  <a:cubicBezTo>
                    <a:pt x="16114" y="17280"/>
                    <a:pt x="1885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3" name="Line"/>
            <p:cNvSpPr/>
            <p:nvPr/>
          </p:nvSpPr>
          <p:spPr>
            <a:xfrm>
              <a:off x="2304006" y="5515194"/>
              <a:ext cx="323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953" y="10800"/>
                    <a:pt x="7906" y="0"/>
                    <a:pt x="11506" y="0"/>
                  </a:cubicBezTo>
                  <a:cubicBezTo>
                    <a:pt x="15106" y="0"/>
                    <a:pt x="1835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4" name="Line"/>
            <p:cNvSpPr/>
            <p:nvPr/>
          </p:nvSpPr>
          <p:spPr>
            <a:xfrm>
              <a:off x="3256506" y="5052507"/>
              <a:ext cx="271715" cy="66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72" extrusionOk="0">
                  <a:moveTo>
                    <a:pt x="4452" y="6261"/>
                  </a:moveTo>
                  <a:cubicBezTo>
                    <a:pt x="4782" y="8722"/>
                    <a:pt x="5111" y="11182"/>
                    <a:pt x="5853" y="13575"/>
                  </a:cubicBezTo>
                  <a:cubicBezTo>
                    <a:pt x="6595" y="15967"/>
                    <a:pt x="7750" y="18291"/>
                    <a:pt x="8327" y="19658"/>
                  </a:cubicBezTo>
                  <a:cubicBezTo>
                    <a:pt x="8904" y="21026"/>
                    <a:pt x="8904" y="21436"/>
                    <a:pt x="8821" y="21470"/>
                  </a:cubicBezTo>
                  <a:cubicBezTo>
                    <a:pt x="8739" y="21504"/>
                    <a:pt x="8574" y="21162"/>
                    <a:pt x="7997" y="19590"/>
                  </a:cubicBezTo>
                  <a:cubicBezTo>
                    <a:pt x="7420" y="18018"/>
                    <a:pt x="6431" y="15215"/>
                    <a:pt x="5771" y="12515"/>
                  </a:cubicBezTo>
                  <a:cubicBezTo>
                    <a:pt x="5111" y="9815"/>
                    <a:pt x="4782" y="7218"/>
                    <a:pt x="5029" y="5338"/>
                  </a:cubicBezTo>
                  <a:cubicBezTo>
                    <a:pt x="5276" y="3458"/>
                    <a:pt x="6101" y="2296"/>
                    <a:pt x="7667" y="1476"/>
                  </a:cubicBezTo>
                  <a:cubicBezTo>
                    <a:pt x="9234" y="656"/>
                    <a:pt x="11542" y="177"/>
                    <a:pt x="13768" y="41"/>
                  </a:cubicBezTo>
                  <a:cubicBezTo>
                    <a:pt x="15994" y="-96"/>
                    <a:pt x="18137" y="109"/>
                    <a:pt x="19539" y="724"/>
                  </a:cubicBezTo>
                  <a:cubicBezTo>
                    <a:pt x="20940" y="1339"/>
                    <a:pt x="21600" y="2365"/>
                    <a:pt x="20858" y="3458"/>
                  </a:cubicBezTo>
                  <a:cubicBezTo>
                    <a:pt x="20116" y="4552"/>
                    <a:pt x="17973" y="5714"/>
                    <a:pt x="15087" y="6569"/>
                  </a:cubicBezTo>
                  <a:cubicBezTo>
                    <a:pt x="12202" y="7423"/>
                    <a:pt x="8574" y="7970"/>
                    <a:pt x="5936" y="8175"/>
                  </a:cubicBezTo>
                  <a:cubicBezTo>
                    <a:pt x="3298" y="8380"/>
                    <a:pt x="1649" y="8243"/>
                    <a:pt x="0" y="8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5" name="Line"/>
            <p:cNvSpPr/>
            <p:nvPr/>
          </p:nvSpPr>
          <p:spPr>
            <a:xfrm>
              <a:off x="3516221" y="54686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6" name="Line"/>
            <p:cNvSpPr/>
            <p:nvPr/>
          </p:nvSpPr>
          <p:spPr>
            <a:xfrm>
              <a:off x="3503521" y="54368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7" name="Line"/>
            <p:cNvSpPr/>
            <p:nvPr/>
          </p:nvSpPr>
          <p:spPr>
            <a:xfrm>
              <a:off x="3523206" y="5398777"/>
              <a:ext cx="107951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929" y="1451"/>
                    <a:pt x="11859" y="2901"/>
                    <a:pt x="15459" y="5481"/>
                  </a:cubicBezTo>
                  <a:cubicBezTo>
                    <a:pt x="19059" y="8060"/>
                    <a:pt x="20329" y="11767"/>
                    <a:pt x="20753" y="14427"/>
                  </a:cubicBezTo>
                  <a:cubicBezTo>
                    <a:pt x="21176" y="17087"/>
                    <a:pt x="20753" y="18699"/>
                    <a:pt x="19694" y="19827"/>
                  </a:cubicBezTo>
                  <a:cubicBezTo>
                    <a:pt x="18635" y="20955"/>
                    <a:pt x="16941" y="21600"/>
                    <a:pt x="15459" y="21600"/>
                  </a:cubicBezTo>
                  <a:cubicBezTo>
                    <a:pt x="13976" y="21600"/>
                    <a:pt x="12706" y="20955"/>
                    <a:pt x="12706" y="18940"/>
                  </a:cubicBezTo>
                  <a:cubicBezTo>
                    <a:pt x="12706" y="16925"/>
                    <a:pt x="13976" y="13540"/>
                    <a:pt x="15671" y="11284"/>
                  </a:cubicBezTo>
                  <a:cubicBezTo>
                    <a:pt x="17365" y="9027"/>
                    <a:pt x="19482" y="7899"/>
                    <a:pt x="21600" y="6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8" name="Line"/>
            <p:cNvSpPr/>
            <p:nvPr/>
          </p:nvSpPr>
          <p:spPr>
            <a:xfrm>
              <a:off x="3567741" y="5341627"/>
              <a:ext cx="184066" cy="20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3" extrusionOk="0">
                  <a:moveTo>
                    <a:pt x="21345" y="0"/>
                  </a:moveTo>
                  <a:cubicBezTo>
                    <a:pt x="17909" y="1984"/>
                    <a:pt x="14472" y="3967"/>
                    <a:pt x="11036" y="7053"/>
                  </a:cubicBezTo>
                  <a:cubicBezTo>
                    <a:pt x="7600" y="10139"/>
                    <a:pt x="4163" y="14327"/>
                    <a:pt x="2200" y="17082"/>
                  </a:cubicBezTo>
                  <a:cubicBezTo>
                    <a:pt x="236" y="19837"/>
                    <a:pt x="-255" y="21159"/>
                    <a:pt x="113" y="21380"/>
                  </a:cubicBezTo>
                  <a:cubicBezTo>
                    <a:pt x="481" y="21600"/>
                    <a:pt x="1709" y="20718"/>
                    <a:pt x="3181" y="19506"/>
                  </a:cubicBezTo>
                  <a:cubicBezTo>
                    <a:pt x="4654" y="18294"/>
                    <a:pt x="6372" y="16751"/>
                    <a:pt x="8704" y="14767"/>
                  </a:cubicBezTo>
                  <a:cubicBezTo>
                    <a:pt x="11036" y="12784"/>
                    <a:pt x="13981" y="10359"/>
                    <a:pt x="15945" y="9478"/>
                  </a:cubicBezTo>
                  <a:cubicBezTo>
                    <a:pt x="17909" y="8596"/>
                    <a:pt x="18890" y="9257"/>
                    <a:pt x="19872" y="9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69" name="Line"/>
            <p:cNvSpPr/>
            <p:nvPr/>
          </p:nvSpPr>
          <p:spPr>
            <a:xfrm>
              <a:off x="4021628" y="5017777"/>
              <a:ext cx="187379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extrusionOk="0">
                  <a:moveTo>
                    <a:pt x="21485" y="0"/>
                  </a:moveTo>
                  <a:cubicBezTo>
                    <a:pt x="18330" y="692"/>
                    <a:pt x="15175" y="1385"/>
                    <a:pt x="12141" y="2804"/>
                  </a:cubicBezTo>
                  <a:cubicBezTo>
                    <a:pt x="9107" y="4223"/>
                    <a:pt x="6195" y="6369"/>
                    <a:pt x="3889" y="8619"/>
                  </a:cubicBezTo>
                  <a:cubicBezTo>
                    <a:pt x="1584" y="10869"/>
                    <a:pt x="-115" y="13223"/>
                    <a:pt x="6" y="15404"/>
                  </a:cubicBezTo>
                  <a:cubicBezTo>
                    <a:pt x="128" y="17585"/>
                    <a:pt x="2069" y="19592"/>
                    <a:pt x="40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0" name="Line"/>
            <p:cNvSpPr/>
            <p:nvPr/>
          </p:nvSpPr>
          <p:spPr>
            <a:xfrm>
              <a:off x="4297906" y="5322577"/>
              <a:ext cx="254001" cy="27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0" y="0"/>
                  </a:moveTo>
                  <a:cubicBezTo>
                    <a:pt x="3240" y="2658"/>
                    <a:pt x="6480" y="5317"/>
                    <a:pt x="8460" y="8225"/>
                  </a:cubicBezTo>
                  <a:cubicBezTo>
                    <a:pt x="10440" y="11132"/>
                    <a:pt x="11160" y="14289"/>
                    <a:pt x="11430" y="16283"/>
                  </a:cubicBezTo>
                  <a:cubicBezTo>
                    <a:pt x="11700" y="18277"/>
                    <a:pt x="11520" y="19108"/>
                    <a:pt x="11070" y="19855"/>
                  </a:cubicBezTo>
                  <a:cubicBezTo>
                    <a:pt x="10620" y="20603"/>
                    <a:pt x="9900" y="21268"/>
                    <a:pt x="9090" y="21434"/>
                  </a:cubicBezTo>
                  <a:cubicBezTo>
                    <a:pt x="8280" y="21600"/>
                    <a:pt x="7380" y="21268"/>
                    <a:pt x="6930" y="20354"/>
                  </a:cubicBezTo>
                  <a:cubicBezTo>
                    <a:pt x="6480" y="19440"/>
                    <a:pt x="6480" y="17945"/>
                    <a:pt x="7920" y="15369"/>
                  </a:cubicBezTo>
                  <a:cubicBezTo>
                    <a:pt x="9360" y="12794"/>
                    <a:pt x="12240" y="9138"/>
                    <a:pt x="14310" y="6729"/>
                  </a:cubicBezTo>
                  <a:cubicBezTo>
                    <a:pt x="16380" y="4320"/>
                    <a:pt x="17640" y="3157"/>
                    <a:pt x="18720" y="2658"/>
                  </a:cubicBezTo>
                  <a:cubicBezTo>
                    <a:pt x="19800" y="2160"/>
                    <a:pt x="20700" y="2326"/>
                    <a:pt x="21600" y="2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1" name="Line"/>
            <p:cNvSpPr/>
            <p:nvPr/>
          </p:nvSpPr>
          <p:spPr>
            <a:xfrm>
              <a:off x="4619321" y="5354327"/>
              <a:ext cx="9768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extrusionOk="0">
                  <a:moveTo>
                    <a:pt x="21210" y="0"/>
                  </a:moveTo>
                  <a:cubicBezTo>
                    <a:pt x="15236" y="2585"/>
                    <a:pt x="9261" y="5169"/>
                    <a:pt x="5355" y="8031"/>
                  </a:cubicBezTo>
                  <a:cubicBezTo>
                    <a:pt x="1448" y="10892"/>
                    <a:pt x="-390" y="14031"/>
                    <a:pt x="70" y="16338"/>
                  </a:cubicBezTo>
                  <a:cubicBezTo>
                    <a:pt x="529" y="18646"/>
                    <a:pt x="3287" y="20123"/>
                    <a:pt x="60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2" name="Line"/>
            <p:cNvSpPr/>
            <p:nvPr/>
          </p:nvSpPr>
          <p:spPr>
            <a:xfrm>
              <a:off x="4672556" y="5392427"/>
              <a:ext cx="5620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extrusionOk="0">
                  <a:moveTo>
                    <a:pt x="16800" y="21600"/>
                  </a:moveTo>
                  <a:cubicBezTo>
                    <a:pt x="19200" y="16267"/>
                    <a:pt x="21600" y="10933"/>
                    <a:pt x="21200" y="7333"/>
                  </a:cubicBezTo>
                  <a:cubicBezTo>
                    <a:pt x="20800" y="3733"/>
                    <a:pt x="17600" y="1867"/>
                    <a:pt x="13600" y="933"/>
                  </a:cubicBezTo>
                  <a:cubicBezTo>
                    <a:pt x="9600" y="0"/>
                    <a:pt x="4800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3" name="Line"/>
            <p:cNvSpPr/>
            <p:nvPr/>
          </p:nvSpPr>
          <p:spPr>
            <a:xfrm>
              <a:off x="4831306" y="5373377"/>
              <a:ext cx="202838" cy="21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7" extrusionOk="0">
                  <a:moveTo>
                    <a:pt x="0" y="1246"/>
                  </a:moveTo>
                  <a:cubicBezTo>
                    <a:pt x="445" y="6646"/>
                    <a:pt x="891" y="12046"/>
                    <a:pt x="1225" y="15369"/>
                  </a:cubicBezTo>
                  <a:cubicBezTo>
                    <a:pt x="1559" y="18692"/>
                    <a:pt x="1781" y="19938"/>
                    <a:pt x="2338" y="20042"/>
                  </a:cubicBezTo>
                  <a:cubicBezTo>
                    <a:pt x="2895" y="20146"/>
                    <a:pt x="3786" y="19108"/>
                    <a:pt x="4454" y="17965"/>
                  </a:cubicBezTo>
                  <a:cubicBezTo>
                    <a:pt x="5122" y="16823"/>
                    <a:pt x="5567" y="15577"/>
                    <a:pt x="6012" y="14123"/>
                  </a:cubicBezTo>
                  <a:cubicBezTo>
                    <a:pt x="6458" y="12669"/>
                    <a:pt x="6903" y="11008"/>
                    <a:pt x="7348" y="10800"/>
                  </a:cubicBezTo>
                  <a:cubicBezTo>
                    <a:pt x="7794" y="10592"/>
                    <a:pt x="8239" y="11838"/>
                    <a:pt x="8907" y="13604"/>
                  </a:cubicBezTo>
                  <a:cubicBezTo>
                    <a:pt x="9575" y="15369"/>
                    <a:pt x="10466" y="17654"/>
                    <a:pt x="11357" y="19108"/>
                  </a:cubicBezTo>
                  <a:cubicBezTo>
                    <a:pt x="12247" y="20562"/>
                    <a:pt x="13138" y="21185"/>
                    <a:pt x="14252" y="21392"/>
                  </a:cubicBezTo>
                  <a:cubicBezTo>
                    <a:pt x="15365" y="21600"/>
                    <a:pt x="16701" y="21392"/>
                    <a:pt x="18037" y="19523"/>
                  </a:cubicBezTo>
                  <a:cubicBezTo>
                    <a:pt x="19373" y="17654"/>
                    <a:pt x="20709" y="14123"/>
                    <a:pt x="21155" y="10592"/>
                  </a:cubicBezTo>
                  <a:cubicBezTo>
                    <a:pt x="21600" y="7062"/>
                    <a:pt x="21155" y="3531"/>
                    <a:pt x="207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4" name="Line"/>
            <p:cNvSpPr/>
            <p:nvPr/>
          </p:nvSpPr>
          <p:spPr>
            <a:xfrm>
              <a:off x="5593306" y="5392427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5" name="Line"/>
            <p:cNvSpPr/>
            <p:nvPr/>
          </p:nvSpPr>
          <p:spPr>
            <a:xfrm>
              <a:off x="5546593" y="5177254"/>
              <a:ext cx="86033" cy="10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067" extrusionOk="0">
                  <a:moveTo>
                    <a:pt x="19064" y="7628"/>
                  </a:moveTo>
                  <a:cubicBezTo>
                    <a:pt x="17007" y="5900"/>
                    <a:pt x="14950" y="4172"/>
                    <a:pt x="12892" y="4604"/>
                  </a:cubicBezTo>
                  <a:cubicBezTo>
                    <a:pt x="10835" y="5036"/>
                    <a:pt x="8778" y="7628"/>
                    <a:pt x="7750" y="10004"/>
                  </a:cubicBezTo>
                  <a:cubicBezTo>
                    <a:pt x="6721" y="12380"/>
                    <a:pt x="6721" y="14540"/>
                    <a:pt x="7492" y="16484"/>
                  </a:cubicBezTo>
                  <a:cubicBezTo>
                    <a:pt x="8264" y="18428"/>
                    <a:pt x="9807" y="20156"/>
                    <a:pt x="11864" y="20804"/>
                  </a:cubicBezTo>
                  <a:cubicBezTo>
                    <a:pt x="13921" y="21452"/>
                    <a:pt x="16492" y="21020"/>
                    <a:pt x="18292" y="18212"/>
                  </a:cubicBezTo>
                  <a:cubicBezTo>
                    <a:pt x="20092" y="15404"/>
                    <a:pt x="21121" y="10220"/>
                    <a:pt x="20864" y="6764"/>
                  </a:cubicBezTo>
                  <a:cubicBezTo>
                    <a:pt x="20607" y="3308"/>
                    <a:pt x="19064" y="1580"/>
                    <a:pt x="16750" y="716"/>
                  </a:cubicBezTo>
                  <a:cubicBezTo>
                    <a:pt x="14435" y="-148"/>
                    <a:pt x="11350" y="-148"/>
                    <a:pt x="8264" y="284"/>
                  </a:cubicBezTo>
                  <a:cubicBezTo>
                    <a:pt x="5178" y="716"/>
                    <a:pt x="2092" y="1580"/>
                    <a:pt x="807" y="3092"/>
                  </a:cubicBezTo>
                  <a:cubicBezTo>
                    <a:pt x="-479" y="4604"/>
                    <a:pt x="35" y="6764"/>
                    <a:pt x="550" y="8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6" name="Line"/>
            <p:cNvSpPr/>
            <p:nvPr/>
          </p:nvSpPr>
          <p:spPr>
            <a:xfrm>
              <a:off x="5961347" y="5342539"/>
              <a:ext cx="769739" cy="24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0" extrusionOk="0">
                  <a:moveTo>
                    <a:pt x="1783" y="9889"/>
                  </a:moveTo>
                  <a:cubicBezTo>
                    <a:pt x="1487" y="9705"/>
                    <a:pt x="1191" y="9520"/>
                    <a:pt x="836" y="9889"/>
                  </a:cubicBezTo>
                  <a:cubicBezTo>
                    <a:pt x="481" y="10258"/>
                    <a:pt x="66" y="11182"/>
                    <a:pt x="7" y="11920"/>
                  </a:cubicBezTo>
                  <a:cubicBezTo>
                    <a:pt x="-52" y="12658"/>
                    <a:pt x="244" y="13212"/>
                    <a:pt x="1161" y="13212"/>
                  </a:cubicBezTo>
                  <a:cubicBezTo>
                    <a:pt x="2078" y="13212"/>
                    <a:pt x="3617" y="12658"/>
                    <a:pt x="5422" y="11551"/>
                  </a:cubicBezTo>
                  <a:cubicBezTo>
                    <a:pt x="7227" y="10443"/>
                    <a:pt x="9298" y="8782"/>
                    <a:pt x="11458" y="7674"/>
                  </a:cubicBezTo>
                  <a:cubicBezTo>
                    <a:pt x="13618" y="6566"/>
                    <a:pt x="15867" y="6012"/>
                    <a:pt x="17435" y="5735"/>
                  </a:cubicBezTo>
                  <a:cubicBezTo>
                    <a:pt x="19003" y="5458"/>
                    <a:pt x="19891" y="5458"/>
                    <a:pt x="20512" y="5551"/>
                  </a:cubicBezTo>
                  <a:cubicBezTo>
                    <a:pt x="21134" y="5643"/>
                    <a:pt x="21489" y="5828"/>
                    <a:pt x="21518" y="6012"/>
                  </a:cubicBezTo>
                  <a:cubicBezTo>
                    <a:pt x="21548" y="6197"/>
                    <a:pt x="21252" y="6382"/>
                    <a:pt x="20216" y="5735"/>
                  </a:cubicBezTo>
                  <a:cubicBezTo>
                    <a:pt x="19181" y="5089"/>
                    <a:pt x="17406" y="3612"/>
                    <a:pt x="16192" y="2505"/>
                  </a:cubicBezTo>
                  <a:cubicBezTo>
                    <a:pt x="14979" y="1397"/>
                    <a:pt x="14328" y="658"/>
                    <a:pt x="14180" y="289"/>
                  </a:cubicBezTo>
                  <a:cubicBezTo>
                    <a:pt x="14032" y="-80"/>
                    <a:pt x="14387" y="-80"/>
                    <a:pt x="15334" y="197"/>
                  </a:cubicBezTo>
                  <a:cubicBezTo>
                    <a:pt x="16281" y="474"/>
                    <a:pt x="17820" y="1028"/>
                    <a:pt x="18974" y="2228"/>
                  </a:cubicBezTo>
                  <a:cubicBezTo>
                    <a:pt x="20128" y="3428"/>
                    <a:pt x="20897" y="5274"/>
                    <a:pt x="20986" y="7766"/>
                  </a:cubicBezTo>
                  <a:cubicBezTo>
                    <a:pt x="21075" y="10258"/>
                    <a:pt x="20483" y="13397"/>
                    <a:pt x="19861" y="15797"/>
                  </a:cubicBezTo>
                  <a:cubicBezTo>
                    <a:pt x="19240" y="18197"/>
                    <a:pt x="18589" y="19858"/>
                    <a:pt x="17938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7" name="Line"/>
            <p:cNvSpPr/>
            <p:nvPr/>
          </p:nvSpPr>
          <p:spPr>
            <a:xfrm>
              <a:off x="7275421" y="53797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8" name="Line"/>
            <p:cNvSpPr/>
            <p:nvPr/>
          </p:nvSpPr>
          <p:spPr>
            <a:xfrm>
              <a:off x="7103971" y="53797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9" name="Line"/>
            <p:cNvSpPr/>
            <p:nvPr/>
          </p:nvSpPr>
          <p:spPr>
            <a:xfrm>
              <a:off x="7072221" y="54432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0" name="Line"/>
            <p:cNvSpPr/>
            <p:nvPr/>
          </p:nvSpPr>
          <p:spPr>
            <a:xfrm>
              <a:off x="7326856" y="552577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1" name="Line"/>
            <p:cNvSpPr/>
            <p:nvPr/>
          </p:nvSpPr>
          <p:spPr>
            <a:xfrm>
              <a:off x="7123656" y="532892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2" name="Line"/>
            <p:cNvSpPr/>
            <p:nvPr/>
          </p:nvSpPr>
          <p:spPr>
            <a:xfrm>
              <a:off x="7104606" y="532892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3" name="Line"/>
            <p:cNvSpPr/>
            <p:nvPr/>
          </p:nvSpPr>
          <p:spPr>
            <a:xfrm>
              <a:off x="7079206" y="533527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4" name="Line"/>
            <p:cNvSpPr/>
            <p:nvPr/>
          </p:nvSpPr>
          <p:spPr>
            <a:xfrm>
              <a:off x="7022056" y="548132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5" name="Line"/>
            <p:cNvSpPr/>
            <p:nvPr/>
          </p:nvSpPr>
          <p:spPr>
            <a:xfrm>
              <a:off x="7015706" y="5321002"/>
              <a:ext cx="231044" cy="1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15" extrusionOk="0">
                  <a:moveTo>
                    <a:pt x="0" y="21315"/>
                  </a:moveTo>
                  <a:cubicBezTo>
                    <a:pt x="2945" y="15858"/>
                    <a:pt x="5891" y="10401"/>
                    <a:pt x="8542" y="6877"/>
                  </a:cubicBezTo>
                  <a:cubicBezTo>
                    <a:pt x="11193" y="3353"/>
                    <a:pt x="13549" y="1761"/>
                    <a:pt x="15218" y="852"/>
                  </a:cubicBezTo>
                  <a:cubicBezTo>
                    <a:pt x="16887" y="-58"/>
                    <a:pt x="17869" y="-285"/>
                    <a:pt x="18949" y="397"/>
                  </a:cubicBezTo>
                  <a:cubicBezTo>
                    <a:pt x="20029" y="1079"/>
                    <a:pt x="21207" y="2671"/>
                    <a:pt x="21404" y="3126"/>
                  </a:cubicBezTo>
                  <a:cubicBezTo>
                    <a:pt x="21600" y="3580"/>
                    <a:pt x="20815" y="2898"/>
                    <a:pt x="19833" y="2557"/>
                  </a:cubicBezTo>
                  <a:cubicBezTo>
                    <a:pt x="18851" y="2216"/>
                    <a:pt x="17673" y="2216"/>
                    <a:pt x="16495" y="2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6" name="Line"/>
            <p:cNvSpPr/>
            <p:nvPr/>
          </p:nvSpPr>
          <p:spPr>
            <a:xfrm>
              <a:off x="7136356" y="534797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7" name="Line"/>
            <p:cNvSpPr/>
            <p:nvPr/>
          </p:nvSpPr>
          <p:spPr>
            <a:xfrm>
              <a:off x="7081449" y="5360677"/>
              <a:ext cx="207308" cy="18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73" extrusionOk="0">
                  <a:moveTo>
                    <a:pt x="5005" y="0"/>
                  </a:moveTo>
                  <a:cubicBezTo>
                    <a:pt x="3260" y="5520"/>
                    <a:pt x="1514" y="11040"/>
                    <a:pt x="642" y="14400"/>
                  </a:cubicBezTo>
                  <a:cubicBezTo>
                    <a:pt x="-231" y="17760"/>
                    <a:pt x="-231" y="18960"/>
                    <a:pt x="751" y="19920"/>
                  </a:cubicBezTo>
                  <a:cubicBezTo>
                    <a:pt x="1733" y="20880"/>
                    <a:pt x="3696" y="21600"/>
                    <a:pt x="7296" y="21120"/>
                  </a:cubicBezTo>
                  <a:cubicBezTo>
                    <a:pt x="10896" y="20640"/>
                    <a:pt x="16133" y="18960"/>
                    <a:pt x="21369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8" name="Line"/>
            <p:cNvSpPr/>
            <p:nvPr/>
          </p:nvSpPr>
          <p:spPr>
            <a:xfrm>
              <a:off x="7343466" y="5335277"/>
              <a:ext cx="9769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extrusionOk="0">
                  <a:moveTo>
                    <a:pt x="21211" y="0"/>
                  </a:moveTo>
                  <a:cubicBezTo>
                    <a:pt x="16156" y="720"/>
                    <a:pt x="11100" y="1440"/>
                    <a:pt x="7194" y="3360"/>
                  </a:cubicBezTo>
                  <a:cubicBezTo>
                    <a:pt x="3288" y="5280"/>
                    <a:pt x="530" y="8400"/>
                    <a:pt x="71" y="11520"/>
                  </a:cubicBezTo>
                  <a:cubicBezTo>
                    <a:pt x="-389" y="14640"/>
                    <a:pt x="1449" y="17760"/>
                    <a:pt x="4437" y="19440"/>
                  </a:cubicBezTo>
                  <a:cubicBezTo>
                    <a:pt x="7424" y="21120"/>
                    <a:pt x="11560" y="21360"/>
                    <a:pt x="156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89" name="Line"/>
            <p:cNvSpPr/>
            <p:nvPr/>
          </p:nvSpPr>
          <p:spPr>
            <a:xfrm>
              <a:off x="7422106" y="5367027"/>
              <a:ext cx="2784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0" y="21600"/>
                  </a:moveTo>
                  <a:cubicBezTo>
                    <a:pt x="9257" y="16704"/>
                    <a:pt x="18514" y="11808"/>
                    <a:pt x="20057" y="8208"/>
                  </a:cubicBezTo>
                  <a:cubicBezTo>
                    <a:pt x="21600" y="4608"/>
                    <a:pt x="15429" y="2304"/>
                    <a:pt x="92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90" name="Line"/>
            <p:cNvSpPr/>
            <p:nvPr/>
          </p:nvSpPr>
          <p:spPr>
            <a:xfrm>
              <a:off x="7575514" y="5043177"/>
              <a:ext cx="30743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extrusionOk="0">
                  <a:moveTo>
                    <a:pt x="20914" y="0"/>
                  </a:moveTo>
                  <a:cubicBezTo>
                    <a:pt x="13714" y="84"/>
                    <a:pt x="6514" y="167"/>
                    <a:pt x="2914" y="544"/>
                  </a:cubicBezTo>
                  <a:cubicBezTo>
                    <a:pt x="-686" y="921"/>
                    <a:pt x="-686" y="1591"/>
                    <a:pt x="1474" y="3433"/>
                  </a:cubicBezTo>
                  <a:cubicBezTo>
                    <a:pt x="3634" y="5274"/>
                    <a:pt x="7954" y="8288"/>
                    <a:pt x="10114" y="11260"/>
                  </a:cubicBezTo>
                  <a:cubicBezTo>
                    <a:pt x="12274" y="14233"/>
                    <a:pt x="12274" y="17163"/>
                    <a:pt x="12274" y="18879"/>
                  </a:cubicBezTo>
                  <a:cubicBezTo>
                    <a:pt x="12274" y="20595"/>
                    <a:pt x="12274" y="21098"/>
                    <a:pt x="12994" y="21349"/>
                  </a:cubicBezTo>
                  <a:cubicBezTo>
                    <a:pt x="13714" y="21600"/>
                    <a:pt x="15154" y="21600"/>
                    <a:pt x="165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91" name="Line"/>
            <p:cNvSpPr/>
            <p:nvPr/>
          </p:nvSpPr>
          <p:spPr>
            <a:xfrm>
              <a:off x="8113621" y="53860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92" name="Line"/>
            <p:cNvSpPr/>
            <p:nvPr/>
          </p:nvSpPr>
          <p:spPr>
            <a:xfrm>
              <a:off x="8044406" y="5373377"/>
              <a:ext cx="132035" cy="40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48" extrusionOk="0">
                  <a:moveTo>
                    <a:pt x="10125" y="0"/>
                  </a:moveTo>
                  <a:cubicBezTo>
                    <a:pt x="13500" y="3545"/>
                    <a:pt x="16875" y="7089"/>
                    <a:pt x="18900" y="10246"/>
                  </a:cubicBezTo>
                  <a:cubicBezTo>
                    <a:pt x="20925" y="13403"/>
                    <a:pt x="21600" y="16172"/>
                    <a:pt x="20588" y="18000"/>
                  </a:cubicBezTo>
                  <a:cubicBezTo>
                    <a:pt x="19575" y="19828"/>
                    <a:pt x="16875" y="20714"/>
                    <a:pt x="14681" y="21157"/>
                  </a:cubicBezTo>
                  <a:cubicBezTo>
                    <a:pt x="12487" y="21600"/>
                    <a:pt x="10800" y="21600"/>
                    <a:pt x="8437" y="20714"/>
                  </a:cubicBezTo>
                  <a:cubicBezTo>
                    <a:pt x="6075" y="19828"/>
                    <a:pt x="3037" y="18055"/>
                    <a:pt x="0" y="16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93" name="Line"/>
            <p:cNvSpPr/>
            <p:nvPr/>
          </p:nvSpPr>
          <p:spPr>
            <a:xfrm>
              <a:off x="8044406" y="560197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94" name="Line"/>
            <p:cNvSpPr/>
            <p:nvPr/>
          </p:nvSpPr>
          <p:spPr>
            <a:xfrm>
              <a:off x="8088856" y="5233677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95" name="Line"/>
            <p:cNvSpPr/>
            <p:nvPr/>
          </p:nvSpPr>
          <p:spPr>
            <a:xfrm>
              <a:off x="8088856" y="522732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96" name="Line"/>
            <p:cNvSpPr/>
            <p:nvPr/>
          </p:nvSpPr>
          <p:spPr>
            <a:xfrm>
              <a:off x="8298406" y="4986027"/>
              <a:ext cx="132354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extrusionOk="0">
                  <a:moveTo>
                    <a:pt x="0" y="0"/>
                  </a:moveTo>
                  <a:cubicBezTo>
                    <a:pt x="5486" y="2133"/>
                    <a:pt x="10971" y="4267"/>
                    <a:pt x="14914" y="6600"/>
                  </a:cubicBezTo>
                  <a:cubicBezTo>
                    <a:pt x="18857" y="8933"/>
                    <a:pt x="21257" y="11467"/>
                    <a:pt x="21429" y="13700"/>
                  </a:cubicBezTo>
                  <a:cubicBezTo>
                    <a:pt x="21600" y="15933"/>
                    <a:pt x="19543" y="17867"/>
                    <a:pt x="16629" y="19133"/>
                  </a:cubicBezTo>
                  <a:cubicBezTo>
                    <a:pt x="13714" y="20400"/>
                    <a:pt x="9943" y="21000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1003020" y="965371"/>
            <a:ext cx="8923537" cy="4891994"/>
            <a:chOff x="0" y="0"/>
            <a:chExt cx="9518438" cy="6957500"/>
          </a:xfrm>
        </p:grpSpPr>
        <p:sp>
          <p:nvSpPr>
            <p:cNvPr id="499" name="Line"/>
            <p:cNvSpPr/>
            <p:nvPr/>
          </p:nvSpPr>
          <p:spPr>
            <a:xfrm>
              <a:off x="1147980" y="147884"/>
              <a:ext cx="243160" cy="7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07" extrusionOk="0">
                  <a:moveTo>
                    <a:pt x="2619" y="5246"/>
                  </a:moveTo>
                  <a:cubicBezTo>
                    <a:pt x="2988" y="7148"/>
                    <a:pt x="3358" y="9050"/>
                    <a:pt x="4004" y="11137"/>
                  </a:cubicBezTo>
                  <a:cubicBezTo>
                    <a:pt x="4650" y="13223"/>
                    <a:pt x="5573" y="15493"/>
                    <a:pt x="6127" y="17150"/>
                  </a:cubicBezTo>
                  <a:cubicBezTo>
                    <a:pt x="6681" y="18807"/>
                    <a:pt x="6865" y="19850"/>
                    <a:pt x="6958" y="20525"/>
                  </a:cubicBezTo>
                  <a:cubicBezTo>
                    <a:pt x="7050" y="21200"/>
                    <a:pt x="7050" y="21507"/>
                    <a:pt x="7050" y="21507"/>
                  </a:cubicBezTo>
                  <a:cubicBezTo>
                    <a:pt x="7050" y="21507"/>
                    <a:pt x="7050" y="21200"/>
                    <a:pt x="6865" y="20372"/>
                  </a:cubicBezTo>
                  <a:cubicBezTo>
                    <a:pt x="6681" y="19543"/>
                    <a:pt x="6312" y="18193"/>
                    <a:pt x="5481" y="16629"/>
                  </a:cubicBezTo>
                  <a:cubicBezTo>
                    <a:pt x="4650" y="15064"/>
                    <a:pt x="3358" y="13284"/>
                    <a:pt x="2250" y="11443"/>
                  </a:cubicBezTo>
                  <a:cubicBezTo>
                    <a:pt x="1142" y="9602"/>
                    <a:pt x="219" y="7700"/>
                    <a:pt x="35" y="6074"/>
                  </a:cubicBezTo>
                  <a:cubicBezTo>
                    <a:pt x="-150" y="4448"/>
                    <a:pt x="404" y="3098"/>
                    <a:pt x="1604" y="2116"/>
                  </a:cubicBezTo>
                  <a:cubicBezTo>
                    <a:pt x="2804" y="1134"/>
                    <a:pt x="4650" y="521"/>
                    <a:pt x="7050" y="214"/>
                  </a:cubicBezTo>
                  <a:cubicBezTo>
                    <a:pt x="9450" y="-93"/>
                    <a:pt x="12404" y="-93"/>
                    <a:pt x="14896" y="367"/>
                  </a:cubicBezTo>
                  <a:cubicBezTo>
                    <a:pt x="17388" y="827"/>
                    <a:pt x="19419" y="1748"/>
                    <a:pt x="20435" y="2975"/>
                  </a:cubicBezTo>
                  <a:cubicBezTo>
                    <a:pt x="21450" y="4202"/>
                    <a:pt x="21450" y="5737"/>
                    <a:pt x="20527" y="6810"/>
                  </a:cubicBezTo>
                  <a:cubicBezTo>
                    <a:pt x="19604" y="7884"/>
                    <a:pt x="17758" y="8498"/>
                    <a:pt x="14896" y="8682"/>
                  </a:cubicBezTo>
                  <a:cubicBezTo>
                    <a:pt x="12035" y="8866"/>
                    <a:pt x="8158" y="8621"/>
                    <a:pt x="4281" y="8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0" name="Line"/>
            <p:cNvSpPr/>
            <p:nvPr/>
          </p:nvSpPr>
          <p:spPr>
            <a:xfrm>
              <a:off x="1755862" y="595527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1" name="Line"/>
            <p:cNvSpPr/>
            <p:nvPr/>
          </p:nvSpPr>
          <p:spPr>
            <a:xfrm>
              <a:off x="1762212" y="779677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710" y="17280"/>
                    <a:pt x="11421" y="12960"/>
                    <a:pt x="15021" y="9360"/>
                  </a:cubicBezTo>
                  <a:cubicBezTo>
                    <a:pt x="18621" y="5760"/>
                    <a:pt x="2011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2" name="Line"/>
            <p:cNvSpPr/>
            <p:nvPr/>
          </p:nvSpPr>
          <p:spPr>
            <a:xfrm>
              <a:off x="1729333" y="563777"/>
              <a:ext cx="28688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91" y="0"/>
                  </a:moveTo>
                  <a:cubicBezTo>
                    <a:pt x="1038" y="3200"/>
                    <a:pt x="85" y="6400"/>
                    <a:pt x="5" y="8800"/>
                  </a:cubicBezTo>
                  <a:cubicBezTo>
                    <a:pt x="-74" y="11200"/>
                    <a:pt x="720" y="12800"/>
                    <a:pt x="3261" y="13600"/>
                  </a:cubicBezTo>
                  <a:cubicBezTo>
                    <a:pt x="5802" y="14400"/>
                    <a:pt x="10091" y="14400"/>
                    <a:pt x="13108" y="15200"/>
                  </a:cubicBezTo>
                  <a:cubicBezTo>
                    <a:pt x="16126" y="16000"/>
                    <a:pt x="17873" y="17600"/>
                    <a:pt x="19223" y="18800"/>
                  </a:cubicBezTo>
                  <a:cubicBezTo>
                    <a:pt x="20573" y="20000"/>
                    <a:pt x="21526" y="20800"/>
                    <a:pt x="21526" y="21200"/>
                  </a:cubicBezTo>
                  <a:cubicBezTo>
                    <a:pt x="21526" y="21600"/>
                    <a:pt x="20573" y="21600"/>
                    <a:pt x="19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3" name="Line"/>
            <p:cNvSpPr/>
            <p:nvPr/>
          </p:nvSpPr>
          <p:spPr>
            <a:xfrm>
              <a:off x="2802977" y="12368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4" name="Line"/>
            <p:cNvSpPr/>
            <p:nvPr/>
          </p:nvSpPr>
          <p:spPr>
            <a:xfrm>
              <a:off x="2682327" y="3097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5" name="Line"/>
            <p:cNvSpPr/>
            <p:nvPr/>
          </p:nvSpPr>
          <p:spPr>
            <a:xfrm>
              <a:off x="2671817" y="113290"/>
              <a:ext cx="442946" cy="176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96" extrusionOk="0">
                  <a:moveTo>
                    <a:pt x="1158" y="229"/>
                  </a:moveTo>
                  <a:cubicBezTo>
                    <a:pt x="2187" y="307"/>
                    <a:pt x="3215" y="384"/>
                    <a:pt x="5324" y="359"/>
                  </a:cubicBezTo>
                  <a:cubicBezTo>
                    <a:pt x="7433" y="333"/>
                    <a:pt x="10621" y="203"/>
                    <a:pt x="12833" y="125"/>
                  </a:cubicBezTo>
                  <a:cubicBezTo>
                    <a:pt x="15044" y="48"/>
                    <a:pt x="16278" y="22"/>
                    <a:pt x="17204" y="9"/>
                  </a:cubicBezTo>
                  <a:cubicBezTo>
                    <a:pt x="18130" y="-4"/>
                    <a:pt x="18747" y="-4"/>
                    <a:pt x="18490" y="22"/>
                  </a:cubicBezTo>
                  <a:cubicBezTo>
                    <a:pt x="18233" y="48"/>
                    <a:pt x="17101" y="100"/>
                    <a:pt x="14993" y="164"/>
                  </a:cubicBezTo>
                  <a:cubicBezTo>
                    <a:pt x="12884" y="229"/>
                    <a:pt x="9798" y="307"/>
                    <a:pt x="7381" y="384"/>
                  </a:cubicBezTo>
                  <a:cubicBezTo>
                    <a:pt x="4964" y="462"/>
                    <a:pt x="3215" y="540"/>
                    <a:pt x="2084" y="605"/>
                  </a:cubicBezTo>
                  <a:cubicBezTo>
                    <a:pt x="953" y="669"/>
                    <a:pt x="438" y="721"/>
                    <a:pt x="181" y="812"/>
                  </a:cubicBezTo>
                  <a:cubicBezTo>
                    <a:pt x="-76" y="902"/>
                    <a:pt x="-76" y="1032"/>
                    <a:pt x="284" y="1446"/>
                  </a:cubicBezTo>
                  <a:cubicBezTo>
                    <a:pt x="644" y="1861"/>
                    <a:pt x="1364" y="2560"/>
                    <a:pt x="1827" y="3337"/>
                  </a:cubicBezTo>
                  <a:cubicBezTo>
                    <a:pt x="2290" y="4114"/>
                    <a:pt x="2495" y="4969"/>
                    <a:pt x="2598" y="5914"/>
                  </a:cubicBezTo>
                  <a:cubicBezTo>
                    <a:pt x="2701" y="6859"/>
                    <a:pt x="2701" y="7895"/>
                    <a:pt x="2753" y="8867"/>
                  </a:cubicBezTo>
                  <a:cubicBezTo>
                    <a:pt x="2804" y="9838"/>
                    <a:pt x="2907" y="10744"/>
                    <a:pt x="3010" y="11702"/>
                  </a:cubicBezTo>
                  <a:cubicBezTo>
                    <a:pt x="3113" y="12661"/>
                    <a:pt x="3215" y="13671"/>
                    <a:pt x="3267" y="14720"/>
                  </a:cubicBezTo>
                  <a:cubicBezTo>
                    <a:pt x="3318" y="15769"/>
                    <a:pt x="3318" y="16856"/>
                    <a:pt x="3318" y="17854"/>
                  </a:cubicBezTo>
                  <a:cubicBezTo>
                    <a:pt x="3318" y="18851"/>
                    <a:pt x="3318" y="19757"/>
                    <a:pt x="3215" y="20275"/>
                  </a:cubicBezTo>
                  <a:cubicBezTo>
                    <a:pt x="3113" y="20793"/>
                    <a:pt x="2907" y="20923"/>
                    <a:pt x="2753" y="21052"/>
                  </a:cubicBezTo>
                  <a:cubicBezTo>
                    <a:pt x="2598" y="21182"/>
                    <a:pt x="2495" y="21311"/>
                    <a:pt x="2650" y="21415"/>
                  </a:cubicBezTo>
                  <a:cubicBezTo>
                    <a:pt x="2804" y="21518"/>
                    <a:pt x="3215" y="21596"/>
                    <a:pt x="4553" y="21596"/>
                  </a:cubicBezTo>
                  <a:cubicBezTo>
                    <a:pt x="5890" y="21596"/>
                    <a:pt x="8153" y="21518"/>
                    <a:pt x="11135" y="21376"/>
                  </a:cubicBezTo>
                  <a:cubicBezTo>
                    <a:pt x="14118" y="21233"/>
                    <a:pt x="17821" y="21026"/>
                    <a:pt x="21524" y="20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6" name="Line"/>
            <p:cNvSpPr/>
            <p:nvPr/>
          </p:nvSpPr>
          <p:spPr>
            <a:xfrm>
              <a:off x="3279862" y="179367"/>
              <a:ext cx="175411" cy="51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4" extrusionOk="0">
                  <a:moveTo>
                    <a:pt x="0" y="4409"/>
                  </a:moveTo>
                  <a:cubicBezTo>
                    <a:pt x="1029" y="7165"/>
                    <a:pt x="2057" y="9921"/>
                    <a:pt x="3214" y="12454"/>
                  </a:cubicBezTo>
                  <a:cubicBezTo>
                    <a:pt x="4371" y="14987"/>
                    <a:pt x="5657" y="17298"/>
                    <a:pt x="6557" y="18898"/>
                  </a:cubicBezTo>
                  <a:cubicBezTo>
                    <a:pt x="7457" y="20498"/>
                    <a:pt x="7971" y="21387"/>
                    <a:pt x="8100" y="21476"/>
                  </a:cubicBezTo>
                  <a:cubicBezTo>
                    <a:pt x="8229" y="21565"/>
                    <a:pt x="7971" y="20854"/>
                    <a:pt x="7071" y="18943"/>
                  </a:cubicBezTo>
                  <a:cubicBezTo>
                    <a:pt x="6171" y="17032"/>
                    <a:pt x="4629" y="13921"/>
                    <a:pt x="3471" y="11343"/>
                  </a:cubicBezTo>
                  <a:cubicBezTo>
                    <a:pt x="2314" y="8765"/>
                    <a:pt x="1543" y="6721"/>
                    <a:pt x="1671" y="5298"/>
                  </a:cubicBezTo>
                  <a:cubicBezTo>
                    <a:pt x="1800" y="3876"/>
                    <a:pt x="2829" y="3076"/>
                    <a:pt x="4243" y="2365"/>
                  </a:cubicBezTo>
                  <a:cubicBezTo>
                    <a:pt x="5657" y="1654"/>
                    <a:pt x="7457" y="1032"/>
                    <a:pt x="9129" y="632"/>
                  </a:cubicBezTo>
                  <a:cubicBezTo>
                    <a:pt x="10800" y="232"/>
                    <a:pt x="12343" y="54"/>
                    <a:pt x="13757" y="9"/>
                  </a:cubicBezTo>
                  <a:cubicBezTo>
                    <a:pt x="15171" y="-35"/>
                    <a:pt x="16457" y="54"/>
                    <a:pt x="17743" y="632"/>
                  </a:cubicBezTo>
                  <a:cubicBezTo>
                    <a:pt x="19029" y="1209"/>
                    <a:pt x="20314" y="2276"/>
                    <a:pt x="20957" y="3076"/>
                  </a:cubicBezTo>
                  <a:cubicBezTo>
                    <a:pt x="21600" y="3876"/>
                    <a:pt x="21600" y="4409"/>
                    <a:pt x="18900" y="5165"/>
                  </a:cubicBezTo>
                  <a:cubicBezTo>
                    <a:pt x="16200" y="5921"/>
                    <a:pt x="10800" y="6898"/>
                    <a:pt x="7457" y="7521"/>
                  </a:cubicBezTo>
                  <a:cubicBezTo>
                    <a:pt x="4114" y="8143"/>
                    <a:pt x="2829" y="8409"/>
                    <a:pt x="1543" y="8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7" name="Line"/>
            <p:cNvSpPr/>
            <p:nvPr/>
          </p:nvSpPr>
          <p:spPr>
            <a:xfrm>
              <a:off x="3483062" y="556595"/>
              <a:ext cx="98480" cy="20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14" extrusionOk="0">
                  <a:moveTo>
                    <a:pt x="6894" y="3292"/>
                  </a:moveTo>
                  <a:cubicBezTo>
                    <a:pt x="4596" y="7141"/>
                    <a:pt x="2298" y="10991"/>
                    <a:pt x="2068" y="13985"/>
                  </a:cubicBezTo>
                  <a:cubicBezTo>
                    <a:pt x="1838" y="16979"/>
                    <a:pt x="3677" y="19117"/>
                    <a:pt x="5974" y="20187"/>
                  </a:cubicBezTo>
                  <a:cubicBezTo>
                    <a:pt x="8272" y="21256"/>
                    <a:pt x="11030" y="21256"/>
                    <a:pt x="14247" y="19438"/>
                  </a:cubicBezTo>
                  <a:cubicBezTo>
                    <a:pt x="17464" y="17620"/>
                    <a:pt x="21140" y="13985"/>
                    <a:pt x="21370" y="10456"/>
                  </a:cubicBezTo>
                  <a:cubicBezTo>
                    <a:pt x="21600" y="6927"/>
                    <a:pt x="18383" y="3506"/>
                    <a:pt x="15396" y="1688"/>
                  </a:cubicBezTo>
                  <a:cubicBezTo>
                    <a:pt x="12409" y="-130"/>
                    <a:pt x="9651" y="-344"/>
                    <a:pt x="7123" y="405"/>
                  </a:cubicBezTo>
                  <a:cubicBezTo>
                    <a:pt x="4596" y="1153"/>
                    <a:pt x="2298" y="2864"/>
                    <a:pt x="0" y="4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8" name="Line"/>
            <p:cNvSpPr/>
            <p:nvPr/>
          </p:nvSpPr>
          <p:spPr>
            <a:xfrm>
              <a:off x="3677523" y="532027"/>
              <a:ext cx="95880" cy="20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8" h="20931" extrusionOk="0">
                  <a:moveTo>
                    <a:pt x="13722" y="2566"/>
                  </a:moveTo>
                  <a:cubicBezTo>
                    <a:pt x="9314" y="5560"/>
                    <a:pt x="4906" y="8554"/>
                    <a:pt x="2481" y="11442"/>
                  </a:cubicBezTo>
                  <a:cubicBezTo>
                    <a:pt x="57" y="14329"/>
                    <a:pt x="-384" y="17109"/>
                    <a:pt x="277" y="18927"/>
                  </a:cubicBezTo>
                  <a:cubicBezTo>
                    <a:pt x="938" y="20745"/>
                    <a:pt x="2702" y="21600"/>
                    <a:pt x="6889" y="20317"/>
                  </a:cubicBezTo>
                  <a:cubicBezTo>
                    <a:pt x="11077" y="19034"/>
                    <a:pt x="17689" y="15612"/>
                    <a:pt x="19453" y="11869"/>
                  </a:cubicBezTo>
                  <a:cubicBezTo>
                    <a:pt x="21216" y="8127"/>
                    <a:pt x="18130" y="4063"/>
                    <a:pt x="150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9" name="Line"/>
            <p:cNvSpPr/>
            <p:nvPr/>
          </p:nvSpPr>
          <p:spPr>
            <a:xfrm>
              <a:off x="4873712" y="109235"/>
              <a:ext cx="148329" cy="55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58" extrusionOk="0">
                  <a:moveTo>
                    <a:pt x="0" y="5832"/>
                  </a:moveTo>
                  <a:cubicBezTo>
                    <a:pt x="2400" y="8140"/>
                    <a:pt x="4800" y="10449"/>
                    <a:pt x="6150" y="12922"/>
                  </a:cubicBezTo>
                  <a:cubicBezTo>
                    <a:pt x="7500" y="15395"/>
                    <a:pt x="7800" y="18033"/>
                    <a:pt x="7950" y="19559"/>
                  </a:cubicBezTo>
                  <a:cubicBezTo>
                    <a:pt x="8100" y="21084"/>
                    <a:pt x="8100" y="21496"/>
                    <a:pt x="7950" y="21455"/>
                  </a:cubicBezTo>
                  <a:cubicBezTo>
                    <a:pt x="7800" y="21414"/>
                    <a:pt x="7500" y="20919"/>
                    <a:pt x="7050" y="19229"/>
                  </a:cubicBezTo>
                  <a:cubicBezTo>
                    <a:pt x="6600" y="17539"/>
                    <a:pt x="6000" y="14653"/>
                    <a:pt x="5250" y="11809"/>
                  </a:cubicBezTo>
                  <a:cubicBezTo>
                    <a:pt x="4500" y="8965"/>
                    <a:pt x="3600" y="6162"/>
                    <a:pt x="3000" y="4513"/>
                  </a:cubicBezTo>
                  <a:cubicBezTo>
                    <a:pt x="2400" y="2864"/>
                    <a:pt x="2100" y="2369"/>
                    <a:pt x="2100" y="1792"/>
                  </a:cubicBezTo>
                  <a:cubicBezTo>
                    <a:pt x="2100" y="1215"/>
                    <a:pt x="2400" y="556"/>
                    <a:pt x="3600" y="226"/>
                  </a:cubicBezTo>
                  <a:cubicBezTo>
                    <a:pt x="4800" y="-104"/>
                    <a:pt x="6900" y="-104"/>
                    <a:pt x="10050" y="432"/>
                  </a:cubicBezTo>
                  <a:cubicBezTo>
                    <a:pt x="13200" y="968"/>
                    <a:pt x="17400" y="2040"/>
                    <a:pt x="19500" y="3317"/>
                  </a:cubicBezTo>
                  <a:cubicBezTo>
                    <a:pt x="21600" y="4595"/>
                    <a:pt x="21600" y="6079"/>
                    <a:pt x="19050" y="7151"/>
                  </a:cubicBezTo>
                  <a:cubicBezTo>
                    <a:pt x="16500" y="8223"/>
                    <a:pt x="11400" y="8882"/>
                    <a:pt x="6300" y="9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0" name="Line"/>
            <p:cNvSpPr/>
            <p:nvPr/>
          </p:nvSpPr>
          <p:spPr>
            <a:xfrm>
              <a:off x="5039753" y="544727"/>
              <a:ext cx="93365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77" extrusionOk="0">
                  <a:moveTo>
                    <a:pt x="11307" y="0"/>
                  </a:moveTo>
                  <a:cubicBezTo>
                    <a:pt x="7467" y="5005"/>
                    <a:pt x="3627" y="10010"/>
                    <a:pt x="1707" y="13171"/>
                  </a:cubicBezTo>
                  <a:cubicBezTo>
                    <a:pt x="-213" y="16332"/>
                    <a:pt x="-213" y="17649"/>
                    <a:pt x="267" y="18966"/>
                  </a:cubicBezTo>
                  <a:cubicBezTo>
                    <a:pt x="747" y="20283"/>
                    <a:pt x="1707" y="21600"/>
                    <a:pt x="4827" y="21468"/>
                  </a:cubicBezTo>
                  <a:cubicBezTo>
                    <a:pt x="7947" y="21337"/>
                    <a:pt x="13227" y="19756"/>
                    <a:pt x="16587" y="16595"/>
                  </a:cubicBezTo>
                  <a:cubicBezTo>
                    <a:pt x="19947" y="13434"/>
                    <a:pt x="21387" y="8693"/>
                    <a:pt x="21147" y="5927"/>
                  </a:cubicBezTo>
                  <a:cubicBezTo>
                    <a:pt x="20907" y="3161"/>
                    <a:pt x="18987" y="2371"/>
                    <a:pt x="17067" y="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1" name="Line"/>
            <p:cNvSpPr/>
            <p:nvPr/>
          </p:nvSpPr>
          <p:spPr>
            <a:xfrm>
              <a:off x="5235662" y="532027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5860"/>
                    <a:pt x="10800" y="11721"/>
                    <a:pt x="14400" y="15321"/>
                  </a:cubicBezTo>
                  <a:cubicBezTo>
                    <a:pt x="18000" y="18921"/>
                    <a:pt x="19800" y="20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2" name="Line"/>
            <p:cNvSpPr/>
            <p:nvPr/>
          </p:nvSpPr>
          <p:spPr>
            <a:xfrm>
              <a:off x="3495762" y="1314601"/>
              <a:ext cx="157491" cy="50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065" extrusionOk="0">
                  <a:moveTo>
                    <a:pt x="842" y="8136"/>
                  </a:moveTo>
                  <a:cubicBezTo>
                    <a:pt x="1683" y="10164"/>
                    <a:pt x="2525" y="12192"/>
                    <a:pt x="3506" y="14748"/>
                  </a:cubicBezTo>
                  <a:cubicBezTo>
                    <a:pt x="4488" y="17305"/>
                    <a:pt x="5610" y="20391"/>
                    <a:pt x="6171" y="20964"/>
                  </a:cubicBezTo>
                  <a:cubicBezTo>
                    <a:pt x="6732" y="21537"/>
                    <a:pt x="6732" y="19597"/>
                    <a:pt x="6171" y="17129"/>
                  </a:cubicBezTo>
                  <a:cubicBezTo>
                    <a:pt x="5610" y="14660"/>
                    <a:pt x="4488" y="11663"/>
                    <a:pt x="3787" y="9194"/>
                  </a:cubicBezTo>
                  <a:cubicBezTo>
                    <a:pt x="3086" y="6726"/>
                    <a:pt x="2805" y="4786"/>
                    <a:pt x="2945" y="3508"/>
                  </a:cubicBezTo>
                  <a:cubicBezTo>
                    <a:pt x="3086" y="2229"/>
                    <a:pt x="3647" y="1612"/>
                    <a:pt x="4348" y="1127"/>
                  </a:cubicBezTo>
                  <a:cubicBezTo>
                    <a:pt x="5049" y="642"/>
                    <a:pt x="5891" y="290"/>
                    <a:pt x="7013" y="113"/>
                  </a:cubicBezTo>
                  <a:cubicBezTo>
                    <a:pt x="8135" y="-63"/>
                    <a:pt x="9538" y="-63"/>
                    <a:pt x="11642" y="334"/>
                  </a:cubicBezTo>
                  <a:cubicBezTo>
                    <a:pt x="13745" y="730"/>
                    <a:pt x="16551" y="1524"/>
                    <a:pt x="18514" y="2758"/>
                  </a:cubicBezTo>
                  <a:cubicBezTo>
                    <a:pt x="20478" y="3993"/>
                    <a:pt x="21600" y="5668"/>
                    <a:pt x="20338" y="6990"/>
                  </a:cubicBezTo>
                  <a:cubicBezTo>
                    <a:pt x="19075" y="8313"/>
                    <a:pt x="15429" y="9282"/>
                    <a:pt x="11642" y="9723"/>
                  </a:cubicBezTo>
                  <a:cubicBezTo>
                    <a:pt x="7855" y="10164"/>
                    <a:pt x="3927" y="10076"/>
                    <a:pt x="0" y="9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3" name="Line"/>
            <p:cNvSpPr/>
            <p:nvPr/>
          </p:nvSpPr>
          <p:spPr>
            <a:xfrm>
              <a:off x="3743412" y="1763927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4800"/>
                    <a:pt x="8640" y="9600"/>
                    <a:pt x="12240" y="13200"/>
                  </a:cubicBezTo>
                  <a:cubicBezTo>
                    <a:pt x="15840" y="16800"/>
                    <a:pt x="1872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4" name="Line"/>
            <p:cNvSpPr/>
            <p:nvPr/>
          </p:nvSpPr>
          <p:spPr>
            <a:xfrm>
              <a:off x="3894598" y="1738527"/>
              <a:ext cx="131727" cy="27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33" extrusionOk="0">
                  <a:moveTo>
                    <a:pt x="11331" y="1012"/>
                  </a:moveTo>
                  <a:cubicBezTo>
                    <a:pt x="7956" y="4050"/>
                    <a:pt x="4581" y="7087"/>
                    <a:pt x="2556" y="10041"/>
                  </a:cubicBezTo>
                  <a:cubicBezTo>
                    <a:pt x="531" y="12994"/>
                    <a:pt x="-144" y="15862"/>
                    <a:pt x="25" y="17634"/>
                  </a:cubicBezTo>
                  <a:cubicBezTo>
                    <a:pt x="193" y="19406"/>
                    <a:pt x="1206" y="20081"/>
                    <a:pt x="2556" y="20588"/>
                  </a:cubicBezTo>
                  <a:cubicBezTo>
                    <a:pt x="3906" y="21094"/>
                    <a:pt x="5593" y="21431"/>
                    <a:pt x="7281" y="21516"/>
                  </a:cubicBezTo>
                  <a:cubicBezTo>
                    <a:pt x="8968" y="21600"/>
                    <a:pt x="10656" y="21431"/>
                    <a:pt x="13018" y="19997"/>
                  </a:cubicBezTo>
                  <a:cubicBezTo>
                    <a:pt x="15381" y="18563"/>
                    <a:pt x="18419" y="15862"/>
                    <a:pt x="19937" y="13584"/>
                  </a:cubicBezTo>
                  <a:cubicBezTo>
                    <a:pt x="21456" y="11306"/>
                    <a:pt x="21456" y="9450"/>
                    <a:pt x="19262" y="7256"/>
                  </a:cubicBezTo>
                  <a:cubicBezTo>
                    <a:pt x="17068" y="5062"/>
                    <a:pt x="12681" y="2531"/>
                    <a:pt x="82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5" name="Line"/>
            <p:cNvSpPr/>
            <p:nvPr/>
          </p:nvSpPr>
          <p:spPr>
            <a:xfrm>
              <a:off x="5127221" y="1238977"/>
              <a:ext cx="206074" cy="48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32" extrusionOk="0">
                  <a:moveTo>
                    <a:pt x="698" y="8216"/>
                  </a:moveTo>
                  <a:cubicBezTo>
                    <a:pt x="698" y="9877"/>
                    <a:pt x="698" y="11539"/>
                    <a:pt x="1238" y="14170"/>
                  </a:cubicBezTo>
                  <a:cubicBezTo>
                    <a:pt x="1778" y="16800"/>
                    <a:pt x="2858" y="20400"/>
                    <a:pt x="3398" y="20954"/>
                  </a:cubicBezTo>
                  <a:cubicBezTo>
                    <a:pt x="3938" y="21508"/>
                    <a:pt x="3938" y="19016"/>
                    <a:pt x="3830" y="16016"/>
                  </a:cubicBezTo>
                  <a:cubicBezTo>
                    <a:pt x="3722" y="13016"/>
                    <a:pt x="3506" y="9508"/>
                    <a:pt x="3506" y="7016"/>
                  </a:cubicBezTo>
                  <a:cubicBezTo>
                    <a:pt x="3506" y="4523"/>
                    <a:pt x="3722" y="3046"/>
                    <a:pt x="4370" y="2031"/>
                  </a:cubicBezTo>
                  <a:cubicBezTo>
                    <a:pt x="5018" y="1016"/>
                    <a:pt x="6098" y="462"/>
                    <a:pt x="7394" y="185"/>
                  </a:cubicBezTo>
                  <a:cubicBezTo>
                    <a:pt x="8690" y="-92"/>
                    <a:pt x="10202" y="-92"/>
                    <a:pt x="12578" y="416"/>
                  </a:cubicBezTo>
                  <a:cubicBezTo>
                    <a:pt x="14954" y="923"/>
                    <a:pt x="18194" y="1939"/>
                    <a:pt x="19814" y="2770"/>
                  </a:cubicBezTo>
                  <a:cubicBezTo>
                    <a:pt x="21434" y="3600"/>
                    <a:pt x="21434" y="4246"/>
                    <a:pt x="19814" y="5031"/>
                  </a:cubicBezTo>
                  <a:cubicBezTo>
                    <a:pt x="18194" y="5816"/>
                    <a:pt x="14954" y="6739"/>
                    <a:pt x="11498" y="7339"/>
                  </a:cubicBezTo>
                  <a:cubicBezTo>
                    <a:pt x="8042" y="7939"/>
                    <a:pt x="4370" y="8216"/>
                    <a:pt x="2318" y="8585"/>
                  </a:cubicBezTo>
                  <a:cubicBezTo>
                    <a:pt x="266" y="8954"/>
                    <a:pt x="-166" y="9416"/>
                    <a:pt x="50" y="9785"/>
                  </a:cubicBezTo>
                  <a:cubicBezTo>
                    <a:pt x="266" y="10154"/>
                    <a:pt x="1130" y="10431"/>
                    <a:pt x="1994" y="10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6" name="Line"/>
            <p:cNvSpPr/>
            <p:nvPr/>
          </p:nvSpPr>
          <p:spPr>
            <a:xfrm>
              <a:off x="5400762" y="1668677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5959"/>
                    <a:pt x="10800" y="11917"/>
                    <a:pt x="14400" y="15517"/>
                  </a:cubicBezTo>
                  <a:cubicBezTo>
                    <a:pt x="18000" y="19117"/>
                    <a:pt x="198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7" name="Line"/>
            <p:cNvSpPr/>
            <p:nvPr/>
          </p:nvSpPr>
          <p:spPr>
            <a:xfrm>
              <a:off x="5546812" y="1675027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8" name="Line"/>
            <p:cNvSpPr/>
            <p:nvPr/>
          </p:nvSpPr>
          <p:spPr>
            <a:xfrm>
              <a:off x="5610312" y="0"/>
              <a:ext cx="419101" cy="210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0" y="441"/>
                  </a:moveTo>
                  <a:cubicBezTo>
                    <a:pt x="2182" y="376"/>
                    <a:pt x="4364" y="311"/>
                    <a:pt x="7309" y="235"/>
                  </a:cubicBezTo>
                  <a:cubicBezTo>
                    <a:pt x="10255" y="159"/>
                    <a:pt x="13964" y="73"/>
                    <a:pt x="16091" y="29"/>
                  </a:cubicBezTo>
                  <a:cubicBezTo>
                    <a:pt x="18218" y="-14"/>
                    <a:pt x="18764" y="-14"/>
                    <a:pt x="19200" y="62"/>
                  </a:cubicBezTo>
                  <a:cubicBezTo>
                    <a:pt x="19636" y="138"/>
                    <a:pt x="19964" y="290"/>
                    <a:pt x="20182" y="615"/>
                  </a:cubicBezTo>
                  <a:cubicBezTo>
                    <a:pt x="20400" y="940"/>
                    <a:pt x="20509" y="1439"/>
                    <a:pt x="20618" y="2057"/>
                  </a:cubicBezTo>
                  <a:cubicBezTo>
                    <a:pt x="20727" y="2675"/>
                    <a:pt x="20836" y="3413"/>
                    <a:pt x="21000" y="4150"/>
                  </a:cubicBezTo>
                  <a:cubicBezTo>
                    <a:pt x="21164" y="4887"/>
                    <a:pt x="21382" y="5625"/>
                    <a:pt x="21491" y="6394"/>
                  </a:cubicBezTo>
                  <a:cubicBezTo>
                    <a:pt x="21600" y="7164"/>
                    <a:pt x="21600" y="7967"/>
                    <a:pt x="21600" y="8856"/>
                  </a:cubicBezTo>
                  <a:cubicBezTo>
                    <a:pt x="21600" y="9745"/>
                    <a:pt x="21600" y="10721"/>
                    <a:pt x="21600" y="11697"/>
                  </a:cubicBezTo>
                  <a:cubicBezTo>
                    <a:pt x="21600" y="12673"/>
                    <a:pt x="21600" y="13649"/>
                    <a:pt x="21545" y="14484"/>
                  </a:cubicBezTo>
                  <a:cubicBezTo>
                    <a:pt x="21491" y="15319"/>
                    <a:pt x="21382" y="16013"/>
                    <a:pt x="21327" y="16772"/>
                  </a:cubicBezTo>
                  <a:cubicBezTo>
                    <a:pt x="21273" y="17531"/>
                    <a:pt x="21273" y="18355"/>
                    <a:pt x="21327" y="19049"/>
                  </a:cubicBezTo>
                  <a:cubicBezTo>
                    <a:pt x="21382" y="19743"/>
                    <a:pt x="21491" y="20306"/>
                    <a:pt x="21436" y="20686"/>
                  </a:cubicBezTo>
                  <a:cubicBezTo>
                    <a:pt x="21382" y="21066"/>
                    <a:pt x="21164" y="21261"/>
                    <a:pt x="20782" y="21380"/>
                  </a:cubicBezTo>
                  <a:cubicBezTo>
                    <a:pt x="20400" y="21499"/>
                    <a:pt x="19855" y="21543"/>
                    <a:pt x="18109" y="21564"/>
                  </a:cubicBezTo>
                  <a:cubicBezTo>
                    <a:pt x="16364" y="21586"/>
                    <a:pt x="13418" y="21586"/>
                    <a:pt x="11673" y="21564"/>
                  </a:cubicBezTo>
                  <a:cubicBezTo>
                    <a:pt x="9927" y="21543"/>
                    <a:pt x="9382" y="21499"/>
                    <a:pt x="8836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19" name="Line"/>
            <p:cNvSpPr/>
            <p:nvPr/>
          </p:nvSpPr>
          <p:spPr>
            <a:xfrm>
              <a:off x="6264362" y="530808"/>
              <a:ext cx="876301" cy="7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extrusionOk="0">
                  <a:moveTo>
                    <a:pt x="0" y="19085"/>
                  </a:moveTo>
                  <a:cubicBezTo>
                    <a:pt x="1304" y="20222"/>
                    <a:pt x="2609" y="21359"/>
                    <a:pt x="4174" y="20222"/>
                  </a:cubicBezTo>
                  <a:cubicBezTo>
                    <a:pt x="5739" y="19085"/>
                    <a:pt x="7565" y="15675"/>
                    <a:pt x="9443" y="12264"/>
                  </a:cubicBezTo>
                  <a:cubicBezTo>
                    <a:pt x="11322" y="8854"/>
                    <a:pt x="13252" y="5443"/>
                    <a:pt x="15078" y="3170"/>
                  </a:cubicBezTo>
                  <a:cubicBezTo>
                    <a:pt x="16904" y="896"/>
                    <a:pt x="18626" y="-241"/>
                    <a:pt x="19696" y="43"/>
                  </a:cubicBezTo>
                  <a:cubicBezTo>
                    <a:pt x="20765" y="327"/>
                    <a:pt x="21183" y="2033"/>
                    <a:pt x="21600" y="3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0" name="Line"/>
            <p:cNvSpPr/>
            <p:nvPr/>
          </p:nvSpPr>
          <p:spPr>
            <a:xfrm>
              <a:off x="7026362" y="297077"/>
              <a:ext cx="19382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extrusionOk="0">
                  <a:moveTo>
                    <a:pt x="0" y="0"/>
                  </a:moveTo>
                  <a:cubicBezTo>
                    <a:pt x="689" y="1059"/>
                    <a:pt x="1379" y="2118"/>
                    <a:pt x="4596" y="3706"/>
                  </a:cubicBezTo>
                  <a:cubicBezTo>
                    <a:pt x="7813" y="5294"/>
                    <a:pt x="13557" y="7412"/>
                    <a:pt x="17004" y="8947"/>
                  </a:cubicBezTo>
                  <a:cubicBezTo>
                    <a:pt x="20451" y="10482"/>
                    <a:pt x="21600" y="11435"/>
                    <a:pt x="20796" y="12865"/>
                  </a:cubicBezTo>
                  <a:cubicBezTo>
                    <a:pt x="19991" y="14294"/>
                    <a:pt x="17234" y="16200"/>
                    <a:pt x="14362" y="17735"/>
                  </a:cubicBezTo>
                  <a:cubicBezTo>
                    <a:pt x="11489" y="19271"/>
                    <a:pt x="8502" y="20435"/>
                    <a:pt x="5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1" name="Line"/>
            <p:cNvSpPr/>
            <p:nvPr/>
          </p:nvSpPr>
          <p:spPr>
            <a:xfrm>
              <a:off x="6714577" y="557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2" name="Line"/>
            <p:cNvSpPr/>
            <p:nvPr/>
          </p:nvSpPr>
          <p:spPr>
            <a:xfrm>
              <a:off x="6393082" y="68477"/>
              <a:ext cx="417381" cy="38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0" extrusionOk="0">
                  <a:moveTo>
                    <a:pt x="15293" y="0"/>
                  </a:moveTo>
                  <a:cubicBezTo>
                    <a:pt x="11584" y="2125"/>
                    <a:pt x="7875" y="4249"/>
                    <a:pt x="5420" y="5666"/>
                  </a:cubicBezTo>
                  <a:cubicBezTo>
                    <a:pt x="2966" y="7082"/>
                    <a:pt x="1766" y="7790"/>
                    <a:pt x="1002" y="8380"/>
                  </a:cubicBezTo>
                  <a:cubicBezTo>
                    <a:pt x="238" y="8970"/>
                    <a:pt x="-89" y="9443"/>
                    <a:pt x="20" y="9738"/>
                  </a:cubicBezTo>
                  <a:cubicBezTo>
                    <a:pt x="129" y="10033"/>
                    <a:pt x="675" y="10151"/>
                    <a:pt x="2856" y="10210"/>
                  </a:cubicBezTo>
                  <a:cubicBezTo>
                    <a:pt x="5038" y="10269"/>
                    <a:pt x="8856" y="10269"/>
                    <a:pt x="11038" y="10328"/>
                  </a:cubicBezTo>
                  <a:cubicBezTo>
                    <a:pt x="13220" y="10387"/>
                    <a:pt x="13766" y="10505"/>
                    <a:pt x="14038" y="10859"/>
                  </a:cubicBezTo>
                  <a:cubicBezTo>
                    <a:pt x="14311" y="11213"/>
                    <a:pt x="14311" y="11803"/>
                    <a:pt x="12893" y="12925"/>
                  </a:cubicBezTo>
                  <a:cubicBezTo>
                    <a:pt x="11475" y="14046"/>
                    <a:pt x="8638" y="15698"/>
                    <a:pt x="6675" y="16879"/>
                  </a:cubicBezTo>
                  <a:cubicBezTo>
                    <a:pt x="4711" y="18059"/>
                    <a:pt x="3620" y="18767"/>
                    <a:pt x="2856" y="19357"/>
                  </a:cubicBezTo>
                  <a:cubicBezTo>
                    <a:pt x="2093" y="19948"/>
                    <a:pt x="1656" y="20420"/>
                    <a:pt x="1766" y="20833"/>
                  </a:cubicBezTo>
                  <a:cubicBezTo>
                    <a:pt x="1875" y="21246"/>
                    <a:pt x="2529" y="21600"/>
                    <a:pt x="4711" y="21423"/>
                  </a:cubicBezTo>
                  <a:cubicBezTo>
                    <a:pt x="6893" y="21246"/>
                    <a:pt x="10602" y="20538"/>
                    <a:pt x="13656" y="20007"/>
                  </a:cubicBezTo>
                  <a:cubicBezTo>
                    <a:pt x="16711" y="19475"/>
                    <a:pt x="19111" y="19121"/>
                    <a:pt x="21511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3" name="Line"/>
            <p:cNvSpPr/>
            <p:nvPr/>
          </p:nvSpPr>
          <p:spPr>
            <a:xfrm>
              <a:off x="7597862" y="225110"/>
              <a:ext cx="38101" cy="40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827"/>
                  </a:moveTo>
                  <a:cubicBezTo>
                    <a:pt x="0" y="2262"/>
                    <a:pt x="0" y="1696"/>
                    <a:pt x="1200" y="1131"/>
                  </a:cubicBezTo>
                  <a:cubicBezTo>
                    <a:pt x="2400" y="565"/>
                    <a:pt x="4800" y="0"/>
                    <a:pt x="7800" y="0"/>
                  </a:cubicBezTo>
                  <a:cubicBezTo>
                    <a:pt x="10800" y="0"/>
                    <a:pt x="14400" y="565"/>
                    <a:pt x="16200" y="2092"/>
                  </a:cubicBezTo>
                  <a:cubicBezTo>
                    <a:pt x="18000" y="3619"/>
                    <a:pt x="18000" y="6107"/>
                    <a:pt x="16800" y="9273"/>
                  </a:cubicBezTo>
                  <a:cubicBezTo>
                    <a:pt x="15600" y="12440"/>
                    <a:pt x="13200" y="16285"/>
                    <a:pt x="12000" y="18547"/>
                  </a:cubicBezTo>
                  <a:cubicBezTo>
                    <a:pt x="10800" y="20808"/>
                    <a:pt x="10800" y="21487"/>
                    <a:pt x="12600" y="21543"/>
                  </a:cubicBezTo>
                  <a:cubicBezTo>
                    <a:pt x="14400" y="21600"/>
                    <a:pt x="18000" y="21035"/>
                    <a:pt x="21600" y="20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4" name="Line"/>
            <p:cNvSpPr/>
            <p:nvPr/>
          </p:nvSpPr>
          <p:spPr>
            <a:xfrm>
              <a:off x="6429948" y="1719477"/>
              <a:ext cx="7742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extrusionOk="0">
                  <a:moveTo>
                    <a:pt x="517" y="21600"/>
                  </a:moveTo>
                  <a:cubicBezTo>
                    <a:pt x="222" y="20160"/>
                    <a:pt x="-72" y="18720"/>
                    <a:pt x="16" y="18480"/>
                  </a:cubicBezTo>
                  <a:cubicBezTo>
                    <a:pt x="105" y="18240"/>
                    <a:pt x="575" y="19200"/>
                    <a:pt x="1841" y="19680"/>
                  </a:cubicBezTo>
                  <a:cubicBezTo>
                    <a:pt x="3106" y="20160"/>
                    <a:pt x="5166" y="20160"/>
                    <a:pt x="7373" y="18240"/>
                  </a:cubicBezTo>
                  <a:cubicBezTo>
                    <a:pt x="9580" y="16320"/>
                    <a:pt x="11935" y="12480"/>
                    <a:pt x="14318" y="9120"/>
                  </a:cubicBezTo>
                  <a:cubicBezTo>
                    <a:pt x="16702" y="5760"/>
                    <a:pt x="19115" y="2880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5" name="Line"/>
            <p:cNvSpPr/>
            <p:nvPr/>
          </p:nvSpPr>
          <p:spPr>
            <a:xfrm>
              <a:off x="7071809" y="1600152"/>
              <a:ext cx="169584" cy="33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03" extrusionOk="0">
                  <a:moveTo>
                    <a:pt x="2965" y="1123"/>
                  </a:moveTo>
                  <a:cubicBezTo>
                    <a:pt x="1422" y="721"/>
                    <a:pt x="-121" y="318"/>
                    <a:pt x="8" y="117"/>
                  </a:cubicBezTo>
                  <a:cubicBezTo>
                    <a:pt x="136" y="-84"/>
                    <a:pt x="1936" y="-84"/>
                    <a:pt x="5536" y="587"/>
                  </a:cubicBezTo>
                  <a:cubicBezTo>
                    <a:pt x="9136" y="1258"/>
                    <a:pt x="14536" y="2599"/>
                    <a:pt x="17622" y="4276"/>
                  </a:cubicBezTo>
                  <a:cubicBezTo>
                    <a:pt x="20708" y="5953"/>
                    <a:pt x="21479" y="7966"/>
                    <a:pt x="19550" y="10582"/>
                  </a:cubicBezTo>
                  <a:cubicBezTo>
                    <a:pt x="17622" y="13198"/>
                    <a:pt x="12993" y="16418"/>
                    <a:pt x="10036" y="18363"/>
                  </a:cubicBezTo>
                  <a:cubicBezTo>
                    <a:pt x="7079" y="20309"/>
                    <a:pt x="5793" y="20979"/>
                    <a:pt x="4508" y="21248"/>
                  </a:cubicBezTo>
                  <a:cubicBezTo>
                    <a:pt x="3222" y="21516"/>
                    <a:pt x="1936" y="21382"/>
                    <a:pt x="650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6" name="Line"/>
            <p:cNvSpPr/>
            <p:nvPr/>
          </p:nvSpPr>
          <p:spPr>
            <a:xfrm>
              <a:off x="6548286" y="1349350"/>
              <a:ext cx="433627" cy="33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60" extrusionOk="0">
                  <a:moveTo>
                    <a:pt x="6067" y="2933"/>
                  </a:moveTo>
                  <a:cubicBezTo>
                    <a:pt x="7116" y="1994"/>
                    <a:pt x="8164" y="1054"/>
                    <a:pt x="9003" y="518"/>
                  </a:cubicBezTo>
                  <a:cubicBezTo>
                    <a:pt x="9842" y="-19"/>
                    <a:pt x="10471" y="-153"/>
                    <a:pt x="10471" y="182"/>
                  </a:cubicBezTo>
                  <a:cubicBezTo>
                    <a:pt x="10471" y="518"/>
                    <a:pt x="9842" y="1323"/>
                    <a:pt x="8374" y="2933"/>
                  </a:cubicBezTo>
                  <a:cubicBezTo>
                    <a:pt x="6906" y="4543"/>
                    <a:pt x="4599" y="6958"/>
                    <a:pt x="3079" y="8635"/>
                  </a:cubicBezTo>
                  <a:cubicBezTo>
                    <a:pt x="1559" y="10312"/>
                    <a:pt x="825" y="11251"/>
                    <a:pt x="405" y="12056"/>
                  </a:cubicBezTo>
                  <a:cubicBezTo>
                    <a:pt x="-14" y="12861"/>
                    <a:pt x="-119" y="13531"/>
                    <a:pt x="143" y="13934"/>
                  </a:cubicBezTo>
                  <a:cubicBezTo>
                    <a:pt x="405" y="14336"/>
                    <a:pt x="1034" y="14471"/>
                    <a:pt x="2188" y="14538"/>
                  </a:cubicBezTo>
                  <a:cubicBezTo>
                    <a:pt x="3341" y="14605"/>
                    <a:pt x="5019" y="14605"/>
                    <a:pt x="6172" y="14672"/>
                  </a:cubicBezTo>
                  <a:cubicBezTo>
                    <a:pt x="7326" y="14739"/>
                    <a:pt x="7955" y="14873"/>
                    <a:pt x="8060" y="15208"/>
                  </a:cubicBezTo>
                  <a:cubicBezTo>
                    <a:pt x="8164" y="15544"/>
                    <a:pt x="7745" y="16081"/>
                    <a:pt x="6906" y="16886"/>
                  </a:cubicBezTo>
                  <a:cubicBezTo>
                    <a:pt x="6067" y="17690"/>
                    <a:pt x="4809" y="18764"/>
                    <a:pt x="4023" y="19569"/>
                  </a:cubicBezTo>
                  <a:cubicBezTo>
                    <a:pt x="3236" y="20374"/>
                    <a:pt x="2922" y="20910"/>
                    <a:pt x="3131" y="21179"/>
                  </a:cubicBezTo>
                  <a:cubicBezTo>
                    <a:pt x="3341" y="21447"/>
                    <a:pt x="4075" y="21447"/>
                    <a:pt x="6172" y="20977"/>
                  </a:cubicBezTo>
                  <a:cubicBezTo>
                    <a:pt x="8269" y="20508"/>
                    <a:pt x="11730" y="19569"/>
                    <a:pt x="14508" y="18965"/>
                  </a:cubicBezTo>
                  <a:cubicBezTo>
                    <a:pt x="17287" y="18361"/>
                    <a:pt x="19384" y="18093"/>
                    <a:pt x="21481" y="17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7" name="Line"/>
            <p:cNvSpPr/>
            <p:nvPr/>
          </p:nvSpPr>
          <p:spPr>
            <a:xfrm>
              <a:off x="7678296" y="1579777"/>
              <a:ext cx="846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8" name="Line"/>
            <p:cNvSpPr/>
            <p:nvPr/>
          </p:nvSpPr>
          <p:spPr>
            <a:xfrm>
              <a:off x="441412" y="2880366"/>
              <a:ext cx="221648" cy="66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3" extrusionOk="0">
                  <a:moveTo>
                    <a:pt x="0" y="5946"/>
                  </a:moveTo>
                  <a:cubicBezTo>
                    <a:pt x="204" y="8324"/>
                    <a:pt x="408" y="10701"/>
                    <a:pt x="815" y="12976"/>
                  </a:cubicBezTo>
                  <a:cubicBezTo>
                    <a:pt x="1223" y="15252"/>
                    <a:pt x="1834" y="17426"/>
                    <a:pt x="2242" y="18886"/>
                  </a:cubicBezTo>
                  <a:cubicBezTo>
                    <a:pt x="2649" y="20346"/>
                    <a:pt x="2853" y="21093"/>
                    <a:pt x="2955" y="21297"/>
                  </a:cubicBezTo>
                  <a:cubicBezTo>
                    <a:pt x="3057" y="21501"/>
                    <a:pt x="3057" y="21161"/>
                    <a:pt x="2955" y="19939"/>
                  </a:cubicBezTo>
                  <a:cubicBezTo>
                    <a:pt x="2853" y="18716"/>
                    <a:pt x="2649" y="16610"/>
                    <a:pt x="2343" y="14267"/>
                  </a:cubicBezTo>
                  <a:cubicBezTo>
                    <a:pt x="2038" y="11924"/>
                    <a:pt x="1630" y="9343"/>
                    <a:pt x="1426" y="7203"/>
                  </a:cubicBezTo>
                  <a:cubicBezTo>
                    <a:pt x="1223" y="5063"/>
                    <a:pt x="1223" y="3365"/>
                    <a:pt x="1325" y="2346"/>
                  </a:cubicBezTo>
                  <a:cubicBezTo>
                    <a:pt x="1426" y="1327"/>
                    <a:pt x="1630" y="988"/>
                    <a:pt x="2140" y="716"/>
                  </a:cubicBezTo>
                  <a:cubicBezTo>
                    <a:pt x="2649" y="444"/>
                    <a:pt x="3464" y="241"/>
                    <a:pt x="5094" y="105"/>
                  </a:cubicBezTo>
                  <a:cubicBezTo>
                    <a:pt x="6725" y="-31"/>
                    <a:pt x="9170" y="-99"/>
                    <a:pt x="11921" y="309"/>
                  </a:cubicBezTo>
                  <a:cubicBezTo>
                    <a:pt x="14672" y="716"/>
                    <a:pt x="17728" y="1599"/>
                    <a:pt x="19460" y="2652"/>
                  </a:cubicBezTo>
                  <a:cubicBezTo>
                    <a:pt x="21192" y="3705"/>
                    <a:pt x="21600" y="4927"/>
                    <a:pt x="21192" y="5844"/>
                  </a:cubicBezTo>
                  <a:cubicBezTo>
                    <a:pt x="20785" y="6761"/>
                    <a:pt x="19562" y="7373"/>
                    <a:pt x="16913" y="7848"/>
                  </a:cubicBezTo>
                  <a:cubicBezTo>
                    <a:pt x="14264" y="8324"/>
                    <a:pt x="10189" y="8663"/>
                    <a:pt x="7132" y="8765"/>
                  </a:cubicBezTo>
                  <a:cubicBezTo>
                    <a:pt x="4075" y="8867"/>
                    <a:pt x="2038" y="8731"/>
                    <a:pt x="0" y="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29" name="Line"/>
            <p:cNvSpPr/>
            <p:nvPr/>
          </p:nvSpPr>
          <p:spPr>
            <a:xfrm>
              <a:off x="732290" y="2606247"/>
              <a:ext cx="217123" cy="30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0" extrusionOk="0">
                  <a:moveTo>
                    <a:pt x="750" y="5482"/>
                  </a:moveTo>
                  <a:cubicBezTo>
                    <a:pt x="330" y="4742"/>
                    <a:pt x="-89" y="4002"/>
                    <a:pt x="16" y="3337"/>
                  </a:cubicBezTo>
                  <a:cubicBezTo>
                    <a:pt x="121" y="2671"/>
                    <a:pt x="750" y="2079"/>
                    <a:pt x="2218" y="1487"/>
                  </a:cubicBezTo>
                  <a:cubicBezTo>
                    <a:pt x="3686" y="896"/>
                    <a:pt x="5993" y="304"/>
                    <a:pt x="7670" y="82"/>
                  </a:cubicBezTo>
                  <a:cubicBezTo>
                    <a:pt x="9348" y="-140"/>
                    <a:pt x="10396" y="8"/>
                    <a:pt x="11235" y="1561"/>
                  </a:cubicBezTo>
                  <a:cubicBezTo>
                    <a:pt x="12074" y="3115"/>
                    <a:pt x="12703" y="6074"/>
                    <a:pt x="11760" y="8589"/>
                  </a:cubicBezTo>
                  <a:cubicBezTo>
                    <a:pt x="10816" y="11104"/>
                    <a:pt x="8299" y="13175"/>
                    <a:pt x="6517" y="14507"/>
                  </a:cubicBezTo>
                  <a:cubicBezTo>
                    <a:pt x="4734" y="15838"/>
                    <a:pt x="3686" y="16430"/>
                    <a:pt x="2847" y="17022"/>
                  </a:cubicBezTo>
                  <a:cubicBezTo>
                    <a:pt x="2008" y="17613"/>
                    <a:pt x="1379" y="18205"/>
                    <a:pt x="1484" y="18723"/>
                  </a:cubicBezTo>
                  <a:cubicBezTo>
                    <a:pt x="1589" y="19241"/>
                    <a:pt x="2428" y="19685"/>
                    <a:pt x="4629" y="19759"/>
                  </a:cubicBezTo>
                  <a:cubicBezTo>
                    <a:pt x="6831" y="19833"/>
                    <a:pt x="10396" y="19537"/>
                    <a:pt x="12808" y="19389"/>
                  </a:cubicBezTo>
                  <a:cubicBezTo>
                    <a:pt x="15220" y="19241"/>
                    <a:pt x="16478" y="19241"/>
                    <a:pt x="17631" y="19241"/>
                  </a:cubicBezTo>
                  <a:cubicBezTo>
                    <a:pt x="18785" y="19241"/>
                    <a:pt x="19833" y="19241"/>
                    <a:pt x="20462" y="19611"/>
                  </a:cubicBezTo>
                  <a:cubicBezTo>
                    <a:pt x="21092" y="19981"/>
                    <a:pt x="21301" y="20720"/>
                    <a:pt x="21511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0" name="Line"/>
            <p:cNvSpPr/>
            <p:nvPr/>
          </p:nvSpPr>
          <p:spPr>
            <a:xfrm>
              <a:off x="1114512" y="2625447"/>
              <a:ext cx="275484" cy="90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0" extrusionOk="0">
                  <a:moveTo>
                    <a:pt x="6431" y="649"/>
                  </a:moveTo>
                  <a:cubicBezTo>
                    <a:pt x="6431" y="399"/>
                    <a:pt x="6431" y="149"/>
                    <a:pt x="6843" y="49"/>
                  </a:cubicBezTo>
                  <a:cubicBezTo>
                    <a:pt x="7255" y="-51"/>
                    <a:pt x="8079" y="-1"/>
                    <a:pt x="9069" y="224"/>
                  </a:cubicBezTo>
                  <a:cubicBezTo>
                    <a:pt x="10058" y="449"/>
                    <a:pt x="11212" y="849"/>
                    <a:pt x="12944" y="1849"/>
                  </a:cubicBezTo>
                  <a:cubicBezTo>
                    <a:pt x="14675" y="2849"/>
                    <a:pt x="16983" y="4449"/>
                    <a:pt x="18632" y="6199"/>
                  </a:cubicBezTo>
                  <a:cubicBezTo>
                    <a:pt x="20281" y="7949"/>
                    <a:pt x="21270" y="9849"/>
                    <a:pt x="21435" y="11674"/>
                  </a:cubicBezTo>
                  <a:cubicBezTo>
                    <a:pt x="21600" y="13499"/>
                    <a:pt x="20940" y="15249"/>
                    <a:pt x="19374" y="16674"/>
                  </a:cubicBezTo>
                  <a:cubicBezTo>
                    <a:pt x="17808" y="18099"/>
                    <a:pt x="15334" y="19199"/>
                    <a:pt x="12614" y="19974"/>
                  </a:cubicBezTo>
                  <a:cubicBezTo>
                    <a:pt x="9893" y="20749"/>
                    <a:pt x="6925" y="21199"/>
                    <a:pt x="4782" y="21374"/>
                  </a:cubicBezTo>
                  <a:cubicBezTo>
                    <a:pt x="2638" y="21549"/>
                    <a:pt x="1319" y="21449"/>
                    <a:pt x="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1" name="Line"/>
            <p:cNvSpPr/>
            <p:nvPr/>
          </p:nvSpPr>
          <p:spPr>
            <a:xfrm>
              <a:off x="0" y="2781442"/>
              <a:ext cx="358863" cy="92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65" extrusionOk="0">
                  <a:moveTo>
                    <a:pt x="15824" y="1149"/>
                  </a:moveTo>
                  <a:cubicBezTo>
                    <a:pt x="15824" y="902"/>
                    <a:pt x="15824" y="655"/>
                    <a:pt x="15570" y="458"/>
                  </a:cubicBezTo>
                  <a:cubicBezTo>
                    <a:pt x="15316" y="261"/>
                    <a:pt x="14808" y="113"/>
                    <a:pt x="14109" y="39"/>
                  </a:cubicBezTo>
                  <a:cubicBezTo>
                    <a:pt x="13410" y="-35"/>
                    <a:pt x="12521" y="-35"/>
                    <a:pt x="11250" y="335"/>
                  </a:cubicBezTo>
                  <a:cubicBezTo>
                    <a:pt x="9980" y="705"/>
                    <a:pt x="8328" y="1444"/>
                    <a:pt x="6549" y="2603"/>
                  </a:cubicBezTo>
                  <a:cubicBezTo>
                    <a:pt x="4770" y="3762"/>
                    <a:pt x="2864" y="5340"/>
                    <a:pt x="1657" y="7066"/>
                  </a:cubicBezTo>
                  <a:cubicBezTo>
                    <a:pt x="450" y="8792"/>
                    <a:pt x="-58" y="10666"/>
                    <a:pt x="6" y="12318"/>
                  </a:cubicBezTo>
                  <a:cubicBezTo>
                    <a:pt x="69" y="13970"/>
                    <a:pt x="704" y="15401"/>
                    <a:pt x="1721" y="16633"/>
                  </a:cubicBezTo>
                  <a:cubicBezTo>
                    <a:pt x="2737" y="17866"/>
                    <a:pt x="4135" y="18902"/>
                    <a:pt x="6803" y="19666"/>
                  </a:cubicBezTo>
                  <a:cubicBezTo>
                    <a:pt x="9471" y="20431"/>
                    <a:pt x="13410" y="20924"/>
                    <a:pt x="16078" y="21195"/>
                  </a:cubicBezTo>
                  <a:cubicBezTo>
                    <a:pt x="18747" y="21466"/>
                    <a:pt x="20144" y="21516"/>
                    <a:pt x="21542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2" name="Line"/>
            <p:cNvSpPr/>
            <p:nvPr/>
          </p:nvSpPr>
          <p:spPr>
            <a:xfrm>
              <a:off x="2733127" y="30720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3" name="Line"/>
            <p:cNvSpPr/>
            <p:nvPr/>
          </p:nvSpPr>
          <p:spPr>
            <a:xfrm>
              <a:off x="2695662" y="330062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4" name="Line"/>
            <p:cNvSpPr/>
            <p:nvPr/>
          </p:nvSpPr>
          <p:spPr>
            <a:xfrm>
              <a:off x="2644862" y="4049927"/>
              <a:ext cx="38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600" y="4042"/>
                    <a:pt x="9600" y="8084"/>
                    <a:pt x="6000" y="11684"/>
                  </a:cubicBezTo>
                  <a:cubicBezTo>
                    <a:pt x="2400" y="15284"/>
                    <a:pt x="1200" y="184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5" name="Line"/>
            <p:cNvSpPr/>
            <p:nvPr/>
          </p:nvSpPr>
          <p:spPr>
            <a:xfrm>
              <a:off x="2623560" y="3040478"/>
              <a:ext cx="554703" cy="143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6" extrusionOk="0">
                  <a:moveTo>
                    <a:pt x="826" y="943"/>
                  </a:moveTo>
                  <a:cubicBezTo>
                    <a:pt x="991" y="1636"/>
                    <a:pt x="1155" y="2330"/>
                    <a:pt x="1155" y="3229"/>
                  </a:cubicBezTo>
                  <a:cubicBezTo>
                    <a:pt x="1155" y="4128"/>
                    <a:pt x="991" y="5231"/>
                    <a:pt x="909" y="6335"/>
                  </a:cubicBezTo>
                  <a:cubicBezTo>
                    <a:pt x="826" y="7438"/>
                    <a:pt x="826" y="8542"/>
                    <a:pt x="867" y="9267"/>
                  </a:cubicBezTo>
                  <a:cubicBezTo>
                    <a:pt x="909" y="9993"/>
                    <a:pt x="991" y="10340"/>
                    <a:pt x="1114" y="10639"/>
                  </a:cubicBezTo>
                  <a:cubicBezTo>
                    <a:pt x="1237" y="10939"/>
                    <a:pt x="1401" y="11191"/>
                    <a:pt x="1525" y="11207"/>
                  </a:cubicBezTo>
                  <a:cubicBezTo>
                    <a:pt x="1648" y="11222"/>
                    <a:pt x="1730" y="11002"/>
                    <a:pt x="1935" y="10324"/>
                  </a:cubicBezTo>
                  <a:cubicBezTo>
                    <a:pt x="2140" y="9646"/>
                    <a:pt x="2469" y="8511"/>
                    <a:pt x="2633" y="7249"/>
                  </a:cubicBezTo>
                  <a:cubicBezTo>
                    <a:pt x="2798" y="5988"/>
                    <a:pt x="2798" y="4601"/>
                    <a:pt x="2674" y="3387"/>
                  </a:cubicBezTo>
                  <a:cubicBezTo>
                    <a:pt x="2551" y="2172"/>
                    <a:pt x="2305" y="1132"/>
                    <a:pt x="2182" y="533"/>
                  </a:cubicBezTo>
                  <a:cubicBezTo>
                    <a:pt x="2058" y="-66"/>
                    <a:pt x="2058" y="-224"/>
                    <a:pt x="2058" y="391"/>
                  </a:cubicBezTo>
                  <a:cubicBezTo>
                    <a:pt x="2058" y="1006"/>
                    <a:pt x="2058" y="2393"/>
                    <a:pt x="2058" y="3749"/>
                  </a:cubicBezTo>
                  <a:cubicBezTo>
                    <a:pt x="2058" y="5105"/>
                    <a:pt x="2058" y="6429"/>
                    <a:pt x="2017" y="7754"/>
                  </a:cubicBezTo>
                  <a:cubicBezTo>
                    <a:pt x="1976" y="9078"/>
                    <a:pt x="1894" y="10403"/>
                    <a:pt x="1812" y="11648"/>
                  </a:cubicBezTo>
                  <a:cubicBezTo>
                    <a:pt x="1730" y="12894"/>
                    <a:pt x="1648" y="14060"/>
                    <a:pt x="1525" y="15148"/>
                  </a:cubicBezTo>
                  <a:cubicBezTo>
                    <a:pt x="1401" y="16236"/>
                    <a:pt x="1237" y="17245"/>
                    <a:pt x="991" y="18175"/>
                  </a:cubicBezTo>
                  <a:cubicBezTo>
                    <a:pt x="744" y="19106"/>
                    <a:pt x="416" y="19957"/>
                    <a:pt x="210" y="20477"/>
                  </a:cubicBezTo>
                  <a:cubicBezTo>
                    <a:pt x="5" y="20998"/>
                    <a:pt x="-77" y="21187"/>
                    <a:pt x="87" y="21281"/>
                  </a:cubicBezTo>
                  <a:cubicBezTo>
                    <a:pt x="252" y="21376"/>
                    <a:pt x="662" y="21376"/>
                    <a:pt x="2223" y="21344"/>
                  </a:cubicBezTo>
                  <a:cubicBezTo>
                    <a:pt x="3783" y="21313"/>
                    <a:pt x="6493" y="21250"/>
                    <a:pt x="9409" y="21218"/>
                  </a:cubicBezTo>
                  <a:cubicBezTo>
                    <a:pt x="12325" y="21187"/>
                    <a:pt x="15445" y="21187"/>
                    <a:pt x="17499" y="21218"/>
                  </a:cubicBezTo>
                  <a:cubicBezTo>
                    <a:pt x="19552" y="21250"/>
                    <a:pt x="20537" y="21313"/>
                    <a:pt x="21523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6" name="Line"/>
            <p:cNvSpPr/>
            <p:nvPr/>
          </p:nvSpPr>
          <p:spPr>
            <a:xfrm>
              <a:off x="2676612" y="3072027"/>
              <a:ext cx="482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84" y="17100"/>
                    <a:pt x="7768" y="12600"/>
                    <a:pt x="11368" y="9000"/>
                  </a:cubicBezTo>
                  <a:cubicBezTo>
                    <a:pt x="14968" y="5400"/>
                    <a:pt x="1828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7" name="Line"/>
            <p:cNvSpPr/>
            <p:nvPr/>
          </p:nvSpPr>
          <p:spPr>
            <a:xfrm>
              <a:off x="3166559" y="3073397"/>
              <a:ext cx="196736" cy="54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46" extrusionOk="0">
                  <a:moveTo>
                    <a:pt x="3304" y="6177"/>
                  </a:moveTo>
                  <a:cubicBezTo>
                    <a:pt x="3531" y="9500"/>
                    <a:pt x="3758" y="12823"/>
                    <a:pt x="3872" y="15191"/>
                  </a:cubicBezTo>
                  <a:cubicBezTo>
                    <a:pt x="3986" y="17558"/>
                    <a:pt x="3986" y="18971"/>
                    <a:pt x="3872" y="19968"/>
                  </a:cubicBezTo>
                  <a:cubicBezTo>
                    <a:pt x="3758" y="20964"/>
                    <a:pt x="3531" y="21546"/>
                    <a:pt x="3304" y="21546"/>
                  </a:cubicBezTo>
                  <a:cubicBezTo>
                    <a:pt x="3076" y="21546"/>
                    <a:pt x="2849" y="20964"/>
                    <a:pt x="2621" y="19137"/>
                  </a:cubicBezTo>
                  <a:cubicBezTo>
                    <a:pt x="2394" y="17309"/>
                    <a:pt x="2167" y="14235"/>
                    <a:pt x="2621" y="11411"/>
                  </a:cubicBezTo>
                  <a:cubicBezTo>
                    <a:pt x="3076" y="8586"/>
                    <a:pt x="4213" y="6011"/>
                    <a:pt x="5236" y="4266"/>
                  </a:cubicBezTo>
                  <a:cubicBezTo>
                    <a:pt x="6259" y="2521"/>
                    <a:pt x="7169" y="1608"/>
                    <a:pt x="8078" y="1026"/>
                  </a:cubicBezTo>
                  <a:cubicBezTo>
                    <a:pt x="8988" y="444"/>
                    <a:pt x="9897" y="195"/>
                    <a:pt x="11148" y="71"/>
                  </a:cubicBezTo>
                  <a:cubicBezTo>
                    <a:pt x="12398" y="-54"/>
                    <a:pt x="13990" y="-54"/>
                    <a:pt x="15695" y="403"/>
                  </a:cubicBezTo>
                  <a:cubicBezTo>
                    <a:pt x="17400" y="860"/>
                    <a:pt x="19219" y="1774"/>
                    <a:pt x="20242" y="2646"/>
                  </a:cubicBezTo>
                  <a:cubicBezTo>
                    <a:pt x="21266" y="3518"/>
                    <a:pt x="21493" y="4349"/>
                    <a:pt x="20470" y="5180"/>
                  </a:cubicBezTo>
                  <a:cubicBezTo>
                    <a:pt x="19447" y="6011"/>
                    <a:pt x="17173" y="6841"/>
                    <a:pt x="14104" y="7298"/>
                  </a:cubicBezTo>
                  <a:cubicBezTo>
                    <a:pt x="11034" y="7755"/>
                    <a:pt x="7169" y="7838"/>
                    <a:pt x="4440" y="7797"/>
                  </a:cubicBezTo>
                  <a:cubicBezTo>
                    <a:pt x="1712" y="7755"/>
                    <a:pt x="120" y="7589"/>
                    <a:pt x="7" y="7548"/>
                  </a:cubicBezTo>
                  <a:cubicBezTo>
                    <a:pt x="-107" y="7506"/>
                    <a:pt x="1257" y="7589"/>
                    <a:pt x="2621" y="7755"/>
                  </a:cubicBezTo>
                  <a:cubicBezTo>
                    <a:pt x="3986" y="7921"/>
                    <a:pt x="5350" y="8171"/>
                    <a:pt x="6714" y="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8" name="Line"/>
            <p:cNvSpPr/>
            <p:nvPr/>
          </p:nvSpPr>
          <p:spPr>
            <a:xfrm>
              <a:off x="3332364" y="3467173"/>
              <a:ext cx="89211" cy="14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0811" extrusionOk="0">
                  <a:moveTo>
                    <a:pt x="15805" y="4418"/>
                  </a:moveTo>
                  <a:cubicBezTo>
                    <a:pt x="15314" y="2875"/>
                    <a:pt x="14823" y="1332"/>
                    <a:pt x="13350" y="560"/>
                  </a:cubicBezTo>
                  <a:cubicBezTo>
                    <a:pt x="11878" y="-211"/>
                    <a:pt x="9423" y="-211"/>
                    <a:pt x="7460" y="715"/>
                  </a:cubicBezTo>
                  <a:cubicBezTo>
                    <a:pt x="5496" y="1640"/>
                    <a:pt x="4023" y="3492"/>
                    <a:pt x="2550" y="6886"/>
                  </a:cubicBezTo>
                  <a:cubicBezTo>
                    <a:pt x="1078" y="10280"/>
                    <a:pt x="-395" y="15218"/>
                    <a:pt x="96" y="17995"/>
                  </a:cubicBezTo>
                  <a:cubicBezTo>
                    <a:pt x="587" y="20772"/>
                    <a:pt x="3041" y="21389"/>
                    <a:pt x="6723" y="20309"/>
                  </a:cubicBezTo>
                  <a:cubicBezTo>
                    <a:pt x="10405" y="19229"/>
                    <a:pt x="15314" y="16452"/>
                    <a:pt x="18014" y="13212"/>
                  </a:cubicBezTo>
                  <a:cubicBezTo>
                    <a:pt x="20714" y="9972"/>
                    <a:pt x="21205" y="6269"/>
                    <a:pt x="20223" y="3955"/>
                  </a:cubicBezTo>
                  <a:cubicBezTo>
                    <a:pt x="19241" y="1640"/>
                    <a:pt x="16787" y="715"/>
                    <a:pt x="15314" y="1178"/>
                  </a:cubicBezTo>
                  <a:cubicBezTo>
                    <a:pt x="13841" y="1640"/>
                    <a:pt x="13350" y="3492"/>
                    <a:pt x="12860" y="5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9" name="Line"/>
            <p:cNvSpPr/>
            <p:nvPr/>
          </p:nvSpPr>
          <p:spPr>
            <a:xfrm>
              <a:off x="3514256" y="3484214"/>
              <a:ext cx="76270" cy="14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0991" extrusionOk="0">
                  <a:moveTo>
                    <a:pt x="18907" y="1008"/>
                  </a:moveTo>
                  <a:cubicBezTo>
                    <a:pt x="14928" y="391"/>
                    <a:pt x="10949" y="-226"/>
                    <a:pt x="8107" y="83"/>
                  </a:cubicBezTo>
                  <a:cubicBezTo>
                    <a:pt x="5265" y="391"/>
                    <a:pt x="3560" y="1625"/>
                    <a:pt x="2139" y="3940"/>
                  </a:cubicBezTo>
                  <a:cubicBezTo>
                    <a:pt x="718" y="6254"/>
                    <a:pt x="-419" y="9648"/>
                    <a:pt x="149" y="12734"/>
                  </a:cubicBezTo>
                  <a:cubicBezTo>
                    <a:pt x="718" y="15820"/>
                    <a:pt x="2992" y="18597"/>
                    <a:pt x="5834" y="19985"/>
                  </a:cubicBezTo>
                  <a:cubicBezTo>
                    <a:pt x="8676" y="21374"/>
                    <a:pt x="12086" y="21374"/>
                    <a:pt x="15213" y="19677"/>
                  </a:cubicBezTo>
                  <a:cubicBezTo>
                    <a:pt x="18339" y="17980"/>
                    <a:pt x="21181" y="14585"/>
                    <a:pt x="20328" y="11808"/>
                  </a:cubicBezTo>
                  <a:cubicBezTo>
                    <a:pt x="19476" y="9031"/>
                    <a:pt x="14928" y="6871"/>
                    <a:pt x="10381" y="4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0" name="Line"/>
            <p:cNvSpPr/>
            <p:nvPr/>
          </p:nvSpPr>
          <p:spPr>
            <a:xfrm>
              <a:off x="4654887" y="3023242"/>
              <a:ext cx="211433" cy="63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69" extrusionOk="0">
                  <a:moveTo>
                    <a:pt x="2156" y="5960"/>
                  </a:moveTo>
                  <a:cubicBezTo>
                    <a:pt x="2364" y="8184"/>
                    <a:pt x="2572" y="10409"/>
                    <a:pt x="2676" y="12705"/>
                  </a:cubicBezTo>
                  <a:cubicBezTo>
                    <a:pt x="2779" y="15002"/>
                    <a:pt x="2779" y="17370"/>
                    <a:pt x="2779" y="18733"/>
                  </a:cubicBezTo>
                  <a:cubicBezTo>
                    <a:pt x="2779" y="20097"/>
                    <a:pt x="2779" y="20456"/>
                    <a:pt x="2572" y="20814"/>
                  </a:cubicBezTo>
                  <a:cubicBezTo>
                    <a:pt x="2364" y="21173"/>
                    <a:pt x="1949" y="21532"/>
                    <a:pt x="1637" y="21460"/>
                  </a:cubicBezTo>
                  <a:cubicBezTo>
                    <a:pt x="1326" y="21388"/>
                    <a:pt x="1118" y="20886"/>
                    <a:pt x="1118" y="19200"/>
                  </a:cubicBezTo>
                  <a:cubicBezTo>
                    <a:pt x="1118" y="17513"/>
                    <a:pt x="1326" y="14643"/>
                    <a:pt x="1637" y="11844"/>
                  </a:cubicBezTo>
                  <a:cubicBezTo>
                    <a:pt x="1949" y="9046"/>
                    <a:pt x="2364" y="6319"/>
                    <a:pt x="2883" y="4525"/>
                  </a:cubicBezTo>
                  <a:cubicBezTo>
                    <a:pt x="3402" y="2731"/>
                    <a:pt x="4026" y="1870"/>
                    <a:pt x="4649" y="1260"/>
                  </a:cubicBezTo>
                  <a:cubicBezTo>
                    <a:pt x="5272" y="650"/>
                    <a:pt x="5895" y="291"/>
                    <a:pt x="6829" y="111"/>
                  </a:cubicBezTo>
                  <a:cubicBezTo>
                    <a:pt x="7764" y="-68"/>
                    <a:pt x="9010" y="-68"/>
                    <a:pt x="11399" y="398"/>
                  </a:cubicBezTo>
                  <a:cubicBezTo>
                    <a:pt x="13787" y="865"/>
                    <a:pt x="17318" y="1798"/>
                    <a:pt x="19187" y="2731"/>
                  </a:cubicBezTo>
                  <a:cubicBezTo>
                    <a:pt x="21056" y="3664"/>
                    <a:pt x="21264" y="4596"/>
                    <a:pt x="19706" y="5458"/>
                  </a:cubicBezTo>
                  <a:cubicBezTo>
                    <a:pt x="18149" y="6319"/>
                    <a:pt x="14826" y="7108"/>
                    <a:pt x="11606" y="7539"/>
                  </a:cubicBezTo>
                  <a:cubicBezTo>
                    <a:pt x="8387" y="7969"/>
                    <a:pt x="5272" y="8041"/>
                    <a:pt x="3091" y="8005"/>
                  </a:cubicBezTo>
                  <a:cubicBezTo>
                    <a:pt x="910" y="7969"/>
                    <a:pt x="-336" y="7826"/>
                    <a:pt x="79" y="7826"/>
                  </a:cubicBezTo>
                  <a:cubicBezTo>
                    <a:pt x="495" y="7826"/>
                    <a:pt x="2572" y="7969"/>
                    <a:pt x="4649" y="8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1" name="Line"/>
            <p:cNvSpPr/>
            <p:nvPr/>
          </p:nvSpPr>
          <p:spPr>
            <a:xfrm>
              <a:off x="4793050" y="3502604"/>
              <a:ext cx="112413" cy="17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751" extrusionOk="0">
                  <a:moveTo>
                    <a:pt x="21243" y="144"/>
                  </a:moveTo>
                  <a:cubicBezTo>
                    <a:pt x="18443" y="-105"/>
                    <a:pt x="15643" y="-353"/>
                    <a:pt x="12043" y="2378"/>
                  </a:cubicBezTo>
                  <a:cubicBezTo>
                    <a:pt x="8443" y="5109"/>
                    <a:pt x="4043" y="10819"/>
                    <a:pt x="1843" y="14295"/>
                  </a:cubicBezTo>
                  <a:cubicBezTo>
                    <a:pt x="-357" y="17771"/>
                    <a:pt x="-357" y="19013"/>
                    <a:pt x="643" y="19881"/>
                  </a:cubicBezTo>
                  <a:cubicBezTo>
                    <a:pt x="1643" y="20750"/>
                    <a:pt x="3643" y="21247"/>
                    <a:pt x="6643" y="20006"/>
                  </a:cubicBezTo>
                  <a:cubicBezTo>
                    <a:pt x="9643" y="18764"/>
                    <a:pt x="13643" y="15785"/>
                    <a:pt x="14843" y="12433"/>
                  </a:cubicBezTo>
                  <a:cubicBezTo>
                    <a:pt x="16043" y="9081"/>
                    <a:pt x="14443" y="5357"/>
                    <a:pt x="12843" y="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2" name="Line"/>
            <p:cNvSpPr/>
            <p:nvPr/>
          </p:nvSpPr>
          <p:spPr>
            <a:xfrm>
              <a:off x="5013412" y="3503827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5850"/>
                    <a:pt x="7200" y="11700"/>
                    <a:pt x="3600" y="1530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3" name="Line"/>
            <p:cNvSpPr/>
            <p:nvPr/>
          </p:nvSpPr>
          <p:spPr>
            <a:xfrm>
              <a:off x="3378727" y="3963066"/>
              <a:ext cx="210324" cy="49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20" extrusionOk="0">
                  <a:moveTo>
                    <a:pt x="271" y="5678"/>
                  </a:moveTo>
                  <a:cubicBezTo>
                    <a:pt x="271" y="5220"/>
                    <a:pt x="271" y="4762"/>
                    <a:pt x="167" y="4167"/>
                  </a:cubicBezTo>
                  <a:cubicBezTo>
                    <a:pt x="62" y="3573"/>
                    <a:pt x="-148" y="2840"/>
                    <a:pt x="167" y="2703"/>
                  </a:cubicBezTo>
                  <a:cubicBezTo>
                    <a:pt x="481" y="2566"/>
                    <a:pt x="1320" y="3023"/>
                    <a:pt x="2264" y="4762"/>
                  </a:cubicBezTo>
                  <a:cubicBezTo>
                    <a:pt x="3207" y="6501"/>
                    <a:pt x="4256" y="9522"/>
                    <a:pt x="4885" y="12359"/>
                  </a:cubicBezTo>
                  <a:cubicBezTo>
                    <a:pt x="5514" y="15196"/>
                    <a:pt x="5724" y="17851"/>
                    <a:pt x="5829" y="19406"/>
                  </a:cubicBezTo>
                  <a:cubicBezTo>
                    <a:pt x="5934" y="20962"/>
                    <a:pt x="5934" y="21420"/>
                    <a:pt x="5829" y="21420"/>
                  </a:cubicBezTo>
                  <a:cubicBezTo>
                    <a:pt x="5724" y="21420"/>
                    <a:pt x="5514" y="20962"/>
                    <a:pt x="5200" y="19040"/>
                  </a:cubicBezTo>
                  <a:cubicBezTo>
                    <a:pt x="4885" y="17118"/>
                    <a:pt x="4466" y="13732"/>
                    <a:pt x="4256" y="10666"/>
                  </a:cubicBezTo>
                  <a:cubicBezTo>
                    <a:pt x="4046" y="7600"/>
                    <a:pt x="4046" y="4854"/>
                    <a:pt x="4466" y="3161"/>
                  </a:cubicBezTo>
                  <a:cubicBezTo>
                    <a:pt x="4885" y="1467"/>
                    <a:pt x="5724" y="827"/>
                    <a:pt x="7297" y="415"/>
                  </a:cubicBezTo>
                  <a:cubicBezTo>
                    <a:pt x="8869" y="3"/>
                    <a:pt x="11176" y="-180"/>
                    <a:pt x="13798" y="232"/>
                  </a:cubicBezTo>
                  <a:cubicBezTo>
                    <a:pt x="16419" y="644"/>
                    <a:pt x="19355" y="1651"/>
                    <a:pt x="20403" y="2886"/>
                  </a:cubicBezTo>
                  <a:cubicBezTo>
                    <a:pt x="21452" y="4122"/>
                    <a:pt x="20613" y="5586"/>
                    <a:pt x="17782" y="6730"/>
                  </a:cubicBezTo>
                  <a:cubicBezTo>
                    <a:pt x="14951" y="7874"/>
                    <a:pt x="10128" y="8698"/>
                    <a:pt x="6982" y="9156"/>
                  </a:cubicBezTo>
                  <a:cubicBezTo>
                    <a:pt x="3836" y="9613"/>
                    <a:pt x="2369" y="9705"/>
                    <a:pt x="2054" y="9979"/>
                  </a:cubicBezTo>
                  <a:cubicBezTo>
                    <a:pt x="1739" y="10254"/>
                    <a:pt x="2578" y="10712"/>
                    <a:pt x="3417" y="1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4" name="Line"/>
            <p:cNvSpPr/>
            <p:nvPr/>
          </p:nvSpPr>
          <p:spPr>
            <a:xfrm>
              <a:off x="3622762" y="4335677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086" y="5059"/>
                    <a:pt x="6171" y="10119"/>
                    <a:pt x="7714" y="13232"/>
                  </a:cubicBezTo>
                  <a:cubicBezTo>
                    <a:pt x="9257" y="16346"/>
                    <a:pt x="9257" y="17514"/>
                    <a:pt x="10286" y="18584"/>
                  </a:cubicBezTo>
                  <a:cubicBezTo>
                    <a:pt x="11314" y="19654"/>
                    <a:pt x="13371" y="20627"/>
                    <a:pt x="15429" y="21114"/>
                  </a:cubicBezTo>
                  <a:cubicBezTo>
                    <a:pt x="17486" y="21600"/>
                    <a:pt x="1954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5" name="Line"/>
            <p:cNvSpPr/>
            <p:nvPr/>
          </p:nvSpPr>
          <p:spPr>
            <a:xfrm>
              <a:off x="3743412" y="4354727"/>
              <a:ext cx="94739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99" extrusionOk="0">
                  <a:moveTo>
                    <a:pt x="16904" y="0"/>
                  </a:moveTo>
                  <a:cubicBezTo>
                    <a:pt x="12209" y="1543"/>
                    <a:pt x="7513" y="3086"/>
                    <a:pt x="4696" y="6282"/>
                  </a:cubicBezTo>
                  <a:cubicBezTo>
                    <a:pt x="1878" y="9478"/>
                    <a:pt x="939" y="14327"/>
                    <a:pt x="1643" y="17302"/>
                  </a:cubicBezTo>
                  <a:cubicBezTo>
                    <a:pt x="2348" y="20278"/>
                    <a:pt x="4696" y="21380"/>
                    <a:pt x="7983" y="21490"/>
                  </a:cubicBezTo>
                  <a:cubicBezTo>
                    <a:pt x="11270" y="21600"/>
                    <a:pt x="15496" y="20718"/>
                    <a:pt x="18078" y="17743"/>
                  </a:cubicBezTo>
                  <a:cubicBezTo>
                    <a:pt x="20661" y="14767"/>
                    <a:pt x="21600" y="9698"/>
                    <a:pt x="20661" y="6392"/>
                  </a:cubicBezTo>
                  <a:cubicBezTo>
                    <a:pt x="19722" y="3086"/>
                    <a:pt x="16904" y="1543"/>
                    <a:pt x="13148" y="771"/>
                  </a:cubicBezTo>
                  <a:cubicBezTo>
                    <a:pt x="9391" y="0"/>
                    <a:pt x="4696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6" name="Line"/>
            <p:cNvSpPr/>
            <p:nvPr/>
          </p:nvSpPr>
          <p:spPr>
            <a:xfrm>
              <a:off x="4709554" y="4122319"/>
              <a:ext cx="173096" cy="54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0" extrusionOk="0">
                  <a:moveTo>
                    <a:pt x="665" y="5950"/>
                  </a:moveTo>
                  <a:cubicBezTo>
                    <a:pt x="1966" y="8724"/>
                    <a:pt x="3267" y="11497"/>
                    <a:pt x="4048" y="13935"/>
                  </a:cubicBezTo>
                  <a:cubicBezTo>
                    <a:pt x="4829" y="16372"/>
                    <a:pt x="5089" y="18473"/>
                    <a:pt x="4959" y="19734"/>
                  </a:cubicBezTo>
                  <a:cubicBezTo>
                    <a:pt x="4829" y="20995"/>
                    <a:pt x="4308" y="21415"/>
                    <a:pt x="3657" y="21457"/>
                  </a:cubicBezTo>
                  <a:cubicBezTo>
                    <a:pt x="3007" y="21499"/>
                    <a:pt x="2226" y="21163"/>
                    <a:pt x="1445" y="19398"/>
                  </a:cubicBezTo>
                  <a:cubicBezTo>
                    <a:pt x="665" y="17633"/>
                    <a:pt x="-116" y="14439"/>
                    <a:pt x="14" y="11539"/>
                  </a:cubicBezTo>
                  <a:cubicBezTo>
                    <a:pt x="144" y="8640"/>
                    <a:pt x="1185" y="6034"/>
                    <a:pt x="2617" y="4143"/>
                  </a:cubicBezTo>
                  <a:cubicBezTo>
                    <a:pt x="4048" y="2252"/>
                    <a:pt x="5870" y="1076"/>
                    <a:pt x="7431" y="487"/>
                  </a:cubicBezTo>
                  <a:cubicBezTo>
                    <a:pt x="8992" y="-101"/>
                    <a:pt x="10294" y="-101"/>
                    <a:pt x="12115" y="193"/>
                  </a:cubicBezTo>
                  <a:cubicBezTo>
                    <a:pt x="13937" y="487"/>
                    <a:pt x="16279" y="1076"/>
                    <a:pt x="17841" y="1538"/>
                  </a:cubicBezTo>
                  <a:cubicBezTo>
                    <a:pt x="19402" y="2000"/>
                    <a:pt x="20183" y="2336"/>
                    <a:pt x="20703" y="2757"/>
                  </a:cubicBezTo>
                  <a:cubicBezTo>
                    <a:pt x="21224" y="3177"/>
                    <a:pt x="21484" y="3681"/>
                    <a:pt x="21094" y="4101"/>
                  </a:cubicBezTo>
                  <a:cubicBezTo>
                    <a:pt x="20703" y="4522"/>
                    <a:pt x="19662" y="4858"/>
                    <a:pt x="17060" y="5152"/>
                  </a:cubicBezTo>
                  <a:cubicBezTo>
                    <a:pt x="14457" y="5446"/>
                    <a:pt x="10294" y="5698"/>
                    <a:pt x="7171" y="5950"/>
                  </a:cubicBezTo>
                  <a:cubicBezTo>
                    <a:pt x="4048" y="6203"/>
                    <a:pt x="1966" y="6455"/>
                    <a:pt x="1445" y="7001"/>
                  </a:cubicBezTo>
                  <a:cubicBezTo>
                    <a:pt x="925" y="7547"/>
                    <a:pt x="1966" y="8388"/>
                    <a:pt x="3007" y="9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7" name="Line"/>
            <p:cNvSpPr/>
            <p:nvPr/>
          </p:nvSpPr>
          <p:spPr>
            <a:xfrm>
              <a:off x="4918162" y="4500777"/>
              <a:ext cx="6351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extrusionOk="0">
                  <a:moveTo>
                    <a:pt x="0" y="0"/>
                  </a:moveTo>
                  <a:cubicBezTo>
                    <a:pt x="0" y="5298"/>
                    <a:pt x="0" y="10596"/>
                    <a:pt x="0" y="13755"/>
                  </a:cubicBezTo>
                  <a:cubicBezTo>
                    <a:pt x="0" y="16913"/>
                    <a:pt x="0" y="17932"/>
                    <a:pt x="0" y="19053"/>
                  </a:cubicBezTo>
                  <a:cubicBezTo>
                    <a:pt x="0" y="20174"/>
                    <a:pt x="0" y="21396"/>
                    <a:pt x="3600" y="21498"/>
                  </a:cubicBezTo>
                  <a:cubicBezTo>
                    <a:pt x="7200" y="21600"/>
                    <a:pt x="14400" y="20581"/>
                    <a:pt x="21600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8" name="Line"/>
            <p:cNvSpPr/>
            <p:nvPr/>
          </p:nvSpPr>
          <p:spPr>
            <a:xfrm>
              <a:off x="5073456" y="4507127"/>
              <a:ext cx="980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5143"/>
                    <a:pt x="-1585" y="10286"/>
                    <a:pt x="575" y="13886"/>
                  </a:cubicBezTo>
                  <a:cubicBezTo>
                    <a:pt x="2735" y="17486"/>
                    <a:pt x="11375" y="1954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49" name="Line"/>
            <p:cNvSpPr/>
            <p:nvPr/>
          </p:nvSpPr>
          <p:spPr>
            <a:xfrm>
              <a:off x="5305512" y="2999183"/>
              <a:ext cx="455502" cy="191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75" extrusionOk="0">
                  <a:moveTo>
                    <a:pt x="4800" y="34"/>
                  </a:moveTo>
                  <a:cubicBezTo>
                    <a:pt x="3600" y="10"/>
                    <a:pt x="2400" y="-14"/>
                    <a:pt x="1600" y="10"/>
                  </a:cubicBezTo>
                  <a:cubicBezTo>
                    <a:pt x="800" y="34"/>
                    <a:pt x="400" y="105"/>
                    <a:pt x="550" y="141"/>
                  </a:cubicBezTo>
                  <a:cubicBezTo>
                    <a:pt x="700" y="177"/>
                    <a:pt x="1400" y="177"/>
                    <a:pt x="3650" y="165"/>
                  </a:cubicBezTo>
                  <a:cubicBezTo>
                    <a:pt x="5900" y="153"/>
                    <a:pt x="9700" y="129"/>
                    <a:pt x="12750" y="153"/>
                  </a:cubicBezTo>
                  <a:cubicBezTo>
                    <a:pt x="15800" y="177"/>
                    <a:pt x="18100" y="249"/>
                    <a:pt x="19500" y="524"/>
                  </a:cubicBezTo>
                  <a:cubicBezTo>
                    <a:pt x="20900" y="798"/>
                    <a:pt x="21400" y="1276"/>
                    <a:pt x="21500" y="1909"/>
                  </a:cubicBezTo>
                  <a:cubicBezTo>
                    <a:pt x="21600" y="2543"/>
                    <a:pt x="21300" y="3331"/>
                    <a:pt x="21050" y="4132"/>
                  </a:cubicBezTo>
                  <a:cubicBezTo>
                    <a:pt x="20800" y="4932"/>
                    <a:pt x="20600" y="5744"/>
                    <a:pt x="20350" y="6593"/>
                  </a:cubicBezTo>
                  <a:cubicBezTo>
                    <a:pt x="20100" y="7441"/>
                    <a:pt x="19800" y="8325"/>
                    <a:pt x="19400" y="9221"/>
                  </a:cubicBezTo>
                  <a:cubicBezTo>
                    <a:pt x="19000" y="10117"/>
                    <a:pt x="18500" y="11025"/>
                    <a:pt x="18000" y="11897"/>
                  </a:cubicBezTo>
                  <a:cubicBezTo>
                    <a:pt x="17500" y="12769"/>
                    <a:pt x="17000" y="13605"/>
                    <a:pt x="16500" y="14442"/>
                  </a:cubicBezTo>
                  <a:cubicBezTo>
                    <a:pt x="16000" y="15278"/>
                    <a:pt x="15500" y="16114"/>
                    <a:pt x="14950" y="16974"/>
                  </a:cubicBezTo>
                  <a:cubicBezTo>
                    <a:pt x="14400" y="17835"/>
                    <a:pt x="13800" y="18719"/>
                    <a:pt x="13450" y="19352"/>
                  </a:cubicBezTo>
                  <a:cubicBezTo>
                    <a:pt x="13100" y="19985"/>
                    <a:pt x="13000" y="20367"/>
                    <a:pt x="12850" y="20666"/>
                  </a:cubicBezTo>
                  <a:cubicBezTo>
                    <a:pt x="12700" y="20965"/>
                    <a:pt x="12500" y="21180"/>
                    <a:pt x="11700" y="21335"/>
                  </a:cubicBezTo>
                  <a:cubicBezTo>
                    <a:pt x="10900" y="21490"/>
                    <a:pt x="9500" y="21586"/>
                    <a:pt x="7600" y="21574"/>
                  </a:cubicBezTo>
                  <a:cubicBezTo>
                    <a:pt x="5700" y="21562"/>
                    <a:pt x="3300" y="21443"/>
                    <a:pt x="1950" y="21335"/>
                  </a:cubicBezTo>
                  <a:cubicBezTo>
                    <a:pt x="600" y="21228"/>
                    <a:pt x="300" y="21132"/>
                    <a:pt x="0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0" name="Line"/>
            <p:cNvSpPr/>
            <p:nvPr/>
          </p:nvSpPr>
          <p:spPr>
            <a:xfrm>
              <a:off x="1373140" y="3624477"/>
              <a:ext cx="174749" cy="24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80" extrusionOk="0">
                  <a:moveTo>
                    <a:pt x="7830" y="0"/>
                  </a:moveTo>
                  <a:cubicBezTo>
                    <a:pt x="6559" y="0"/>
                    <a:pt x="5289" y="0"/>
                    <a:pt x="3764" y="1583"/>
                  </a:cubicBezTo>
                  <a:cubicBezTo>
                    <a:pt x="2239" y="3166"/>
                    <a:pt x="460" y="6331"/>
                    <a:pt x="79" y="9124"/>
                  </a:cubicBezTo>
                  <a:cubicBezTo>
                    <a:pt x="-302" y="11917"/>
                    <a:pt x="714" y="14338"/>
                    <a:pt x="2493" y="16293"/>
                  </a:cubicBezTo>
                  <a:cubicBezTo>
                    <a:pt x="4272" y="18248"/>
                    <a:pt x="6813" y="19738"/>
                    <a:pt x="8719" y="20576"/>
                  </a:cubicBezTo>
                  <a:cubicBezTo>
                    <a:pt x="10625" y="21414"/>
                    <a:pt x="11896" y="21600"/>
                    <a:pt x="13039" y="21414"/>
                  </a:cubicBezTo>
                  <a:cubicBezTo>
                    <a:pt x="14183" y="21228"/>
                    <a:pt x="15199" y="20669"/>
                    <a:pt x="16597" y="18621"/>
                  </a:cubicBezTo>
                  <a:cubicBezTo>
                    <a:pt x="17994" y="16572"/>
                    <a:pt x="19773" y="13034"/>
                    <a:pt x="20536" y="10334"/>
                  </a:cubicBezTo>
                  <a:cubicBezTo>
                    <a:pt x="21298" y="7634"/>
                    <a:pt x="21044" y="5772"/>
                    <a:pt x="20027" y="4190"/>
                  </a:cubicBezTo>
                  <a:cubicBezTo>
                    <a:pt x="19011" y="2607"/>
                    <a:pt x="17232" y="1303"/>
                    <a:pt x="14564" y="745"/>
                  </a:cubicBezTo>
                  <a:cubicBezTo>
                    <a:pt x="11896" y="186"/>
                    <a:pt x="8338" y="372"/>
                    <a:pt x="6178" y="931"/>
                  </a:cubicBezTo>
                  <a:cubicBezTo>
                    <a:pt x="4018" y="1490"/>
                    <a:pt x="3256" y="2421"/>
                    <a:pt x="3510" y="3445"/>
                  </a:cubicBezTo>
                  <a:cubicBezTo>
                    <a:pt x="3764" y="4469"/>
                    <a:pt x="5034" y="5586"/>
                    <a:pt x="6305" y="6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1" name="Line"/>
            <p:cNvSpPr/>
            <p:nvPr/>
          </p:nvSpPr>
          <p:spPr>
            <a:xfrm>
              <a:off x="1620949" y="3620064"/>
              <a:ext cx="170241" cy="22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791" extrusionOk="0">
                  <a:moveTo>
                    <a:pt x="10989" y="4492"/>
                  </a:moveTo>
                  <a:cubicBezTo>
                    <a:pt x="11247" y="2741"/>
                    <a:pt x="11504" y="989"/>
                    <a:pt x="10861" y="308"/>
                  </a:cubicBezTo>
                  <a:cubicBezTo>
                    <a:pt x="10218" y="-373"/>
                    <a:pt x="8675" y="16"/>
                    <a:pt x="6489" y="2059"/>
                  </a:cubicBezTo>
                  <a:cubicBezTo>
                    <a:pt x="4304" y="4103"/>
                    <a:pt x="1475" y="7800"/>
                    <a:pt x="447" y="11011"/>
                  </a:cubicBezTo>
                  <a:cubicBezTo>
                    <a:pt x="-582" y="14222"/>
                    <a:pt x="189" y="16946"/>
                    <a:pt x="2504" y="18697"/>
                  </a:cubicBezTo>
                  <a:cubicBezTo>
                    <a:pt x="4818" y="20449"/>
                    <a:pt x="8675" y="21227"/>
                    <a:pt x="12018" y="20546"/>
                  </a:cubicBezTo>
                  <a:cubicBezTo>
                    <a:pt x="15361" y="19865"/>
                    <a:pt x="18189" y="17724"/>
                    <a:pt x="19604" y="15486"/>
                  </a:cubicBezTo>
                  <a:cubicBezTo>
                    <a:pt x="21018" y="13249"/>
                    <a:pt x="21018" y="10913"/>
                    <a:pt x="19732" y="9065"/>
                  </a:cubicBezTo>
                  <a:cubicBezTo>
                    <a:pt x="18447" y="7216"/>
                    <a:pt x="15875" y="5854"/>
                    <a:pt x="13689" y="5659"/>
                  </a:cubicBezTo>
                  <a:cubicBezTo>
                    <a:pt x="11504" y="5465"/>
                    <a:pt x="9704" y="6438"/>
                    <a:pt x="7904" y="7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2" name="Line"/>
            <p:cNvSpPr/>
            <p:nvPr/>
          </p:nvSpPr>
          <p:spPr>
            <a:xfrm>
              <a:off x="6048462" y="3675277"/>
              <a:ext cx="30819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0" y="0"/>
                  </a:moveTo>
                  <a:cubicBezTo>
                    <a:pt x="4438" y="2715"/>
                    <a:pt x="8877" y="5430"/>
                    <a:pt x="12427" y="8793"/>
                  </a:cubicBezTo>
                  <a:cubicBezTo>
                    <a:pt x="15978" y="12157"/>
                    <a:pt x="18641" y="16170"/>
                    <a:pt x="20047" y="18531"/>
                  </a:cubicBezTo>
                  <a:cubicBezTo>
                    <a:pt x="21452" y="20892"/>
                    <a:pt x="21600" y="21600"/>
                    <a:pt x="21526" y="21600"/>
                  </a:cubicBezTo>
                  <a:cubicBezTo>
                    <a:pt x="21452" y="21600"/>
                    <a:pt x="21156" y="20892"/>
                    <a:pt x="20860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3" name="Line"/>
            <p:cNvSpPr/>
            <p:nvPr/>
          </p:nvSpPr>
          <p:spPr>
            <a:xfrm>
              <a:off x="6054812" y="3684947"/>
              <a:ext cx="311151" cy="39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extrusionOk="0">
                  <a:moveTo>
                    <a:pt x="21600" y="515"/>
                  </a:moveTo>
                  <a:cubicBezTo>
                    <a:pt x="21012" y="166"/>
                    <a:pt x="20424" y="-182"/>
                    <a:pt x="20131" y="108"/>
                  </a:cubicBezTo>
                  <a:cubicBezTo>
                    <a:pt x="19837" y="399"/>
                    <a:pt x="19837" y="1328"/>
                    <a:pt x="18955" y="3128"/>
                  </a:cubicBezTo>
                  <a:cubicBezTo>
                    <a:pt x="18073" y="4928"/>
                    <a:pt x="16310" y="7599"/>
                    <a:pt x="13886" y="10386"/>
                  </a:cubicBezTo>
                  <a:cubicBezTo>
                    <a:pt x="11461" y="13173"/>
                    <a:pt x="8376" y="16076"/>
                    <a:pt x="5951" y="17934"/>
                  </a:cubicBezTo>
                  <a:cubicBezTo>
                    <a:pt x="3527" y="19792"/>
                    <a:pt x="1763" y="20605"/>
                    <a:pt x="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4" name="Line"/>
            <p:cNvSpPr/>
            <p:nvPr/>
          </p:nvSpPr>
          <p:spPr>
            <a:xfrm>
              <a:off x="6703835" y="3111500"/>
              <a:ext cx="589228" cy="156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6" extrusionOk="0">
                  <a:moveTo>
                    <a:pt x="18533" y="330"/>
                  </a:moveTo>
                  <a:cubicBezTo>
                    <a:pt x="18300" y="214"/>
                    <a:pt x="18068" y="97"/>
                    <a:pt x="17758" y="39"/>
                  </a:cubicBezTo>
                  <a:cubicBezTo>
                    <a:pt x="17449" y="-19"/>
                    <a:pt x="17062" y="-19"/>
                    <a:pt x="15784" y="83"/>
                  </a:cubicBezTo>
                  <a:cubicBezTo>
                    <a:pt x="14507" y="184"/>
                    <a:pt x="12339" y="388"/>
                    <a:pt x="10094" y="679"/>
                  </a:cubicBezTo>
                  <a:cubicBezTo>
                    <a:pt x="7849" y="969"/>
                    <a:pt x="5526" y="1347"/>
                    <a:pt x="3939" y="1783"/>
                  </a:cubicBezTo>
                  <a:cubicBezTo>
                    <a:pt x="2352" y="2219"/>
                    <a:pt x="1500" y="2714"/>
                    <a:pt x="1152" y="3470"/>
                  </a:cubicBezTo>
                  <a:cubicBezTo>
                    <a:pt x="804" y="4225"/>
                    <a:pt x="958" y="5243"/>
                    <a:pt x="1191" y="6304"/>
                  </a:cubicBezTo>
                  <a:cubicBezTo>
                    <a:pt x="1423" y="7365"/>
                    <a:pt x="1733" y="8470"/>
                    <a:pt x="2120" y="9633"/>
                  </a:cubicBezTo>
                  <a:cubicBezTo>
                    <a:pt x="2507" y="10796"/>
                    <a:pt x="2971" y="12017"/>
                    <a:pt x="3165" y="13194"/>
                  </a:cubicBezTo>
                  <a:cubicBezTo>
                    <a:pt x="3358" y="14371"/>
                    <a:pt x="3281" y="15505"/>
                    <a:pt x="2894" y="16479"/>
                  </a:cubicBezTo>
                  <a:cubicBezTo>
                    <a:pt x="2507" y="17453"/>
                    <a:pt x="1810" y="18267"/>
                    <a:pt x="1268" y="18965"/>
                  </a:cubicBezTo>
                  <a:cubicBezTo>
                    <a:pt x="726" y="19662"/>
                    <a:pt x="339" y="20244"/>
                    <a:pt x="146" y="20607"/>
                  </a:cubicBezTo>
                  <a:cubicBezTo>
                    <a:pt x="-48" y="20971"/>
                    <a:pt x="-48" y="21116"/>
                    <a:pt x="146" y="21247"/>
                  </a:cubicBezTo>
                  <a:cubicBezTo>
                    <a:pt x="339" y="21378"/>
                    <a:pt x="726" y="21494"/>
                    <a:pt x="1926" y="21537"/>
                  </a:cubicBezTo>
                  <a:cubicBezTo>
                    <a:pt x="3126" y="21581"/>
                    <a:pt x="5139" y="21552"/>
                    <a:pt x="7423" y="21407"/>
                  </a:cubicBezTo>
                  <a:cubicBezTo>
                    <a:pt x="9707" y="21261"/>
                    <a:pt x="12262" y="21000"/>
                    <a:pt x="14662" y="20811"/>
                  </a:cubicBezTo>
                  <a:cubicBezTo>
                    <a:pt x="17062" y="20622"/>
                    <a:pt x="19307" y="20505"/>
                    <a:pt x="21552" y="20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5" name="Line"/>
            <p:cNvSpPr/>
            <p:nvPr/>
          </p:nvSpPr>
          <p:spPr>
            <a:xfrm>
              <a:off x="7267662" y="3070171"/>
              <a:ext cx="221030" cy="53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87" extrusionOk="0">
                  <a:moveTo>
                    <a:pt x="0" y="8864"/>
                  </a:moveTo>
                  <a:cubicBezTo>
                    <a:pt x="2242" y="11794"/>
                    <a:pt x="4483" y="14724"/>
                    <a:pt x="5706" y="16650"/>
                  </a:cubicBezTo>
                  <a:cubicBezTo>
                    <a:pt x="6928" y="18575"/>
                    <a:pt x="7132" y="19496"/>
                    <a:pt x="7234" y="20208"/>
                  </a:cubicBezTo>
                  <a:cubicBezTo>
                    <a:pt x="7336" y="20920"/>
                    <a:pt x="7336" y="21422"/>
                    <a:pt x="7030" y="21255"/>
                  </a:cubicBezTo>
                  <a:cubicBezTo>
                    <a:pt x="6725" y="21087"/>
                    <a:pt x="6113" y="20250"/>
                    <a:pt x="5604" y="18241"/>
                  </a:cubicBezTo>
                  <a:cubicBezTo>
                    <a:pt x="5094" y="16231"/>
                    <a:pt x="4687" y="13050"/>
                    <a:pt x="4789" y="10162"/>
                  </a:cubicBezTo>
                  <a:cubicBezTo>
                    <a:pt x="4891" y="7273"/>
                    <a:pt x="5502" y="4678"/>
                    <a:pt x="6623" y="2962"/>
                  </a:cubicBezTo>
                  <a:cubicBezTo>
                    <a:pt x="7743" y="1245"/>
                    <a:pt x="9374" y="408"/>
                    <a:pt x="11208" y="115"/>
                  </a:cubicBezTo>
                  <a:cubicBezTo>
                    <a:pt x="13042" y="-178"/>
                    <a:pt x="15079" y="73"/>
                    <a:pt x="17015" y="1036"/>
                  </a:cubicBezTo>
                  <a:cubicBezTo>
                    <a:pt x="18951" y="1999"/>
                    <a:pt x="20785" y="3673"/>
                    <a:pt x="21192" y="4971"/>
                  </a:cubicBezTo>
                  <a:cubicBezTo>
                    <a:pt x="21600" y="6269"/>
                    <a:pt x="20581" y="7189"/>
                    <a:pt x="17728" y="7817"/>
                  </a:cubicBezTo>
                  <a:cubicBezTo>
                    <a:pt x="14875" y="8445"/>
                    <a:pt x="10189" y="8780"/>
                    <a:pt x="7336" y="8948"/>
                  </a:cubicBezTo>
                  <a:cubicBezTo>
                    <a:pt x="4483" y="9115"/>
                    <a:pt x="3464" y="9115"/>
                    <a:pt x="2445" y="9031"/>
                  </a:cubicBezTo>
                  <a:cubicBezTo>
                    <a:pt x="1426" y="8948"/>
                    <a:pt x="408" y="8780"/>
                    <a:pt x="815" y="8822"/>
                  </a:cubicBezTo>
                  <a:cubicBezTo>
                    <a:pt x="1223" y="8864"/>
                    <a:pt x="3057" y="9115"/>
                    <a:pt x="4891" y="9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6" name="Line"/>
            <p:cNvSpPr/>
            <p:nvPr/>
          </p:nvSpPr>
          <p:spPr>
            <a:xfrm>
              <a:off x="7472386" y="3436635"/>
              <a:ext cx="93727" cy="12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507" extrusionOk="0">
                  <a:moveTo>
                    <a:pt x="21254" y="13588"/>
                  </a:moveTo>
                  <a:cubicBezTo>
                    <a:pt x="20774" y="11788"/>
                    <a:pt x="20294" y="9988"/>
                    <a:pt x="20054" y="7648"/>
                  </a:cubicBezTo>
                  <a:cubicBezTo>
                    <a:pt x="19814" y="5308"/>
                    <a:pt x="19814" y="2428"/>
                    <a:pt x="18614" y="988"/>
                  </a:cubicBezTo>
                  <a:cubicBezTo>
                    <a:pt x="17414" y="-452"/>
                    <a:pt x="15014" y="-452"/>
                    <a:pt x="11654" y="1888"/>
                  </a:cubicBezTo>
                  <a:cubicBezTo>
                    <a:pt x="8294" y="4228"/>
                    <a:pt x="3974" y="8908"/>
                    <a:pt x="1814" y="12148"/>
                  </a:cubicBezTo>
                  <a:cubicBezTo>
                    <a:pt x="-346" y="15388"/>
                    <a:pt x="-346" y="17188"/>
                    <a:pt x="614" y="18628"/>
                  </a:cubicBezTo>
                  <a:cubicBezTo>
                    <a:pt x="1574" y="20068"/>
                    <a:pt x="3494" y="21148"/>
                    <a:pt x="6374" y="20068"/>
                  </a:cubicBezTo>
                  <a:cubicBezTo>
                    <a:pt x="9254" y="18988"/>
                    <a:pt x="13094" y="15748"/>
                    <a:pt x="15014" y="12688"/>
                  </a:cubicBezTo>
                  <a:cubicBezTo>
                    <a:pt x="16934" y="9628"/>
                    <a:pt x="16934" y="6748"/>
                    <a:pt x="16454" y="4408"/>
                  </a:cubicBezTo>
                  <a:cubicBezTo>
                    <a:pt x="15974" y="2068"/>
                    <a:pt x="15014" y="268"/>
                    <a:pt x="15494" y="808"/>
                  </a:cubicBezTo>
                  <a:cubicBezTo>
                    <a:pt x="15974" y="1348"/>
                    <a:pt x="17894" y="4228"/>
                    <a:pt x="19814" y="7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7" name="Line"/>
            <p:cNvSpPr/>
            <p:nvPr/>
          </p:nvSpPr>
          <p:spPr>
            <a:xfrm>
              <a:off x="7653791" y="3465459"/>
              <a:ext cx="90122" cy="1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57" extrusionOk="0">
                  <a:moveTo>
                    <a:pt x="9332" y="4667"/>
                  </a:moveTo>
                  <a:cubicBezTo>
                    <a:pt x="8328" y="2507"/>
                    <a:pt x="7323" y="347"/>
                    <a:pt x="6067" y="39"/>
                  </a:cubicBezTo>
                  <a:cubicBezTo>
                    <a:pt x="4811" y="-270"/>
                    <a:pt x="3304" y="1273"/>
                    <a:pt x="2048" y="3896"/>
                  </a:cubicBezTo>
                  <a:cubicBezTo>
                    <a:pt x="793" y="6519"/>
                    <a:pt x="-212" y="10221"/>
                    <a:pt x="39" y="13461"/>
                  </a:cubicBezTo>
                  <a:cubicBezTo>
                    <a:pt x="290" y="16701"/>
                    <a:pt x="1797" y="19479"/>
                    <a:pt x="5062" y="20404"/>
                  </a:cubicBezTo>
                  <a:cubicBezTo>
                    <a:pt x="8328" y="21330"/>
                    <a:pt x="13351" y="20404"/>
                    <a:pt x="16616" y="17936"/>
                  </a:cubicBezTo>
                  <a:cubicBezTo>
                    <a:pt x="19881" y="15467"/>
                    <a:pt x="21388" y="11456"/>
                    <a:pt x="21388" y="8833"/>
                  </a:cubicBezTo>
                  <a:cubicBezTo>
                    <a:pt x="21388" y="6210"/>
                    <a:pt x="19881" y="4976"/>
                    <a:pt x="16616" y="4513"/>
                  </a:cubicBezTo>
                  <a:cubicBezTo>
                    <a:pt x="13351" y="4050"/>
                    <a:pt x="8328" y="4359"/>
                    <a:pt x="3304" y="4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8" name="Line"/>
            <p:cNvSpPr/>
            <p:nvPr/>
          </p:nvSpPr>
          <p:spPr>
            <a:xfrm>
              <a:off x="8582475" y="3073099"/>
              <a:ext cx="181271" cy="56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79" extrusionOk="0">
                  <a:moveTo>
                    <a:pt x="2142" y="6730"/>
                  </a:moveTo>
                  <a:cubicBezTo>
                    <a:pt x="2142" y="10034"/>
                    <a:pt x="2142" y="13339"/>
                    <a:pt x="2021" y="15636"/>
                  </a:cubicBezTo>
                  <a:cubicBezTo>
                    <a:pt x="1900" y="17933"/>
                    <a:pt x="1657" y="19222"/>
                    <a:pt x="1293" y="20109"/>
                  </a:cubicBezTo>
                  <a:cubicBezTo>
                    <a:pt x="929" y="20995"/>
                    <a:pt x="443" y="21479"/>
                    <a:pt x="201" y="21479"/>
                  </a:cubicBezTo>
                  <a:cubicBezTo>
                    <a:pt x="-42" y="21479"/>
                    <a:pt x="-42" y="20995"/>
                    <a:pt x="79" y="19182"/>
                  </a:cubicBezTo>
                  <a:cubicBezTo>
                    <a:pt x="201" y="17369"/>
                    <a:pt x="443" y="14225"/>
                    <a:pt x="1050" y="11485"/>
                  </a:cubicBezTo>
                  <a:cubicBezTo>
                    <a:pt x="1657" y="8745"/>
                    <a:pt x="2628" y="6407"/>
                    <a:pt x="3962" y="4594"/>
                  </a:cubicBezTo>
                  <a:cubicBezTo>
                    <a:pt x="5297" y="2780"/>
                    <a:pt x="6996" y="1491"/>
                    <a:pt x="8574" y="766"/>
                  </a:cubicBezTo>
                  <a:cubicBezTo>
                    <a:pt x="10151" y="40"/>
                    <a:pt x="11607" y="-121"/>
                    <a:pt x="13428" y="80"/>
                  </a:cubicBezTo>
                  <a:cubicBezTo>
                    <a:pt x="15248" y="282"/>
                    <a:pt x="17432" y="846"/>
                    <a:pt x="19010" y="1813"/>
                  </a:cubicBezTo>
                  <a:cubicBezTo>
                    <a:pt x="20587" y="2780"/>
                    <a:pt x="21558" y="4151"/>
                    <a:pt x="19980" y="5279"/>
                  </a:cubicBezTo>
                  <a:cubicBezTo>
                    <a:pt x="18403" y="6407"/>
                    <a:pt x="14277" y="7294"/>
                    <a:pt x="11001" y="7778"/>
                  </a:cubicBezTo>
                  <a:cubicBezTo>
                    <a:pt x="7724" y="8261"/>
                    <a:pt x="5297" y="8342"/>
                    <a:pt x="3477" y="8382"/>
                  </a:cubicBezTo>
                  <a:cubicBezTo>
                    <a:pt x="1657" y="8422"/>
                    <a:pt x="443" y="8422"/>
                    <a:pt x="807" y="8624"/>
                  </a:cubicBezTo>
                  <a:cubicBezTo>
                    <a:pt x="1171" y="8825"/>
                    <a:pt x="3113" y="9228"/>
                    <a:pt x="5055" y="9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59" name="Line"/>
            <p:cNvSpPr/>
            <p:nvPr/>
          </p:nvSpPr>
          <p:spPr>
            <a:xfrm>
              <a:off x="8699815" y="3501564"/>
              <a:ext cx="76818" cy="12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020" extrusionOk="0">
                  <a:moveTo>
                    <a:pt x="17844" y="367"/>
                  </a:moveTo>
                  <a:cubicBezTo>
                    <a:pt x="13866" y="24"/>
                    <a:pt x="9887" y="-319"/>
                    <a:pt x="7044" y="538"/>
                  </a:cubicBezTo>
                  <a:cubicBezTo>
                    <a:pt x="4202" y="1395"/>
                    <a:pt x="2497" y="3452"/>
                    <a:pt x="1360" y="6538"/>
                  </a:cubicBezTo>
                  <a:cubicBezTo>
                    <a:pt x="223" y="9624"/>
                    <a:pt x="-345" y="13738"/>
                    <a:pt x="223" y="16481"/>
                  </a:cubicBezTo>
                  <a:cubicBezTo>
                    <a:pt x="792" y="19224"/>
                    <a:pt x="2497" y="20595"/>
                    <a:pt x="4771" y="20938"/>
                  </a:cubicBezTo>
                  <a:cubicBezTo>
                    <a:pt x="7044" y="21281"/>
                    <a:pt x="9887" y="20595"/>
                    <a:pt x="13013" y="18024"/>
                  </a:cubicBezTo>
                  <a:cubicBezTo>
                    <a:pt x="16139" y="15452"/>
                    <a:pt x="19550" y="10995"/>
                    <a:pt x="20402" y="7910"/>
                  </a:cubicBezTo>
                  <a:cubicBezTo>
                    <a:pt x="21255" y="4824"/>
                    <a:pt x="19550" y="3110"/>
                    <a:pt x="17844" y="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0" name="Line"/>
            <p:cNvSpPr/>
            <p:nvPr/>
          </p:nvSpPr>
          <p:spPr>
            <a:xfrm>
              <a:off x="8877106" y="3497477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5966"/>
                    <a:pt x="-1585" y="11931"/>
                    <a:pt x="575" y="15531"/>
                  </a:cubicBezTo>
                  <a:cubicBezTo>
                    <a:pt x="2735" y="19131"/>
                    <a:pt x="11375" y="20366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1" name="Line"/>
            <p:cNvSpPr/>
            <p:nvPr/>
          </p:nvSpPr>
          <p:spPr>
            <a:xfrm>
              <a:off x="7458162" y="4108727"/>
              <a:ext cx="185570" cy="5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40" extrusionOk="0">
                  <a:moveTo>
                    <a:pt x="0" y="5914"/>
                  </a:moveTo>
                  <a:cubicBezTo>
                    <a:pt x="0" y="5531"/>
                    <a:pt x="0" y="5149"/>
                    <a:pt x="121" y="5263"/>
                  </a:cubicBezTo>
                  <a:cubicBezTo>
                    <a:pt x="243" y="5378"/>
                    <a:pt x="485" y="5991"/>
                    <a:pt x="1092" y="7600"/>
                  </a:cubicBezTo>
                  <a:cubicBezTo>
                    <a:pt x="1699" y="9208"/>
                    <a:pt x="2670" y="11812"/>
                    <a:pt x="3276" y="14149"/>
                  </a:cubicBezTo>
                  <a:cubicBezTo>
                    <a:pt x="3883" y="16485"/>
                    <a:pt x="4126" y="18553"/>
                    <a:pt x="4004" y="19817"/>
                  </a:cubicBezTo>
                  <a:cubicBezTo>
                    <a:pt x="3883" y="21080"/>
                    <a:pt x="3398" y="21540"/>
                    <a:pt x="2912" y="21540"/>
                  </a:cubicBezTo>
                  <a:cubicBezTo>
                    <a:pt x="2427" y="21540"/>
                    <a:pt x="1942" y="21080"/>
                    <a:pt x="1699" y="19549"/>
                  </a:cubicBezTo>
                  <a:cubicBezTo>
                    <a:pt x="1456" y="18017"/>
                    <a:pt x="1456" y="15412"/>
                    <a:pt x="1942" y="12693"/>
                  </a:cubicBezTo>
                  <a:cubicBezTo>
                    <a:pt x="2427" y="9974"/>
                    <a:pt x="3398" y="7140"/>
                    <a:pt x="4369" y="5187"/>
                  </a:cubicBezTo>
                  <a:cubicBezTo>
                    <a:pt x="5339" y="3234"/>
                    <a:pt x="6310" y="2161"/>
                    <a:pt x="7160" y="1434"/>
                  </a:cubicBezTo>
                  <a:cubicBezTo>
                    <a:pt x="8009" y="706"/>
                    <a:pt x="8737" y="323"/>
                    <a:pt x="9708" y="131"/>
                  </a:cubicBezTo>
                  <a:cubicBezTo>
                    <a:pt x="10679" y="-60"/>
                    <a:pt x="11892" y="-60"/>
                    <a:pt x="13227" y="246"/>
                  </a:cubicBezTo>
                  <a:cubicBezTo>
                    <a:pt x="14562" y="553"/>
                    <a:pt x="16018" y="1166"/>
                    <a:pt x="17474" y="2200"/>
                  </a:cubicBezTo>
                  <a:cubicBezTo>
                    <a:pt x="18930" y="3234"/>
                    <a:pt x="20387" y="4689"/>
                    <a:pt x="20993" y="5608"/>
                  </a:cubicBezTo>
                  <a:cubicBezTo>
                    <a:pt x="21600" y="6527"/>
                    <a:pt x="21357" y="6910"/>
                    <a:pt x="19052" y="7331"/>
                  </a:cubicBezTo>
                  <a:cubicBezTo>
                    <a:pt x="16746" y="7753"/>
                    <a:pt x="12378" y="8212"/>
                    <a:pt x="9587" y="8442"/>
                  </a:cubicBezTo>
                  <a:cubicBezTo>
                    <a:pt x="6796" y="8672"/>
                    <a:pt x="5582" y="8672"/>
                    <a:pt x="4369" y="8595"/>
                  </a:cubicBezTo>
                  <a:cubicBezTo>
                    <a:pt x="3155" y="8519"/>
                    <a:pt x="1942" y="8366"/>
                    <a:pt x="1942" y="8366"/>
                  </a:cubicBezTo>
                  <a:cubicBezTo>
                    <a:pt x="1942" y="8366"/>
                    <a:pt x="3155" y="8519"/>
                    <a:pt x="4369" y="8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2" name="Line"/>
            <p:cNvSpPr/>
            <p:nvPr/>
          </p:nvSpPr>
          <p:spPr>
            <a:xfrm>
              <a:off x="7658415" y="4488077"/>
              <a:ext cx="2199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extrusionOk="0">
                  <a:moveTo>
                    <a:pt x="14516" y="0"/>
                  </a:moveTo>
                  <a:cubicBezTo>
                    <a:pt x="8625" y="4937"/>
                    <a:pt x="2734" y="9874"/>
                    <a:pt x="771" y="13371"/>
                  </a:cubicBezTo>
                  <a:cubicBezTo>
                    <a:pt x="-1193" y="16869"/>
                    <a:pt x="771" y="18926"/>
                    <a:pt x="4698" y="20057"/>
                  </a:cubicBezTo>
                  <a:cubicBezTo>
                    <a:pt x="8625" y="21189"/>
                    <a:pt x="14516" y="21394"/>
                    <a:pt x="20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3" name="Line"/>
            <p:cNvSpPr/>
            <p:nvPr/>
          </p:nvSpPr>
          <p:spPr>
            <a:xfrm>
              <a:off x="7724313" y="4555810"/>
              <a:ext cx="122551" cy="13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0849" extrusionOk="0">
                  <a:moveTo>
                    <a:pt x="12840" y="4255"/>
                  </a:moveTo>
                  <a:cubicBezTo>
                    <a:pt x="11423" y="3273"/>
                    <a:pt x="10007" y="2291"/>
                    <a:pt x="7882" y="2618"/>
                  </a:cubicBezTo>
                  <a:cubicBezTo>
                    <a:pt x="5758" y="2945"/>
                    <a:pt x="2925" y="4582"/>
                    <a:pt x="1332" y="7200"/>
                  </a:cubicBezTo>
                  <a:cubicBezTo>
                    <a:pt x="-262" y="9818"/>
                    <a:pt x="-616" y="13418"/>
                    <a:pt x="1332" y="16364"/>
                  </a:cubicBezTo>
                  <a:cubicBezTo>
                    <a:pt x="3279" y="19309"/>
                    <a:pt x="7528" y="21600"/>
                    <a:pt x="11246" y="20618"/>
                  </a:cubicBezTo>
                  <a:cubicBezTo>
                    <a:pt x="14964" y="19636"/>
                    <a:pt x="18151" y="15382"/>
                    <a:pt x="19568" y="11618"/>
                  </a:cubicBezTo>
                  <a:cubicBezTo>
                    <a:pt x="20984" y="7855"/>
                    <a:pt x="20630" y="4582"/>
                    <a:pt x="19568" y="2618"/>
                  </a:cubicBezTo>
                  <a:cubicBezTo>
                    <a:pt x="18505" y="655"/>
                    <a:pt x="16735" y="0"/>
                    <a:pt x="14433" y="0"/>
                  </a:cubicBezTo>
                  <a:cubicBezTo>
                    <a:pt x="12132" y="0"/>
                    <a:pt x="9299" y="655"/>
                    <a:pt x="6466" y="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4" name="Line"/>
            <p:cNvSpPr/>
            <p:nvPr/>
          </p:nvSpPr>
          <p:spPr>
            <a:xfrm>
              <a:off x="8612757" y="4220167"/>
              <a:ext cx="234885" cy="5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27" extrusionOk="0">
                  <a:moveTo>
                    <a:pt x="6408" y="5849"/>
                  </a:moveTo>
                  <a:cubicBezTo>
                    <a:pt x="6982" y="8186"/>
                    <a:pt x="7555" y="10523"/>
                    <a:pt x="7651" y="12941"/>
                  </a:cubicBezTo>
                  <a:cubicBezTo>
                    <a:pt x="7746" y="15359"/>
                    <a:pt x="7364" y="17858"/>
                    <a:pt x="6886" y="19389"/>
                  </a:cubicBezTo>
                  <a:cubicBezTo>
                    <a:pt x="6408" y="20920"/>
                    <a:pt x="5835" y="21484"/>
                    <a:pt x="5261" y="21525"/>
                  </a:cubicBezTo>
                  <a:cubicBezTo>
                    <a:pt x="4688" y="21565"/>
                    <a:pt x="4114" y="21081"/>
                    <a:pt x="4019" y="19469"/>
                  </a:cubicBezTo>
                  <a:cubicBezTo>
                    <a:pt x="3923" y="17858"/>
                    <a:pt x="4305" y="15117"/>
                    <a:pt x="5070" y="12337"/>
                  </a:cubicBezTo>
                  <a:cubicBezTo>
                    <a:pt x="5835" y="9556"/>
                    <a:pt x="6982" y="6735"/>
                    <a:pt x="8128" y="4720"/>
                  </a:cubicBezTo>
                  <a:cubicBezTo>
                    <a:pt x="9275" y="2705"/>
                    <a:pt x="10422" y="1496"/>
                    <a:pt x="11569" y="811"/>
                  </a:cubicBezTo>
                  <a:cubicBezTo>
                    <a:pt x="12716" y="126"/>
                    <a:pt x="13863" y="-35"/>
                    <a:pt x="14914" y="5"/>
                  </a:cubicBezTo>
                  <a:cubicBezTo>
                    <a:pt x="15966" y="46"/>
                    <a:pt x="16921" y="287"/>
                    <a:pt x="18068" y="892"/>
                  </a:cubicBezTo>
                  <a:cubicBezTo>
                    <a:pt x="19215" y="1496"/>
                    <a:pt x="20553" y="2464"/>
                    <a:pt x="21031" y="3390"/>
                  </a:cubicBezTo>
                  <a:cubicBezTo>
                    <a:pt x="21509" y="4317"/>
                    <a:pt x="21127" y="5204"/>
                    <a:pt x="18833" y="5889"/>
                  </a:cubicBezTo>
                  <a:cubicBezTo>
                    <a:pt x="16539" y="6574"/>
                    <a:pt x="12334" y="7058"/>
                    <a:pt x="9371" y="7299"/>
                  </a:cubicBezTo>
                  <a:cubicBezTo>
                    <a:pt x="6408" y="7541"/>
                    <a:pt x="4688" y="7541"/>
                    <a:pt x="3063" y="7461"/>
                  </a:cubicBezTo>
                  <a:cubicBezTo>
                    <a:pt x="1438" y="7380"/>
                    <a:pt x="-91" y="7219"/>
                    <a:pt x="5" y="7340"/>
                  </a:cubicBezTo>
                  <a:cubicBezTo>
                    <a:pt x="100" y="7461"/>
                    <a:pt x="1821" y="7864"/>
                    <a:pt x="3541" y="8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5" name="Line"/>
            <p:cNvSpPr/>
            <p:nvPr/>
          </p:nvSpPr>
          <p:spPr>
            <a:xfrm>
              <a:off x="8864840" y="4557927"/>
              <a:ext cx="15723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14" extrusionOk="0">
                  <a:moveTo>
                    <a:pt x="20055" y="0"/>
                  </a:moveTo>
                  <a:cubicBezTo>
                    <a:pt x="11955" y="2204"/>
                    <a:pt x="3855" y="4408"/>
                    <a:pt x="1155" y="7494"/>
                  </a:cubicBezTo>
                  <a:cubicBezTo>
                    <a:pt x="-1545" y="10580"/>
                    <a:pt x="1155" y="14547"/>
                    <a:pt x="2505" y="17082"/>
                  </a:cubicBezTo>
                  <a:cubicBezTo>
                    <a:pt x="3855" y="19616"/>
                    <a:pt x="3855" y="20718"/>
                    <a:pt x="5205" y="21159"/>
                  </a:cubicBezTo>
                  <a:cubicBezTo>
                    <a:pt x="6555" y="21600"/>
                    <a:pt x="9255" y="21380"/>
                    <a:pt x="11955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6" name="Line"/>
            <p:cNvSpPr/>
            <p:nvPr/>
          </p:nvSpPr>
          <p:spPr>
            <a:xfrm>
              <a:off x="9006999" y="4564277"/>
              <a:ext cx="196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20015" y="0"/>
                  </a:moveTo>
                  <a:cubicBezTo>
                    <a:pt x="11375" y="5806"/>
                    <a:pt x="2735" y="11613"/>
                    <a:pt x="575" y="15213"/>
                  </a:cubicBezTo>
                  <a:cubicBezTo>
                    <a:pt x="-1585" y="18813"/>
                    <a:pt x="2735" y="20206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7" name="Line"/>
            <p:cNvSpPr/>
            <p:nvPr/>
          </p:nvSpPr>
          <p:spPr>
            <a:xfrm>
              <a:off x="9115512" y="3002706"/>
              <a:ext cx="402927" cy="191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1" extrusionOk="0">
                  <a:moveTo>
                    <a:pt x="1350" y="1992"/>
                  </a:moveTo>
                  <a:cubicBezTo>
                    <a:pt x="1125" y="1588"/>
                    <a:pt x="900" y="1183"/>
                    <a:pt x="1575" y="862"/>
                  </a:cubicBezTo>
                  <a:cubicBezTo>
                    <a:pt x="2250" y="541"/>
                    <a:pt x="3825" y="303"/>
                    <a:pt x="6300" y="160"/>
                  </a:cubicBezTo>
                  <a:cubicBezTo>
                    <a:pt x="8775" y="18"/>
                    <a:pt x="12150" y="-30"/>
                    <a:pt x="14850" y="18"/>
                  </a:cubicBezTo>
                  <a:cubicBezTo>
                    <a:pt x="17550" y="65"/>
                    <a:pt x="19575" y="208"/>
                    <a:pt x="20588" y="589"/>
                  </a:cubicBezTo>
                  <a:cubicBezTo>
                    <a:pt x="21600" y="969"/>
                    <a:pt x="21600" y="1588"/>
                    <a:pt x="21037" y="2349"/>
                  </a:cubicBezTo>
                  <a:cubicBezTo>
                    <a:pt x="20475" y="3110"/>
                    <a:pt x="19350" y="4014"/>
                    <a:pt x="18281" y="4966"/>
                  </a:cubicBezTo>
                  <a:cubicBezTo>
                    <a:pt x="17212" y="5917"/>
                    <a:pt x="16200" y="6916"/>
                    <a:pt x="15413" y="7915"/>
                  </a:cubicBezTo>
                  <a:cubicBezTo>
                    <a:pt x="14625" y="8914"/>
                    <a:pt x="14063" y="9914"/>
                    <a:pt x="13500" y="10901"/>
                  </a:cubicBezTo>
                  <a:cubicBezTo>
                    <a:pt x="12937" y="11888"/>
                    <a:pt x="12375" y="12863"/>
                    <a:pt x="11981" y="13839"/>
                  </a:cubicBezTo>
                  <a:cubicBezTo>
                    <a:pt x="11587" y="14814"/>
                    <a:pt x="11363" y="15789"/>
                    <a:pt x="11306" y="16693"/>
                  </a:cubicBezTo>
                  <a:cubicBezTo>
                    <a:pt x="11250" y="17597"/>
                    <a:pt x="11363" y="18430"/>
                    <a:pt x="11419" y="19096"/>
                  </a:cubicBezTo>
                  <a:cubicBezTo>
                    <a:pt x="11475" y="19762"/>
                    <a:pt x="11475" y="20262"/>
                    <a:pt x="11587" y="20595"/>
                  </a:cubicBezTo>
                  <a:cubicBezTo>
                    <a:pt x="11700" y="20928"/>
                    <a:pt x="11925" y="21094"/>
                    <a:pt x="11644" y="21213"/>
                  </a:cubicBezTo>
                  <a:cubicBezTo>
                    <a:pt x="11363" y="21332"/>
                    <a:pt x="10575" y="21403"/>
                    <a:pt x="8888" y="21463"/>
                  </a:cubicBezTo>
                  <a:cubicBezTo>
                    <a:pt x="7200" y="21522"/>
                    <a:pt x="4613" y="21570"/>
                    <a:pt x="2981" y="21427"/>
                  </a:cubicBezTo>
                  <a:cubicBezTo>
                    <a:pt x="1350" y="21285"/>
                    <a:pt x="675" y="20951"/>
                    <a:pt x="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8" name="Line"/>
            <p:cNvSpPr/>
            <p:nvPr/>
          </p:nvSpPr>
          <p:spPr>
            <a:xfrm>
              <a:off x="3088727" y="293867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69" name="Line"/>
            <p:cNvSpPr/>
            <p:nvPr/>
          </p:nvSpPr>
          <p:spPr>
            <a:xfrm>
              <a:off x="3107777" y="29450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0" name="Line"/>
            <p:cNvSpPr/>
            <p:nvPr/>
          </p:nvSpPr>
          <p:spPr>
            <a:xfrm>
              <a:off x="3165562" y="2869252"/>
              <a:ext cx="2317751" cy="34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extrusionOk="0">
                  <a:moveTo>
                    <a:pt x="0" y="5173"/>
                  </a:moveTo>
                  <a:cubicBezTo>
                    <a:pt x="769" y="5040"/>
                    <a:pt x="1539" y="4906"/>
                    <a:pt x="2219" y="4640"/>
                  </a:cubicBezTo>
                  <a:cubicBezTo>
                    <a:pt x="2900" y="4373"/>
                    <a:pt x="3492" y="3973"/>
                    <a:pt x="4162" y="3373"/>
                  </a:cubicBezTo>
                  <a:cubicBezTo>
                    <a:pt x="4833" y="2773"/>
                    <a:pt x="5582" y="1973"/>
                    <a:pt x="6302" y="1373"/>
                  </a:cubicBezTo>
                  <a:cubicBezTo>
                    <a:pt x="7022" y="773"/>
                    <a:pt x="7713" y="373"/>
                    <a:pt x="8433" y="173"/>
                  </a:cubicBezTo>
                  <a:cubicBezTo>
                    <a:pt x="9153" y="-27"/>
                    <a:pt x="9902" y="-27"/>
                    <a:pt x="10622" y="40"/>
                  </a:cubicBezTo>
                  <a:cubicBezTo>
                    <a:pt x="11342" y="106"/>
                    <a:pt x="12033" y="240"/>
                    <a:pt x="12654" y="440"/>
                  </a:cubicBezTo>
                  <a:cubicBezTo>
                    <a:pt x="13276" y="640"/>
                    <a:pt x="13828" y="906"/>
                    <a:pt x="14380" y="1240"/>
                  </a:cubicBezTo>
                  <a:cubicBezTo>
                    <a:pt x="14933" y="1573"/>
                    <a:pt x="15485" y="1973"/>
                    <a:pt x="16106" y="2773"/>
                  </a:cubicBezTo>
                  <a:cubicBezTo>
                    <a:pt x="16728" y="3573"/>
                    <a:pt x="17418" y="4773"/>
                    <a:pt x="18010" y="6173"/>
                  </a:cubicBezTo>
                  <a:cubicBezTo>
                    <a:pt x="18602" y="7573"/>
                    <a:pt x="19095" y="9173"/>
                    <a:pt x="19568" y="11106"/>
                  </a:cubicBezTo>
                  <a:cubicBezTo>
                    <a:pt x="20042" y="13040"/>
                    <a:pt x="20495" y="15306"/>
                    <a:pt x="20831" y="17106"/>
                  </a:cubicBezTo>
                  <a:cubicBezTo>
                    <a:pt x="21166" y="18906"/>
                    <a:pt x="21383" y="20240"/>
                    <a:pt x="21600" y="21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1" name="Line"/>
            <p:cNvSpPr/>
            <p:nvPr/>
          </p:nvSpPr>
          <p:spPr>
            <a:xfrm>
              <a:off x="5496012" y="3237127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2" name="Line"/>
            <p:cNvSpPr/>
            <p:nvPr/>
          </p:nvSpPr>
          <p:spPr>
            <a:xfrm>
              <a:off x="2902935" y="2798977"/>
              <a:ext cx="2631178" cy="109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3" extrusionOk="0">
                  <a:moveTo>
                    <a:pt x="21567" y="12111"/>
                  </a:moveTo>
                  <a:cubicBezTo>
                    <a:pt x="21446" y="13151"/>
                    <a:pt x="21324" y="14192"/>
                    <a:pt x="21107" y="15066"/>
                  </a:cubicBezTo>
                  <a:cubicBezTo>
                    <a:pt x="20890" y="15940"/>
                    <a:pt x="20578" y="16647"/>
                    <a:pt x="20222" y="17168"/>
                  </a:cubicBezTo>
                  <a:cubicBezTo>
                    <a:pt x="19867" y="17688"/>
                    <a:pt x="19468" y="18021"/>
                    <a:pt x="19017" y="18395"/>
                  </a:cubicBezTo>
                  <a:cubicBezTo>
                    <a:pt x="18566" y="18770"/>
                    <a:pt x="18062" y="19186"/>
                    <a:pt x="17533" y="19561"/>
                  </a:cubicBezTo>
                  <a:cubicBezTo>
                    <a:pt x="17004" y="19935"/>
                    <a:pt x="16449" y="20268"/>
                    <a:pt x="15902" y="20476"/>
                  </a:cubicBezTo>
                  <a:cubicBezTo>
                    <a:pt x="15356" y="20684"/>
                    <a:pt x="14818" y="20768"/>
                    <a:pt x="14228" y="20872"/>
                  </a:cubicBezTo>
                  <a:cubicBezTo>
                    <a:pt x="13638" y="20976"/>
                    <a:pt x="12996" y="21101"/>
                    <a:pt x="12389" y="21205"/>
                  </a:cubicBezTo>
                  <a:cubicBezTo>
                    <a:pt x="11782" y="21309"/>
                    <a:pt x="11209" y="21392"/>
                    <a:pt x="10602" y="21454"/>
                  </a:cubicBezTo>
                  <a:cubicBezTo>
                    <a:pt x="9995" y="21517"/>
                    <a:pt x="9353" y="21558"/>
                    <a:pt x="8694" y="21579"/>
                  </a:cubicBezTo>
                  <a:cubicBezTo>
                    <a:pt x="8034" y="21600"/>
                    <a:pt x="7358" y="21600"/>
                    <a:pt x="6742" y="21558"/>
                  </a:cubicBezTo>
                  <a:cubicBezTo>
                    <a:pt x="6126" y="21517"/>
                    <a:pt x="5571" y="21434"/>
                    <a:pt x="4990" y="21267"/>
                  </a:cubicBezTo>
                  <a:cubicBezTo>
                    <a:pt x="4408" y="21101"/>
                    <a:pt x="3801" y="20851"/>
                    <a:pt x="3281" y="20580"/>
                  </a:cubicBezTo>
                  <a:cubicBezTo>
                    <a:pt x="2760" y="20310"/>
                    <a:pt x="2327" y="20018"/>
                    <a:pt x="1910" y="19498"/>
                  </a:cubicBezTo>
                  <a:cubicBezTo>
                    <a:pt x="1494" y="18978"/>
                    <a:pt x="1095" y="18229"/>
                    <a:pt x="774" y="17376"/>
                  </a:cubicBezTo>
                  <a:cubicBezTo>
                    <a:pt x="453" y="16523"/>
                    <a:pt x="210" y="15565"/>
                    <a:pt x="88" y="14566"/>
                  </a:cubicBezTo>
                  <a:cubicBezTo>
                    <a:pt x="-33" y="13568"/>
                    <a:pt x="-33" y="12527"/>
                    <a:pt x="114" y="11258"/>
                  </a:cubicBezTo>
                  <a:cubicBezTo>
                    <a:pt x="262" y="9988"/>
                    <a:pt x="557" y="8490"/>
                    <a:pt x="852" y="7158"/>
                  </a:cubicBezTo>
                  <a:cubicBezTo>
                    <a:pt x="1147" y="5827"/>
                    <a:pt x="1442" y="4661"/>
                    <a:pt x="1745" y="3683"/>
                  </a:cubicBezTo>
                  <a:cubicBezTo>
                    <a:pt x="2049" y="2705"/>
                    <a:pt x="2361" y="1914"/>
                    <a:pt x="2795" y="1332"/>
                  </a:cubicBezTo>
                  <a:cubicBezTo>
                    <a:pt x="3229" y="749"/>
                    <a:pt x="3784" y="375"/>
                    <a:pt x="43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3" name="Line"/>
            <p:cNvSpPr/>
            <p:nvPr/>
          </p:nvSpPr>
          <p:spPr>
            <a:xfrm>
              <a:off x="7286712" y="294502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4" name="Line"/>
            <p:cNvSpPr/>
            <p:nvPr/>
          </p:nvSpPr>
          <p:spPr>
            <a:xfrm>
              <a:off x="7788362" y="5053227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5" name="Line"/>
            <p:cNvSpPr/>
            <p:nvPr/>
          </p:nvSpPr>
          <p:spPr>
            <a:xfrm>
              <a:off x="7107766" y="2767488"/>
              <a:ext cx="965790" cy="229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8" extrusionOk="0">
                  <a:moveTo>
                    <a:pt x="8656" y="3220"/>
                  </a:moveTo>
                  <a:cubicBezTo>
                    <a:pt x="9033" y="2902"/>
                    <a:pt x="9410" y="2583"/>
                    <a:pt x="9670" y="2255"/>
                  </a:cubicBezTo>
                  <a:cubicBezTo>
                    <a:pt x="9929" y="1927"/>
                    <a:pt x="10071" y="1589"/>
                    <a:pt x="9906" y="1221"/>
                  </a:cubicBezTo>
                  <a:cubicBezTo>
                    <a:pt x="9741" y="853"/>
                    <a:pt x="9269" y="455"/>
                    <a:pt x="8703" y="226"/>
                  </a:cubicBezTo>
                  <a:cubicBezTo>
                    <a:pt x="8137" y="-2"/>
                    <a:pt x="7477" y="-62"/>
                    <a:pt x="6958" y="67"/>
                  </a:cubicBezTo>
                  <a:cubicBezTo>
                    <a:pt x="6439" y="197"/>
                    <a:pt x="6062" y="515"/>
                    <a:pt x="5496" y="1062"/>
                  </a:cubicBezTo>
                  <a:cubicBezTo>
                    <a:pt x="4930" y="1609"/>
                    <a:pt x="4176" y="2384"/>
                    <a:pt x="3468" y="3120"/>
                  </a:cubicBezTo>
                  <a:cubicBezTo>
                    <a:pt x="2761" y="3856"/>
                    <a:pt x="2100" y="4552"/>
                    <a:pt x="1534" y="5268"/>
                  </a:cubicBezTo>
                  <a:cubicBezTo>
                    <a:pt x="969" y="5984"/>
                    <a:pt x="497" y="6720"/>
                    <a:pt x="238" y="7436"/>
                  </a:cubicBezTo>
                  <a:cubicBezTo>
                    <a:pt x="-22" y="8152"/>
                    <a:pt x="-69" y="8848"/>
                    <a:pt x="96" y="9584"/>
                  </a:cubicBezTo>
                  <a:cubicBezTo>
                    <a:pt x="261" y="10320"/>
                    <a:pt x="638" y="11096"/>
                    <a:pt x="1039" y="11842"/>
                  </a:cubicBezTo>
                  <a:cubicBezTo>
                    <a:pt x="1440" y="12588"/>
                    <a:pt x="1865" y="13304"/>
                    <a:pt x="2265" y="14000"/>
                  </a:cubicBezTo>
                  <a:cubicBezTo>
                    <a:pt x="2666" y="14696"/>
                    <a:pt x="3044" y="15372"/>
                    <a:pt x="3586" y="16048"/>
                  </a:cubicBezTo>
                  <a:cubicBezTo>
                    <a:pt x="4128" y="16725"/>
                    <a:pt x="4836" y="17401"/>
                    <a:pt x="5543" y="18057"/>
                  </a:cubicBezTo>
                  <a:cubicBezTo>
                    <a:pt x="6251" y="18714"/>
                    <a:pt x="6958" y="19350"/>
                    <a:pt x="7665" y="19867"/>
                  </a:cubicBezTo>
                  <a:cubicBezTo>
                    <a:pt x="8373" y="20384"/>
                    <a:pt x="9080" y="20782"/>
                    <a:pt x="9906" y="21071"/>
                  </a:cubicBezTo>
                  <a:cubicBezTo>
                    <a:pt x="10731" y="21359"/>
                    <a:pt x="11674" y="21538"/>
                    <a:pt x="12523" y="21528"/>
                  </a:cubicBezTo>
                  <a:cubicBezTo>
                    <a:pt x="13372" y="21518"/>
                    <a:pt x="14127" y="21319"/>
                    <a:pt x="15023" y="20981"/>
                  </a:cubicBezTo>
                  <a:cubicBezTo>
                    <a:pt x="15919" y="20643"/>
                    <a:pt x="16956" y="20166"/>
                    <a:pt x="17900" y="19559"/>
                  </a:cubicBezTo>
                  <a:cubicBezTo>
                    <a:pt x="18843" y="18952"/>
                    <a:pt x="19692" y="18216"/>
                    <a:pt x="20281" y="17481"/>
                  </a:cubicBezTo>
                  <a:cubicBezTo>
                    <a:pt x="20871" y="16745"/>
                    <a:pt x="21201" y="16009"/>
                    <a:pt x="21366" y="15223"/>
                  </a:cubicBezTo>
                  <a:cubicBezTo>
                    <a:pt x="21531" y="14437"/>
                    <a:pt x="21531" y="13602"/>
                    <a:pt x="21507" y="12807"/>
                  </a:cubicBezTo>
                  <a:cubicBezTo>
                    <a:pt x="21484" y="12011"/>
                    <a:pt x="21437" y="11255"/>
                    <a:pt x="21248" y="10509"/>
                  </a:cubicBezTo>
                  <a:cubicBezTo>
                    <a:pt x="21059" y="9763"/>
                    <a:pt x="20729" y="9028"/>
                    <a:pt x="20376" y="8321"/>
                  </a:cubicBezTo>
                  <a:cubicBezTo>
                    <a:pt x="20022" y="7615"/>
                    <a:pt x="19645" y="6939"/>
                    <a:pt x="19173" y="6313"/>
                  </a:cubicBezTo>
                  <a:cubicBezTo>
                    <a:pt x="18701" y="5686"/>
                    <a:pt x="18135" y="5109"/>
                    <a:pt x="17145" y="4582"/>
                  </a:cubicBezTo>
                  <a:cubicBezTo>
                    <a:pt x="16155" y="4055"/>
                    <a:pt x="14740" y="3578"/>
                    <a:pt x="13466" y="3110"/>
                  </a:cubicBezTo>
                  <a:cubicBezTo>
                    <a:pt x="12193" y="2643"/>
                    <a:pt x="11061" y="2186"/>
                    <a:pt x="9811" y="1927"/>
                  </a:cubicBezTo>
                  <a:cubicBezTo>
                    <a:pt x="8562" y="1668"/>
                    <a:pt x="7194" y="1609"/>
                    <a:pt x="6321" y="1639"/>
                  </a:cubicBezTo>
                  <a:cubicBezTo>
                    <a:pt x="5449" y="1668"/>
                    <a:pt x="5072" y="1788"/>
                    <a:pt x="4694" y="1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6" name="Line"/>
            <p:cNvSpPr/>
            <p:nvPr/>
          </p:nvSpPr>
          <p:spPr>
            <a:xfrm>
              <a:off x="986877" y="572632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7" name="Line"/>
            <p:cNvSpPr/>
            <p:nvPr/>
          </p:nvSpPr>
          <p:spPr>
            <a:xfrm>
              <a:off x="987512" y="5437783"/>
              <a:ext cx="291246" cy="80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35" extrusionOk="0">
                  <a:moveTo>
                    <a:pt x="0" y="7388"/>
                  </a:moveTo>
                  <a:cubicBezTo>
                    <a:pt x="309" y="9145"/>
                    <a:pt x="617" y="10903"/>
                    <a:pt x="771" y="12972"/>
                  </a:cubicBezTo>
                  <a:cubicBezTo>
                    <a:pt x="926" y="15041"/>
                    <a:pt x="926" y="17422"/>
                    <a:pt x="926" y="18783"/>
                  </a:cubicBezTo>
                  <a:cubicBezTo>
                    <a:pt x="926" y="20144"/>
                    <a:pt x="926" y="20484"/>
                    <a:pt x="926" y="20824"/>
                  </a:cubicBezTo>
                  <a:cubicBezTo>
                    <a:pt x="926" y="21164"/>
                    <a:pt x="926" y="21504"/>
                    <a:pt x="1003" y="21533"/>
                  </a:cubicBezTo>
                  <a:cubicBezTo>
                    <a:pt x="1080" y="21561"/>
                    <a:pt x="1234" y="21278"/>
                    <a:pt x="1774" y="20030"/>
                  </a:cubicBezTo>
                  <a:cubicBezTo>
                    <a:pt x="2314" y="18783"/>
                    <a:pt x="3240" y="16572"/>
                    <a:pt x="4166" y="14389"/>
                  </a:cubicBezTo>
                  <a:cubicBezTo>
                    <a:pt x="5091" y="12207"/>
                    <a:pt x="6017" y="10052"/>
                    <a:pt x="7020" y="8040"/>
                  </a:cubicBezTo>
                  <a:cubicBezTo>
                    <a:pt x="8023" y="6027"/>
                    <a:pt x="9103" y="4156"/>
                    <a:pt x="10029" y="2909"/>
                  </a:cubicBezTo>
                  <a:cubicBezTo>
                    <a:pt x="10954" y="1662"/>
                    <a:pt x="11726" y="1038"/>
                    <a:pt x="12420" y="641"/>
                  </a:cubicBezTo>
                  <a:cubicBezTo>
                    <a:pt x="13114" y="244"/>
                    <a:pt x="13731" y="74"/>
                    <a:pt x="14503" y="18"/>
                  </a:cubicBezTo>
                  <a:cubicBezTo>
                    <a:pt x="15274" y="-39"/>
                    <a:pt x="16200" y="18"/>
                    <a:pt x="17357" y="471"/>
                  </a:cubicBezTo>
                  <a:cubicBezTo>
                    <a:pt x="18514" y="925"/>
                    <a:pt x="19903" y="1775"/>
                    <a:pt x="20674" y="2796"/>
                  </a:cubicBezTo>
                  <a:cubicBezTo>
                    <a:pt x="21446" y="3816"/>
                    <a:pt x="21600" y="5007"/>
                    <a:pt x="19903" y="6055"/>
                  </a:cubicBezTo>
                  <a:cubicBezTo>
                    <a:pt x="18206" y="7104"/>
                    <a:pt x="14657" y="8011"/>
                    <a:pt x="11803" y="8493"/>
                  </a:cubicBezTo>
                  <a:cubicBezTo>
                    <a:pt x="8949" y="8975"/>
                    <a:pt x="6789" y="9032"/>
                    <a:pt x="5169" y="9032"/>
                  </a:cubicBezTo>
                  <a:cubicBezTo>
                    <a:pt x="3549" y="9032"/>
                    <a:pt x="2469" y="8975"/>
                    <a:pt x="2083" y="8805"/>
                  </a:cubicBezTo>
                  <a:cubicBezTo>
                    <a:pt x="1697" y="8635"/>
                    <a:pt x="2006" y="8352"/>
                    <a:pt x="2314" y="8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8" name="Line"/>
            <p:cNvSpPr/>
            <p:nvPr/>
          </p:nvSpPr>
          <p:spPr>
            <a:xfrm>
              <a:off x="1318654" y="5251726"/>
              <a:ext cx="361009" cy="26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28" extrusionOk="0">
                  <a:moveTo>
                    <a:pt x="702" y="3466"/>
                  </a:moveTo>
                  <a:cubicBezTo>
                    <a:pt x="323" y="2780"/>
                    <a:pt x="-56" y="2095"/>
                    <a:pt x="7" y="1495"/>
                  </a:cubicBezTo>
                  <a:cubicBezTo>
                    <a:pt x="70" y="895"/>
                    <a:pt x="576" y="380"/>
                    <a:pt x="1649" y="123"/>
                  </a:cubicBezTo>
                  <a:cubicBezTo>
                    <a:pt x="2723" y="-134"/>
                    <a:pt x="4365" y="-134"/>
                    <a:pt x="5944" y="1580"/>
                  </a:cubicBezTo>
                  <a:cubicBezTo>
                    <a:pt x="7523" y="3295"/>
                    <a:pt x="9039" y="6723"/>
                    <a:pt x="9102" y="9980"/>
                  </a:cubicBezTo>
                  <a:cubicBezTo>
                    <a:pt x="9165" y="13237"/>
                    <a:pt x="7776" y="16323"/>
                    <a:pt x="6828" y="18209"/>
                  </a:cubicBezTo>
                  <a:cubicBezTo>
                    <a:pt x="5881" y="20095"/>
                    <a:pt x="5376" y="20780"/>
                    <a:pt x="5502" y="21123"/>
                  </a:cubicBezTo>
                  <a:cubicBezTo>
                    <a:pt x="5628" y="21466"/>
                    <a:pt x="6386" y="21466"/>
                    <a:pt x="9165" y="21380"/>
                  </a:cubicBezTo>
                  <a:cubicBezTo>
                    <a:pt x="11944" y="21295"/>
                    <a:pt x="16744" y="21123"/>
                    <a:pt x="21544" y="2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9" name="Line"/>
            <p:cNvSpPr/>
            <p:nvPr/>
          </p:nvSpPr>
          <p:spPr>
            <a:xfrm>
              <a:off x="1590762" y="5323017"/>
              <a:ext cx="233240" cy="90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77" extrusionOk="0">
                  <a:moveTo>
                    <a:pt x="14595" y="532"/>
                  </a:moveTo>
                  <a:cubicBezTo>
                    <a:pt x="14400" y="280"/>
                    <a:pt x="14205" y="27"/>
                    <a:pt x="14497" y="2"/>
                  </a:cubicBezTo>
                  <a:cubicBezTo>
                    <a:pt x="14789" y="-23"/>
                    <a:pt x="15568" y="179"/>
                    <a:pt x="16638" y="1113"/>
                  </a:cubicBezTo>
                  <a:cubicBezTo>
                    <a:pt x="17708" y="2046"/>
                    <a:pt x="19070" y="3712"/>
                    <a:pt x="20043" y="5528"/>
                  </a:cubicBezTo>
                  <a:cubicBezTo>
                    <a:pt x="21016" y="7345"/>
                    <a:pt x="21600" y="9313"/>
                    <a:pt x="21405" y="11256"/>
                  </a:cubicBezTo>
                  <a:cubicBezTo>
                    <a:pt x="21211" y="13199"/>
                    <a:pt x="20238" y="15117"/>
                    <a:pt x="17514" y="16682"/>
                  </a:cubicBezTo>
                  <a:cubicBezTo>
                    <a:pt x="14789" y="18246"/>
                    <a:pt x="10314" y="19457"/>
                    <a:pt x="7103" y="20189"/>
                  </a:cubicBezTo>
                  <a:cubicBezTo>
                    <a:pt x="3892" y="20921"/>
                    <a:pt x="1946" y="21173"/>
                    <a:pt x="973" y="21325"/>
                  </a:cubicBezTo>
                  <a:cubicBezTo>
                    <a:pt x="0" y="21476"/>
                    <a:pt x="0" y="21527"/>
                    <a:pt x="0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0" name="Line"/>
            <p:cNvSpPr/>
            <p:nvPr/>
          </p:nvSpPr>
          <p:spPr>
            <a:xfrm>
              <a:off x="454805" y="5396339"/>
              <a:ext cx="380308" cy="97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02" extrusionOk="0">
                  <a:moveTo>
                    <a:pt x="21207" y="980"/>
                  </a:moveTo>
                  <a:cubicBezTo>
                    <a:pt x="21089" y="652"/>
                    <a:pt x="20971" y="324"/>
                    <a:pt x="20617" y="136"/>
                  </a:cubicBezTo>
                  <a:cubicBezTo>
                    <a:pt x="20263" y="-51"/>
                    <a:pt x="19673" y="-98"/>
                    <a:pt x="18138" y="347"/>
                  </a:cubicBezTo>
                  <a:cubicBezTo>
                    <a:pt x="16604" y="792"/>
                    <a:pt x="14125" y="1729"/>
                    <a:pt x="11823" y="2830"/>
                  </a:cubicBezTo>
                  <a:cubicBezTo>
                    <a:pt x="9522" y="3932"/>
                    <a:pt x="7397" y="5197"/>
                    <a:pt x="5509" y="6672"/>
                  </a:cubicBezTo>
                  <a:cubicBezTo>
                    <a:pt x="3620" y="8148"/>
                    <a:pt x="1968" y="9835"/>
                    <a:pt x="964" y="11452"/>
                  </a:cubicBezTo>
                  <a:cubicBezTo>
                    <a:pt x="-39" y="13068"/>
                    <a:pt x="-393" y="14614"/>
                    <a:pt x="551" y="15997"/>
                  </a:cubicBezTo>
                  <a:cubicBezTo>
                    <a:pt x="1496" y="17379"/>
                    <a:pt x="3738" y="18597"/>
                    <a:pt x="6866" y="19464"/>
                  </a:cubicBezTo>
                  <a:cubicBezTo>
                    <a:pt x="9994" y="20331"/>
                    <a:pt x="14007" y="20846"/>
                    <a:pt x="16486" y="21127"/>
                  </a:cubicBezTo>
                  <a:cubicBezTo>
                    <a:pt x="18964" y="21408"/>
                    <a:pt x="19909" y="21455"/>
                    <a:pt x="20853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1" name="Line"/>
            <p:cNvSpPr/>
            <p:nvPr/>
          </p:nvSpPr>
          <p:spPr>
            <a:xfrm>
              <a:off x="1874081" y="6103602"/>
              <a:ext cx="145397" cy="21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28" extrusionOk="0">
                  <a:moveTo>
                    <a:pt x="18868" y="5249"/>
                  </a:moveTo>
                  <a:cubicBezTo>
                    <a:pt x="19177" y="3415"/>
                    <a:pt x="19486" y="1581"/>
                    <a:pt x="18868" y="664"/>
                  </a:cubicBezTo>
                  <a:cubicBezTo>
                    <a:pt x="18251" y="-253"/>
                    <a:pt x="16708" y="-253"/>
                    <a:pt x="14086" y="868"/>
                  </a:cubicBezTo>
                  <a:cubicBezTo>
                    <a:pt x="11463" y="1989"/>
                    <a:pt x="7760" y="4230"/>
                    <a:pt x="4983" y="7083"/>
                  </a:cubicBezTo>
                  <a:cubicBezTo>
                    <a:pt x="2206" y="9936"/>
                    <a:pt x="354" y="13400"/>
                    <a:pt x="46" y="16049"/>
                  </a:cubicBezTo>
                  <a:cubicBezTo>
                    <a:pt x="-263" y="18698"/>
                    <a:pt x="971" y="20532"/>
                    <a:pt x="4211" y="20939"/>
                  </a:cubicBezTo>
                  <a:cubicBezTo>
                    <a:pt x="7451" y="21347"/>
                    <a:pt x="12697" y="20328"/>
                    <a:pt x="16091" y="18290"/>
                  </a:cubicBezTo>
                  <a:cubicBezTo>
                    <a:pt x="19486" y="16253"/>
                    <a:pt x="21028" y="13196"/>
                    <a:pt x="21183" y="11158"/>
                  </a:cubicBezTo>
                  <a:cubicBezTo>
                    <a:pt x="21337" y="9121"/>
                    <a:pt x="20103" y="8102"/>
                    <a:pt x="18714" y="7694"/>
                  </a:cubicBezTo>
                  <a:cubicBezTo>
                    <a:pt x="17326" y="7287"/>
                    <a:pt x="15783" y="7490"/>
                    <a:pt x="14240" y="7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2" name="Line"/>
            <p:cNvSpPr/>
            <p:nvPr/>
          </p:nvSpPr>
          <p:spPr>
            <a:xfrm>
              <a:off x="2111776" y="6113677"/>
              <a:ext cx="158437" cy="20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34" extrusionOk="0">
                  <a:moveTo>
                    <a:pt x="20997" y="4629"/>
                  </a:moveTo>
                  <a:cubicBezTo>
                    <a:pt x="17070" y="4188"/>
                    <a:pt x="13142" y="3747"/>
                    <a:pt x="9496" y="5290"/>
                  </a:cubicBezTo>
                  <a:cubicBezTo>
                    <a:pt x="5849" y="6833"/>
                    <a:pt x="2483" y="10359"/>
                    <a:pt x="940" y="13445"/>
                  </a:cubicBezTo>
                  <a:cubicBezTo>
                    <a:pt x="-603" y="16531"/>
                    <a:pt x="-322" y="19176"/>
                    <a:pt x="2342" y="20388"/>
                  </a:cubicBezTo>
                  <a:cubicBezTo>
                    <a:pt x="5007" y="21600"/>
                    <a:pt x="10057" y="21380"/>
                    <a:pt x="13703" y="19396"/>
                  </a:cubicBezTo>
                  <a:cubicBezTo>
                    <a:pt x="17350" y="17412"/>
                    <a:pt x="19594" y="13665"/>
                    <a:pt x="19454" y="10139"/>
                  </a:cubicBezTo>
                  <a:cubicBezTo>
                    <a:pt x="19314" y="6612"/>
                    <a:pt x="16789" y="3306"/>
                    <a:pt x="142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3" name="Line"/>
            <p:cNvSpPr/>
            <p:nvPr/>
          </p:nvSpPr>
          <p:spPr>
            <a:xfrm>
              <a:off x="2855409" y="5872377"/>
              <a:ext cx="30380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extrusionOk="0">
                  <a:moveTo>
                    <a:pt x="1729" y="0"/>
                  </a:moveTo>
                  <a:cubicBezTo>
                    <a:pt x="829" y="0"/>
                    <a:pt x="-71" y="0"/>
                    <a:pt x="4" y="400"/>
                  </a:cubicBezTo>
                  <a:cubicBezTo>
                    <a:pt x="79" y="800"/>
                    <a:pt x="1129" y="1600"/>
                    <a:pt x="3979" y="3200"/>
                  </a:cubicBezTo>
                  <a:cubicBezTo>
                    <a:pt x="6829" y="4800"/>
                    <a:pt x="11479" y="7200"/>
                    <a:pt x="14704" y="10400"/>
                  </a:cubicBezTo>
                  <a:cubicBezTo>
                    <a:pt x="17929" y="13600"/>
                    <a:pt x="19729" y="17600"/>
                    <a:pt x="215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4" name="Line"/>
            <p:cNvSpPr/>
            <p:nvPr/>
          </p:nvSpPr>
          <p:spPr>
            <a:xfrm>
              <a:off x="2873190" y="6081927"/>
              <a:ext cx="362223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82" extrusionOk="0">
                  <a:moveTo>
                    <a:pt x="1147" y="10800"/>
                  </a:moveTo>
                  <a:cubicBezTo>
                    <a:pt x="519" y="14400"/>
                    <a:pt x="-109" y="18000"/>
                    <a:pt x="17" y="19800"/>
                  </a:cubicBezTo>
                  <a:cubicBezTo>
                    <a:pt x="142" y="21600"/>
                    <a:pt x="1021" y="21600"/>
                    <a:pt x="4098" y="18000"/>
                  </a:cubicBezTo>
                  <a:cubicBezTo>
                    <a:pt x="7175" y="14400"/>
                    <a:pt x="12449" y="7200"/>
                    <a:pt x="15714" y="3600"/>
                  </a:cubicBezTo>
                  <a:cubicBezTo>
                    <a:pt x="18979" y="0"/>
                    <a:pt x="20235" y="0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5" name="Line"/>
            <p:cNvSpPr/>
            <p:nvPr/>
          </p:nvSpPr>
          <p:spPr>
            <a:xfrm>
              <a:off x="3857712" y="5677935"/>
              <a:ext cx="228237" cy="67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91" extrusionOk="0">
                  <a:moveTo>
                    <a:pt x="0" y="7033"/>
                  </a:moveTo>
                  <a:cubicBezTo>
                    <a:pt x="589" y="9064"/>
                    <a:pt x="1178" y="11095"/>
                    <a:pt x="1473" y="13364"/>
                  </a:cubicBezTo>
                  <a:cubicBezTo>
                    <a:pt x="1767" y="15632"/>
                    <a:pt x="1767" y="18137"/>
                    <a:pt x="1669" y="19593"/>
                  </a:cubicBezTo>
                  <a:cubicBezTo>
                    <a:pt x="1571" y="21049"/>
                    <a:pt x="1375" y="21455"/>
                    <a:pt x="1276" y="21489"/>
                  </a:cubicBezTo>
                  <a:cubicBezTo>
                    <a:pt x="1178" y="21523"/>
                    <a:pt x="1178" y="21184"/>
                    <a:pt x="1178" y="19593"/>
                  </a:cubicBezTo>
                  <a:cubicBezTo>
                    <a:pt x="1178" y="18002"/>
                    <a:pt x="1178" y="15158"/>
                    <a:pt x="1178" y="12348"/>
                  </a:cubicBezTo>
                  <a:cubicBezTo>
                    <a:pt x="1178" y="9538"/>
                    <a:pt x="1178" y="6762"/>
                    <a:pt x="2062" y="4764"/>
                  </a:cubicBezTo>
                  <a:cubicBezTo>
                    <a:pt x="2945" y="2767"/>
                    <a:pt x="4713" y="1548"/>
                    <a:pt x="6873" y="837"/>
                  </a:cubicBezTo>
                  <a:cubicBezTo>
                    <a:pt x="9033" y="126"/>
                    <a:pt x="11585" y="-77"/>
                    <a:pt x="14040" y="25"/>
                  </a:cubicBezTo>
                  <a:cubicBezTo>
                    <a:pt x="16495" y="126"/>
                    <a:pt x="18851" y="532"/>
                    <a:pt x="20127" y="1243"/>
                  </a:cubicBezTo>
                  <a:cubicBezTo>
                    <a:pt x="21404" y="1954"/>
                    <a:pt x="21600" y="2970"/>
                    <a:pt x="20225" y="3884"/>
                  </a:cubicBezTo>
                  <a:cubicBezTo>
                    <a:pt x="18851" y="4798"/>
                    <a:pt x="15905" y="5611"/>
                    <a:pt x="12567" y="6186"/>
                  </a:cubicBezTo>
                  <a:cubicBezTo>
                    <a:pt x="9229" y="6762"/>
                    <a:pt x="5498" y="7100"/>
                    <a:pt x="3436" y="7439"/>
                  </a:cubicBezTo>
                  <a:cubicBezTo>
                    <a:pt x="1375" y="7778"/>
                    <a:pt x="982" y="8116"/>
                    <a:pt x="589" y="8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6" name="Line"/>
            <p:cNvSpPr/>
            <p:nvPr/>
          </p:nvSpPr>
          <p:spPr>
            <a:xfrm>
              <a:off x="3991620" y="6213668"/>
              <a:ext cx="139143" cy="14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87" extrusionOk="0">
                  <a:moveTo>
                    <a:pt x="12678" y="9629"/>
                  </a:moveTo>
                  <a:cubicBezTo>
                    <a:pt x="12350" y="8064"/>
                    <a:pt x="12023" y="6499"/>
                    <a:pt x="11859" y="4777"/>
                  </a:cubicBezTo>
                  <a:cubicBezTo>
                    <a:pt x="11696" y="3055"/>
                    <a:pt x="11696" y="1177"/>
                    <a:pt x="10878" y="395"/>
                  </a:cubicBezTo>
                  <a:cubicBezTo>
                    <a:pt x="10059" y="-388"/>
                    <a:pt x="8423" y="-75"/>
                    <a:pt x="6459" y="1960"/>
                  </a:cubicBezTo>
                  <a:cubicBezTo>
                    <a:pt x="4496" y="3995"/>
                    <a:pt x="2205" y="7751"/>
                    <a:pt x="1059" y="10569"/>
                  </a:cubicBezTo>
                  <a:cubicBezTo>
                    <a:pt x="-86" y="13386"/>
                    <a:pt x="-86" y="15264"/>
                    <a:pt x="78" y="16986"/>
                  </a:cubicBezTo>
                  <a:cubicBezTo>
                    <a:pt x="241" y="18708"/>
                    <a:pt x="569" y="20273"/>
                    <a:pt x="2205" y="20742"/>
                  </a:cubicBezTo>
                  <a:cubicBezTo>
                    <a:pt x="3841" y="21212"/>
                    <a:pt x="6787" y="20586"/>
                    <a:pt x="8587" y="18238"/>
                  </a:cubicBezTo>
                  <a:cubicBezTo>
                    <a:pt x="10387" y="15890"/>
                    <a:pt x="11041" y="11821"/>
                    <a:pt x="11205" y="9003"/>
                  </a:cubicBezTo>
                  <a:cubicBezTo>
                    <a:pt x="11369" y="6186"/>
                    <a:pt x="11041" y="4621"/>
                    <a:pt x="11369" y="4621"/>
                  </a:cubicBezTo>
                  <a:cubicBezTo>
                    <a:pt x="11696" y="4621"/>
                    <a:pt x="12678" y="6186"/>
                    <a:pt x="14478" y="7595"/>
                  </a:cubicBezTo>
                  <a:cubicBezTo>
                    <a:pt x="16278" y="9003"/>
                    <a:pt x="18896" y="10255"/>
                    <a:pt x="21514" y="1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7" name="Line"/>
            <p:cNvSpPr/>
            <p:nvPr/>
          </p:nvSpPr>
          <p:spPr>
            <a:xfrm>
              <a:off x="4136180" y="6211308"/>
              <a:ext cx="86161" cy="12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0739" extrusionOk="0">
                  <a:moveTo>
                    <a:pt x="9263" y="11957"/>
                  </a:moveTo>
                  <a:cubicBezTo>
                    <a:pt x="11272" y="10928"/>
                    <a:pt x="13281" y="9900"/>
                    <a:pt x="14537" y="7843"/>
                  </a:cubicBezTo>
                  <a:cubicBezTo>
                    <a:pt x="15793" y="5785"/>
                    <a:pt x="16295" y="2700"/>
                    <a:pt x="15290" y="1157"/>
                  </a:cubicBezTo>
                  <a:cubicBezTo>
                    <a:pt x="14286" y="-386"/>
                    <a:pt x="11774" y="-386"/>
                    <a:pt x="9011" y="1157"/>
                  </a:cubicBezTo>
                  <a:cubicBezTo>
                    <a:pt x="6249" y="2700"/>
                    <a:pt x="3235" y="5785"/>
                    <a:pt x="1476" y="9043"/>
                  </a:cubicBezTo>
                  <a:cubicBezTo>
                    <a:pt x="-282" y="12300"/>
                    <a:pt x="-784" y="15728"/>
                    <a:pt x="1728" y="17957"/>
                  </a:cubicBezTo>
                  <a:cubicBezTo>
                    <a:pt x="4239" y="20185"/>
                    <a:pt x="9765" y="21214"/>
                    <a:pt x="13532" y="20528"/>
                  </a:cubicBezTo>
                  <a:cubicBezTo>
                    <a:pt x="17300" y="19843"/>
                    <a:pt x="19309" y="17443"/>
                    <a:pt x="20063" y="14528"/>
                  </a:cubicBezTo>
                  <a:cubicBezTo>
                    <a:pt x="20816" y="11614"/>
                    <a:pt x="20314" y="8185"/>
                    <a:pt x="19811" y="4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8" name="Line"/>
            <p:cNvSpPr/>
            <p:nvPr/>
          </p:nvSpPr>
          <p:spPr>
            <a:xfrm>
              <a:off x="4308562" y="6012077"/>
              <a:ext cx="190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5280"/>
                    <a:pt x="8640" y="10560"/>
                    <a:pt x="11880" y="14160"/>
                  </a:cubicBezTo>
                  <a:cubicBezTo>
                    <a:pt x="15120" y="17760"/>
                    <a:pt x="17280" y="19680"/>
                    <a:pt x="18720" y="20640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9" name="Line"/>
            <p:cNvSpPr/>
            <p:nvPr/>
          </p:nvSpPr>
          <p:spPr>
            <a:xfrm>
              <a:off x="4353012" y="6007428"/>
              <a:ext cx="158751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extrusionOk="0">
                  <a:moveTo>
                    <a:pt x="21600" y="913"/>
                  </a:moveTo>
                  <a:cubicBezTo>
                    <a:pt x="19872" y="386"/>
                    <a:pt x="18144" y="-141"/>
                    <a:pt x="16848" y="35"/>
                  </a:cubicBezTo>
                  <a:cubicBezTo>
                    <a:pt x="15552" y="210"/>
                    <a:pt x="14688" y="1088"/>
                    <a:pt x="12528" y="3722"/>
                  </a:cubicBezTo>
                  <a:cubicBezTo>
                    <a:pt x="10368" y="6357"/>
                    <a:pt x="6912" y="10747"/>
                    <a:pt x="4608" y="13996"/>
                  </a:cubicBezTo>
                  <a:cubicBezTo>
                    <a:pt x="2304" y="17244"/>
                    <a:pt x="1152" y="19352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0" name="Line"/>
            <p:cNvSpPr/>
            <p:nvPr/>
          </p:nvSpPr>
          <p:spPr>
            <a:xfrm>
              <a:off x="4727662" y="591682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1" name="Line"/>
            <p:cNvSpPr/>
            <p:nvPr/>
          </p:nvSpPr>
          <p:spPr>
            <a:xfrm>
              <a:off x="4734012" y="5662395"/>
              <a:ext cx="234816" cy="61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67" extrusionOk="0">
                  <a:moveTo>
                    <a:pt x="0" y="8700"/>
                  </a:moveTo>
                  <a:cubicBezTo>
                    <a:pt x="1147" y="9368"/>
                    <a:pt x="2294" y="10036"/>
                    <a:pt x="3058" y="11780"/>
                  </a:cubicBezTo>
                  <a:cubicBezTo>
                    <a:pt x="3823" y="13525"/>
                    <a:pt x="4205" y="16345"/>
                    <a:pt x="4301" y="18015"/>
                  </a:cubicBezTo>
                  <a:cubicBezTo>
                    <a:pt x="4396" y="19686"/>
                    <a:pt x="4205" y="20205"/>
                    <a:pt x="3727" y="20651"/>
                  </a:cubicBezTo>
                  <a:cubicBezTo>
                    <a:pt x="3250" y="21096"/>
                    <a:pt x="2485" y="21467"/>
                    <a:pt x="1912" y="21467"/>
                  </a:cubicBezTo>
                  <a:cubicBezTo>
                    <a:pt x="1338" y="21467"/>
                    <a:pt x="956" y="21096"/>
                    <a:pt x="669" y="19797"/>
                  </a:cubicBezTo>
                  <a:cubicBezTo>
                    <a:pt x="382" y="18498"/>
                    <a:pt x="191" y="16271"/>
                    <a:pt x="478" y="13673"/>
                  </a:cubicBezTo>
                  <a:cubicBezTo>
                    <a:pt x="765" y="11075"/>
                    <a:pt x="1529" y="8106"/>
                    <a:pt x="2389" y="5954"/>
                  </a:cubicBezTo>
                  <a:cubicBezTo>
                    <a:pt x="3250" y="3801"/>
                    <a:pt x="4205" y="2465"/>
                    <a:pt x="5065" y="1611"/>
                  </a:cubicBezTo>
                  <a:cubicBezTo>
                    <a:pt x="5926" y="758"/>
                    <a:pt x="6690" y="387"/>
                    <a:pt x="7550" y="164"/>
                  </a:cubicBezTo>
                  <a:cubicBezTo>
                    <a:pt x="8411" y="-59"/>
                    <a:pt x="9366" y="-133"/>
                    <a:pt x="11660" y="461"/>
                  </a:cubicBezTo>
                  <a:cubicBezTo>
                    <a:pt x="13954" y="1055"/>
                    <a:pt x="17586" y="2316"/>
                    <a:pt x="19497" y="3653"/>
                  </a:cubicBezTo>
                  <a:cubicBezTo>
                    <a:pt x="21409" y="4989"/>
                    <a:pt x="21600" y="6399"/>
                    <a:pt x="20644" y="7475"/>
                  </a:cubicBezTo>
                  <a:cubicBezTo>
                    <a:pt x="19688" y="8552"/>
                    <a:pt x="17586" y="9294"/>
                    <a:pt x="14814" y="9739"/>
                  </a:cubicBezTo>
                  <a:cubicBezTo>
                    <a:pt x="12042" y="10185"/>
                    <a:pt x="8602" y="10333"/>
                    <a:pt x="6595" y="10556"/>
                  </a:cubicBezTo>
                  <a:cubicBezTo>
                    <a:pt x="4588" y="10778"/>
                    <a:pt x="4014" y="11075"/>
                    <a:pt x="3441" y="1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2" name="Line"/>
            <p:cNvSpPr/>
            <p:nvPr/>
          </p:nvSpPr>
          <p:spPr>
            <a:xfrm>
              <a:off x="4912313" y="6227977"/>
              <a:ext cx="128617" cy="12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0958" extrusionOk="0">
                  <a:moveTo>
                    <a:pt x="16640" y="0"/>
                  </a:moveTo>
                  <a:cubicBezTo>
                    <a:pt x="12111" y="0"/>
                    <a:pt x="7582" y="0"/>
                    <a:pt x="4446" y="2125"/>
                  </a:cubicBezTo>
                  <a:cubicBezTo>
                    <a:pt x="1311" y="4249"/>
                    <a:pt x="-431" y="8498"/>
                    <a:pt x="92" y="12216"/>
                  </a:cubicBezTo>
                  <a:cubicBezTo>
                    <a:pt x="614" y="15934"/>
                    <a:pt x="3401" y="19121"/>
                    <a:pt x="6711" y="20361"/>
                  </a:cubicBezTo>
                  <a:cubicBezTo>
                    <a:pt x="10021" y="21600"/>
                    <a:pt x="13853" y="20892"/>
                    <a:pt x="16640" y="18413"/>
                  </a:cubicBezTo>
                  <a:cubicBezTo>
                    <a:pt x="19427" y="15934"/>
                    <a:pt x="21169" y="11685"/>
                    <a:pt x="21169" y="8675"/>
                  </a:cubicBezTo>
                  <a:cubicBezTo>
                    <a:pt x="21169" y="5666"/>
                    <a:pt x="19427" y="3895"/>
                    <a:pt x="17685" y="3010"/>
                  </a:cubicBezTo>
                  <a:cubicBezTo>
                    <a:pt x="15943" y="2125"/>
                    <a:pt x="14201" y="2125"/>
                    <a:pt x="13330" y="3010"/>
                  </a:cubicBezTo>
                  <a:cubicBezTo>
                    <a:pt x="12459" y="3895"/>
                    <a:pt x="12459" y="5666"/>
                    <a:pt x="12459" y="7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3" name="Line"/>
            <p:cNvSpPr/>
            <p:nvPr/>
          </p:nvSpPr>
          <p:spPr>
            <a:xfrm>
              <a:off x="5118496" y="6192887"/>
              <a:ext cx="117074" cy="17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698" extrusionOk="0">
                  <a:moveTo>
                    <a:pt x="11881" y="7178"/>
                  </a:moveTo>
                  <a:cubicBezTo>
                    <a:pt x="13018" y="6173"/>
                    <a:pt x="14155" y="5169"/>
                    <a:pt x="14913" y="3787"/>
                  </a:cubicBezTo>
                  <a:cubicBezTo>
                    <a:pt x="15671" y="2406"/>
                    <a:pt x="16050" y="648"/>
                    <a:pt x="15102" y="145"/>
                  </a:cubicBezTo>
                  <a:cubicBezTo>
                    <a:pt x="14155" y="-357"/>
                    <a:pt x="11881" y="396"/>
                    <a:pt x="9229" y="3159"/>
                  </a:cubicBezTo>
                  <a:cubicBezTo>
                    <a:pt x="6576" y="5922"/>
                    <a:pt x="3544" y="10694"/>
                    <a:pt x="1839" y="13708"/>
                  </a:cubicBezTo>
                  <a:cubicBezTo>
                    <a:pt x="134" y="16722"/>
                    <a:pt x="-245" y="17978"/>
                    <a:pt x="134" y="19108"/>
                  </a:cubicBezTo>
                  <a:cubicBezTo>
                    <a:pt x="513" y="20238"/>
                    <a:pt x="1650" y="21243"/>
                    <a:pt x="5060" y="20364"/>
                  </a:cubicBezTo>
                  <a:cubicBezTo>
                    <a:pt x="8471" y="19485"/>
                    <a:pt x="14155" y="16722"/>
                    <a:pt x="17376" y="14085"/>
                  </a:cubicBezTo>
                  <a:cubicBezTo>
                    <a:pt x="20597" y="11448"/>
                    <a:pt x="21355" y="8936"/>
                    <a:pt x="20787" y="6927"/>
                  </a:cubicBezTo>
                  <a:cubicBezTo>
                    <a:pt x="20218" y="4917"/>
                    <a:pt x="18323" y="3410"/>
                    <a:pt x="16429" y="1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4" name="Line"/>
            <p:cNvSpPr/>
            <p:nvPr/>
          </p:nvSpPr>
          <p:spPr>
            <a:xfrm>
              <a:off x="5730962" y="6012077"/>
              <a:ext cx="406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12" y="7200"/>
                    <a:pt x="5625" y="14400"/>
                    <a:pt x="8888" y="14400"/>
                  </a:cubicBezTo>
                  <a:cubicBezTo>
                    <a:pt x="12150" y="14400"/>
                    <a:pt x="15862" y="7200"/>
                    <a:pt x="18056" y="7200"/>
                  </a:cubicBezTo>
                  <a:cubicBezTo>
                    <a:pt x="20250" y="7200"/>
                    <a:pt x="2092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5" name="Line"/>
            <p:cNvSpPr/>
            <p:nvPr/>
          </p:nvSpPr>
          <p:spPr>
            <a:xfrm>
              <a:off x="5953212" y="5859677"/>
              <a:ext cx="190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2257"/>
                    <a:pt x="14400" y="4513"/>
                    <a:pt x="16800" y="7576"/>
                  </a:cubicBezTo>
                  <a:cubicBezTo>
                    <a:pt x="19200" y="10639"/>
                    <a:pt x="16800" y="14507"/>
                    <a:pt x="16800" y="16979"/>
                  </a:cubicBezTo>
                  <a:cubicBezTo>
                    <a:pt x="16800" y="19451"/>
                    <a:pt x="19200" y="205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6" name="Line"/>
            <p:cNvSpPr/>
            <p:nvPr/>
          </p:nvSpPr>
          <p:spPr>
            <a:xfrm>
              <a:off x="6550112" y="587872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7" name="Line"/>
            <p:cNvSpPr/>
            <p:nvPr/>
          </p:nvSpPr>
          <p:spPr>
            <a:xfrm>
              <a:off x="6530499" y="5665783"/>
              <a:ext cx="228670" cy="5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80" extrusionOk="0">
                  <a:moveTo>
                    <a:pt x="1803" y="7733"/>
                  </a:moveTo>
                  <a:cubicBezTo>
                    <a:pt x="1025" y="8041"/>
                    <a:pt x="246" y="8348"/>
                    <a:pt x="52" y="9348"/>
                  </a:cubicBezTo>
                  <a:cubicBezTo>
                    <a:pt x="-143" y="10347"/>
                    <a:pt x="246" y="12038"/>
                    <a:pt x="635" y="14037"/>
                  </a:cubicBezTo>
                  <a:cubicBezTo>
                    <a:pt x="1025" y="16035"/>
                    <a:pt x="1414" y="18341"/>
                    <a:pt x="1511" y="19686"/>
                  </a:cubicBezTo>
                  <a:cubicBezTo>
                    <a:pt x="1608" y="21032"/>
                    <a:pt x="1414" y="21416"/>
                    <a:pt x="1219" y="21378"/>
                  </a:cubicBezTo>
                  <a:cubicBezTo>
                    <a:pt x="1025" y="21339"/>
                    <a:pt x="830" y="20878"/>
                    <a:pt x="733" y="19264"/>
                  </a:cubicBezTo>
                  <a:cubicBezTo>
                    <a:pt x="635" y="17649"/>
                    <a:pt x="635" y="14882"/>
                    <a:pt x="1122" y="12038"/>
                  </a:cubicBezTo>
                  <a:cubicBezTo>
                    <a:pt x="1608" y="9194"/>
                    <a:pt x="2581" y="6273"/>
                    <a:pt x="3554" y="4274"/>
                  </a:cubicBezTo>
                  <a:cubicBezTo>
                    <a:pt x="4527" y="2276"/>
                    <a:pt x="5500" y="1200"/>
                    <a:pt x="6960" y="585"/>
                  </a:cubicBezTo>
                  <a:cubicBezTo>
                    <a:pt x="8419" y="-30"/>
                    <a:pt x="10365" y="-184"/>
                    <a:pt x="12798" y="239"/>
                  </a:cubicBezTo>
                  <a:cubicBezTo>
                    <a:pt x="15230" y="662"/>
                    <a:pt x="18149" y="1661"/>
                    <a:pt x="19706" y="2622"/>
                  </a:cubicBezTo>
                  <a:cubicBezTo>
                    <a:pt x="21262" y="3583"/>
                    <a:pt x="21457" y="4505"/>
                    <a:pt x="20192" y="5351"/>
                  </a:cubicBezTo>
                  <a:cubicBezTo>
                    <a:pt x="18927" y="6196"/>
                    <a:pt x="16203" y="6965"/>
                    <a:pt x="12992" y="7503"/>
                  </a:cubicBezTo>
                  <a:cubicBezTo>
                    <a:pt x="9781" y="8041"/>
                    <a:pt x="6084" y="8348"/>
                    <a:pt x="3943" y="8771"/>
                  </a:cubicBezTo>
                  <a:cubicBezTo>
                    <a:pt x="1803" y="9194"/>
                    <a:pt x="1219" y="9732"/>
                    <a:pt x="635" y="10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8" name="Line"/>
            <p:cNvSpPr/>
            <p:nvPr/>
          </p:nvSpPr>
          <p:spPr>
            <a:xfrm>
              <a:off x="6708323" y="6182964"/>
              <a:ext cx="81644" cy="12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049" extrusionOk="0">
                  <a:moveTo>
                    <a:pt x="19578" y="1156"/>
                  </a:moveTo>
                  <a:cubicBezTo>
                    <a:pt x="16338" y="448"/>
                    <a:pt x="13098" y="-260"/>
                    <a:pt x="10668" y="94"/>
                  </a:cubicBezTo>
                  <a:cubicBezTo>
                    <a:pt x="8238" y="448"/>
                    <a:pt x="6618" y="1865"/>
                    <a:pt x="4728" y="4697"/>
                  </a:cubicBezTo>
                  <a:cubicBezTo>
                    <a:pt x="2838" y="7530"/>
                    <a:pt x="678" y="11779"/>
                    <a:pt x="138" y="14789"/>
                  </a:cubicBezTo>
                  <a:cubicBezTo>
                    <a:pt x="-402" y="17799"/>
                    <a:pt x="678" y="19570"/>
                    <a:pt x="2838" y="20455"/>
                  </a:cubicBezTo>
                  <a:cubicBezTo>
                    <a:pt x="4998" y="21340"/>
                    <a:pt x="8238" y="21340"/>
                    <a:pt x="11478" y="19747"/>
                  </a:cubicBezTo>
                  <a:cubicBezTo>
                    <a:pt x="14718" y="18153"/>
                    <a:pt x="17958" y="14966"/>
                    <a:pt x="19578" y="12133"/>
                  </a:cubicBezTo>
                  <a:cubicBezTo>
                    <a:pt x="21198" y="9301"/>
                    <a:pt x="21198" y="6822"/>
                    <a:pt x="19848" y="5051"/>
                  </a:cubicBezTo>
                  <a:cubicBezTo>
                    <a:pt x="18498" y="3281"/>
                    <a:pt x="15798" y="2219"/>
                    <a:pt x="15528" y="2219"/>
                  </a:cubicBezTo>
                  <a:cubicBezTo>
                    <a:pt x="15258" y="2219"/>
                    <a:pt x="17418" y="3281"/>
                    <a:pt x="19578" y="4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99" name="Line"/>
            <p:cNvSpPr/>
            <p:nvPr/>
          </p:nvSpPr>
          <p:spPr>
            <a:xfrm>
              <a:off x="6918412" y="6189877"/>
              <a:ext cx="139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0" y="0"/>
                  </a:moveTo>
                  <a:cubicBezTo>
                    <a:pt x="9257" y="2731"/>
                    <a:pt x="18514" y="5462"/>
                    <a:pt x="20057" y="9062"/>
                  </a:cubicBezTo>
                  <a:cubicBezTo>
                    <a:pt x="21600" y="12662"/>
                    <a:pt x="15429" y="17131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00" name="Line"/>
            <p:cNvSpPr/>
            <p:nvPr/>
          </p:nvSpPr>
          <p:spPr>
            <a:xfrm>
              <a:off x="7115262" y="5999377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4431"/>
                    <a:pt x="7200" y="8862"/>
                    <a:pt x="10800" y="12462"/>
                  </a:cubicBezTo>
                  <a:cubicBezTo>
                    <a:pt x="14400" y="16062"/>
                    <a:pt x="180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01" name="Line"/>
            <p:cNvSpPr/>
            <p:nvPr/>
          </p:nvSpPr>
          <p:spPr>
            <a:xfrm>
              <a:off x="7146449" y="6050177"/>
              <a:ext cx="16566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extrusionOk="0">
                  <a:moveTo>
                    <a:pt x="21399" y="0"/>
                  </a:moveTo>
                  <a:cubicBezTo>
                    <a:pt x="15110" y="3168"/>
                    <a:pt x="8822" y="6336"/>
                    <a:pt x="5131" y="8496"/>
                  </a:cubicBezTo>
                  <a:cubicBezTo>
                    <a:pt x="1440" y="10656"/>
                    <a:pt x="346" y="11808"/>
                    <a:pt x="72" y="13824"/>
                  </a:cubicBezTo>
                  <a:cubicBezTo>
                    <a:pt x="-201" y="15840"/>
                    <a:pt x="346" y="18720"/>
                    <a:pt x="8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02" name="Line"/>
            <p:cNvSpPr/>
            <p:nvPr/>
          </p:nvSpPr>
          <p:spPr>
            <a:xfrm>
              <a:off x="7490639" y="5759191"/>
              <a:ext cx="204864" cy="51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12" extrusionOk="0">
                  <a:moveTo>
                    <a:pt x="4553" y="5264"/>
                  </a:moveTo>
                  <a:cubicBezTo>
                    <a:pt x="4553" y="4822"/>
                    <a:pt x="4553" y="4379"/>
                    <a:pt x="4222" y="4379"/>
                  </a:cubicBezTo>
                  <a:cubicBezTo>
                    <a:pt x="3891" y="4379"/>
                    <a:pt x="3230" y="4822"/>
                    <a:pt x="2900" y="6194"/>
                  </a:cubicBezTo>
                  <a:cubicBezTo>
                    <a:pt x="2569" y="7566"/>
                    <a:pt x="2569" y="9868"/>
                    <a:pt x="2348" y="12435"/>
                  </a:cubicBezTo>
                  <a:cubicBezTo>
                    <a:pt x="2128" y="15002"/>
                    <a:pt x="1687" y="17835"/>
                    <a:pt x="1246" y="19473"/>
                  </a:cubicBezTo>
                  <a:cubicBezTo>
                    <a:pt x="806" y="21110"/>
                    <a:pt x="365" y="21553"/>
                    <a:pt x="144" y="21509"/>
                  </a:cubicBezTo>
                  <a:cubicBezTo>
                    <a:pt x="-76" y="21464"/>
                    <a:pt x="-76" y="20933"/>
                    <a:pt x="365" y="19296"/>
                  </a:cubicBezTo>
                  <a:cubicBezTo>
                    <a:pt x="806" y="17658"/>
                    <a:pt x="1687" y="14914"/>
                    <a:pt x="2789" y="12125"/>
                  </a:cubicBezTo>
                  <a:cubicBezTo>
                    <a:pt x="3891" y="9337"/>
                    <a:pt x="5214" y="6504"/>
                    <a:pt x="6867" y="4468"/>
                  </a:cubicBezTo>
                  <a:cubicBezTo>
                    <a:pt x="8520" y="2432"/>
                    <a:pt x="10504" y="1192"/>
                    <a:pt x="12046" y="573"/>
                  </a:cubicBezTo>
                  <a:cubicBezTo>
                    <a:pt x="13589" y="-47"/>
                    <a:pt x="14691" y="-47"/>
                    <a:pt x="15793" y="42"/>
                  </a:cubicBezTo>
                  <a:cubicBezTo>
                    <a:pt x="16895" y="130"/>
                    <a:pt x="17997" y="307"/>
                    <a:pt x="18989" y="971"/>
                  </a:cubicBezTo>
                  <a:cubicBezTo>
                    <a:pt x="19981" y="1635"/>
                    <a:pt x="20863" y="2786"/>
                    <a:pt x="21193" y="3583"/>
                  </a:cubicBezTo>
                  <a:cubicBezTo>
                    <a:pt x="21524" y="4379"/>
                    <a:pt x="21304" y="4822"/>
                    <a:pt x="20091" y="5309"/>
                  </a:cubicBezTo>
                  <a:cubicBezTo>
                    <a:pt x="18879" y="5796"/>
                    <a:pt x="16675" y="6327"/>
                    <a:pt x="14030" y="6725"/>
                  </a:cubicBezTo>
                  <a:cubicBezTo>
                    <a:pt x="11385" y="7123"/>
                    <a:pt x="8300" y="7389"/>
                    <a:pt x="6316" y="7876"/>
                  </a:cubicBezTo>
                  <a:cubicBezTo>
                    <a:pt x="4332" y="8363"/>
                    <a:pt x="3451" y="9071"/>
                    <a:pt x="2569" y="9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03" name="Line"/>
            <p:cNvSpPr/>
            <p:nvPr/>
          </p:nvSpPr>
          <p:spPr>
            <a:xfrm>
              <a:off x="7673499" y="6183527"/>
              <a:ext cx="196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5110"/>
                    <a:pt x="-1585" y="10219"/>
                    <a:pt x="575" y="13819"/>
                  </a:cubicBezTo>
                  <a:cubicBezTo>
                    <a:pt x="2735" y="17419"/>
                    <a:pt x="11375" y="1951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04" name="Line"/>
            <p:cNvSpPr/>
            <p:nvPr/>
          </p:nvSpPr>
          <p:spPr>
            <a:xfrm>
              <a:off x="7777779" y="6166244"/>
              <a:ext cx="141248" cy="17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831" extrusionOk="0">
                  <a:moveTo>
                    <a:pt x="16835" y="6728"/>
                  </a:moveTo>
                  <a:cubicBezTo>
                    <a:pt x="15882" y="5185"/>
                    <a:pt x="14929" y="3642"/>
                    <a:pt x="13500" y="2871"/>
                  </a:cubicBezTo>
                  <a:cubicBezTo>
                    <a:pt x="12071" y="2099"/>
                    <a:pt x="10165" y="2099"/>
                    <a:pt x="7941" y="4028"/>
                  </a:cubicBezTo>
                  <a:cubicBezTo>
                    <a:pt x="5718" y="5957"/>
                    <a:pt x="3176" y="9814"/>
                    <a:pt x="1747" y="12385"/>
                  </a:cubicBezTo>
                  <a:cubicBezTo>
                    <a:pt x="318" y="14957"/>
                    <a:pt x="0" y="16242"/>
                    <a:pt x="0" y="17528"/>
                  </a:cubicBezTo>
                  <a:cubicBezTo>
                    <a:pt x="0" y="18814"/>
                    <a:pt x="318" y="20099"/>
                    <a:pt x="2859" y="20614"/>
                  </a:cubicBezTo>
                  <a:cubicBezTo>
                    <a:pt x="5400" y="21128"/>
                    <a:pt x="10165" y="20871"/>
                    <a:pt x="13976" y="18299"/>
                  </a:cubicBezTo>
                  <a:cubicBezTo>
                    <a:pt x="17788" y="15728"/>
                    <a:pt x="20647" y="10842"/>
                    <a:pt x="21124" y="7114"/>
                  </a:cubicBezTo>
                  <a:cubicBezTo>
                    <a:pt x="21600" y="3385"/>
                    <a:pt x="19694" y="814"/>
                    <a:pt x="17153" y="171"/>
                  </a:cubicBezTo>
                  <a:cubicBezTo>
                    <a:pt x="14612" y="-472"/>
                    <a:pt x="11435" y="814"/>
                    <a:pt x="8259" y="2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605" name="Line Line" descr="Line Lin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3737062" y="678677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607" name="Line Shape" descr="Line Shape"/>
            <p:cNvPicPr>
              <a:picLocks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3590745" y="6710577"/>
              <a:ext cx="4115068" cy="24692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308968" y="1325751"/>
            <a:ext cx="11251662" cy="4746439"/>
            <a:chOff x="0" y="0"/>
            <a:chExt cx="12001771" cy="6750489"/>
          </a:xfrm>
        </p:grpSpPr>
        <p:sp>
          <p:nvSpPr>
            <p:cNvPr id="611" name="Line"/>
            <p:cNvSpPr/>
            <p:nvPr/>
          </p:nvSpPr>
          <p:spPr>
            <a:xfrm>
              <a:off x="2419985" y="217722"/>
              <a:ext cx="228088" cy="65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55" extrusionOk="0">
                  <a:moveTo>
                    <a:pt x="4161" y="5679"/>
                  </a:moveTo>
                  <a:cubicBezTo>
                    <a:pt x="3567" y="5406"/>
                    <a:pt x="2972" y="5134"/>
                    <a:pt x="2972" y="4861"/>
                  </a:cubicBezTo>
                  <a:cubicBezTo>
                    <a:pt x="2972" y="4589"/>
                    <a:pt x="3567" y="4316"/>
                    <a:pt x="4062" y="4384"/>
                  </a:cubicBezTo>
                  <a:cubicBezTo>
                    <a:pt x="4558" y="4452"/>
                    <a:pt x="4954" y="4861"/>
                    <a:pt x="5648" y="6224"/>
                  </a:cubicBezTo>
                  <a:cubicBezTo>
                    <a:pt x="6341" y="7587"/>
                    <a:pt x="7332" y="9904"/>
                    <a:pt x="8224" y="12254"/>
                  </a:cubicBezTo>
                  <a:cubicBezTo>
                    <a:pt x="9116" y="14605"/>
                    <a:pt x="9908" y="16990"/>
                    <a:pt x="10404" y="18387"/>
                  </a:cubicBezTo>
                  <a:cubicBezTo>
                    <a:pt x="10899" y="19784"/>
                    <a:pt x="11097" y="20193"/>
                    <a:pt x="11196" y="20601"/>
                  </a:cubicBezTo>
                  <a:cubicBezTo>
                    <a:pt x="11295" y="21010"/>
                    <a:pt x="11295" y="21419"/>
                    <a:pt x="10305" y="20499"/>
                  </a:cubicBezTo>
                  <a:cubicBezTo>
                    <a:pt x="9314" y="19579"/>
                    <a:pt x="7332" y="17331"/>
                    <a:pt x="5747" y="14912"/>
                  </a:cubicBezTo>
                  <a:cubicBezTo>
                    <a:pt x="4161" y="12493"/>
                    <a:pt x="2972" y="9904"/>
                    <a:pt x="2576" y="7757"/>
                  </a:cubicBezTo>
                  <a:cubicBezTo>
                    <a:pt x="2180" y="5611"/>
                    <a:pt x="2576" y="3907"/>
                    <a:pt x="3864" y="2613"/>
                  </a:cubicBezTo>
                  <a:cubicBezTo>
                    <a:pt x="5152" y="1318"/>
                    <a:pt x="7332" y="432"/>
                    <a:pt x="9809" y="126"/>
                  </a:cubicBezTo>
                  <a:cubicBezTo>
                    <a:pt x="12286" y="-181"/>
                    <a:pt x="15061" y="92"/>
                    <a:pt x="17240" y="739"/>
                  </a:cubicBezTo>
                  <a:cubicBezTo>
                    <a:pt x="19420" y="1386"/>
                    <a:pt x="21006" y="2408"/>
                    <a:pt x="21303" y="3533"/>
                  </a:cubicBezTo>
                  <a:cubicBezTo>
                    <a:pt x="21600" y="4657"/>
                    <a:pt x="20609" y="5883"/>
                    <a:pt x="18132" y="6701"/>
                  </a:cubicBezTo>
                  <a:cubicBezTo>
                    <a:pt x="15655" y="7519"/>
                    <a:pt x="11692" y="7928"/>
                    <a:pt x="8422" y="7859"/>
                  </a:cubicBezTo>
                  <a:cubicBezTo>
                    <a:pt x="5152" y="7791"/>
                    <a:pt x="2576" y="7246"/>
                    <a:pt x="0" y="6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2" name="Line"/>
            <p:cNvSpPr/>
            <p:nvPr/>
          </p:nvSpPr>
          <p:spPr>
            <a:xfrm>
              <a:off x="2839085" y="165539"/>
              <a:ext cx="146678" cy="79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74" extrusionOk="0">
                  <a:moveTo>
                    <a:pt x="0" y="0"/>
                  </a:moveTo>
                  <a:cubicBezTo>
                    <a:pt x="3651" y="1089"/>
                    <a:pt x="7301" y="2177"/>
                    <a:pt x="10800" y="3638"/>
                  </a:cubicBezTo>
                  <a:cubicBezTo>
                    <a:pt x="14299" y="5099"/>
                    <a:pt x="17645" y="6933"/>
                    <a:pt x="19470" y="8909"/>
                  </a:cubicBezTo>
                  <a:cubicBezTo>
                    <a:pt x="21296" y="10886"/>
                    <a:pt x="21600" y="13006"/>
                    <a:pt x="20231" y="14925"/>
                  </a:cubicBezTo>
                  <a:cubicBezTo>
                    <a:pt x="18862" y="16845"/>
                    <a:pt x="15820" y="18563"/>
                    <a:pt x="13690" y="19566"/>
                  </a:cubicBezTo>
                  <a:cubicBezTo>
                    <a:pt x="11561" y="20569"/>
                    <a:pt x="10344" y="20855"/>
                    <a:pt x="9127" y="21113"/>
                  </a:cubicBezTo>
                  <a:cubicBezTo>
                    <a:pt x="7910" y="21371"/>
                    <a:pt x="6693" y="21600"/>
                    <a:pt x="5172" y="21571"/>
                  </a:cubicBezTo>
                  <a:cubicBezTo>
                    <a:pt x="3651" y="21543"/>
                    <a:pt x="1825" y="21256"/>
                    <a:pt x="0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3" name="Line"/>
            <p:cNvSpPr/>
            <p:nvPr/>
          </p:nvSpPr>
          <p:spPr>
            <a:xfrm>
              <a:off x="2089502" y="222689"/>
              <a:ext cx="228883" cy="9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extrusionOk="0">
                  <a:moveTo>
                    <a:pt x="14164" y="0"/>
                  </a:moveTo>
                  <a:cubicBezTo>
                    <a:pt x="11218" y="1516"/>
                    <a:pt x="8273" y="3032"/>
                    <a:pt x="5917" y="4642"/>
                  </a:cubicBezTo>
                  <a:cubicBezTo>
                    <a:pt x="3560" y="6253"/>
                    <a:pt x="1793" y="7958"/>
                    <a:pt x="811" y="9734"/>
                  </a:cubicBezTo>
                  <a:cubicBezTo>
                    <a:pt x="-171" y="11511"/>
                    <a:pt x="-367" y="13358"/>
                    <a:pt x="811" y="14968"/>
                  </a:cubicBezTo>
                  <a:cubicBezTo>
                    <a:pt x="1989" y="16579"/>
                    <a:pt x="4542" y="17953"/>
                    <a:pt x="8175" y="19018"/>
                  </a:cubicBezTo>
                  <a:cubicBezTo>
                    <a:pt x="11808" y="20084"/>
                    <a:pt x="16520" y="20842"/>
                    <a:pt x="212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4" name="Line"/>
            <p:cNvSpPr/>
            <p:nvPr/>
          </p:nvSpPr>
          <p:spPr>
            <a:xfrm>
              <a:off x="2597785" y="0"/>
              <a:ext cx="190501" cy="18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extrusionOk="0">
                  <a:moveTo>
                    <a:pt x="0" y="3031"/>
                  </a:moveTo>
                  <a:cubicBezTo>
                    <a:pt x="720" y="7748"/>
                    <a:pt x="1440" y="12465"/>
                    <a:pt x="1920" y="15817"/>
                  </a:cubicBezTo>
                  <a:cubicBezTo>
                    <a:pt x="2400" y="19169"/>
                    <a:pt x="2640" y="21155"/>
                    <a:pt x="2760" y="21155"/>
                  </a:cubicBezTo>
                  <a:cubicBezTo>
                    <a:pt x="2880" y="21155"/>
                    <a:pt x="2880" y="19169"/>
                    <a:pt x="2880" y="16189"/>
                  </a:cubicBezTo>
                  <a:cubicBezTo>
                    <a:pt x="2880" y="13210"/>
                    <a:pt x="2880" y="9238"/>
                    <a:pt x="3960" y="6134"/>
                  </a:cubicBezTo>
                  <a:cubicBezTo>
                    <a:pt x="5040" y="3031"/>
                    <a:pt x="7200" y="796"/>
                    <a:pt x="9600" y="176"/>
                  </a:cubicBezTo>
                  <a:cubicBezTo>
                    <a:pt x="12000" y="-445"/>
                    <a:pt x="14640" y="548"/>
                    <a:pt x="16680" y="3652"/>
                  </a:cubicBezTo>
                  <a:cubicBezTo>
                    <a:pt x="18720" y="6755"/>
                    <a:pt x="20160" y="11969"/>
                    <a:pt x="21600" y="17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5" name="Line"/>
            <p:cNvSpPr/>
            <p:nvPr/>
          </p:nvSpPr>
          <p:spPr>
            <a:xfrm>
              <a:off x="3137535" y="908489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6" name="Line"/>
            <p:cNvSpPr/>
            <p:nvPr/>
          </p:nvSpPr>
          <p:spPr>
            <a:xfrm>
              <a:off x="3124562" y="800539"/>
              <a:ext cx="3202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extrusionOk="0">
                  <a:moveTo>
                    <a:pt x="20424" y="21600"/>
                  </a:moveTo>
                  <a:cubicBezTo>
                    <a:pt x="10974" y="14400"/>
                    <a:pt x="1524" y="7200"/>
                    <a:pt x="174" y="3600"/>
                  </a:cubicBezTo>
                  <a:cubicBezTo>
                    <a:pt x="-1176" y="0"/>
                    <a:pt x="5574" y="0"/>
                    <a:pt x="123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7" name="Line"/>
            <p:cNvSpPr/>
            <p:nvPr/>
          </p:nvSpPr>
          <p:spPr>
            <a:xfrm>
              <a:off x="3220085" y="908489"/>
              <a:ext cx="189706" cy="49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5" extrusionOk="0">
                  <a:moveTo>
                    <a:pt x="10080" y="0"/>
                  </a:moveTo>
                  <a:cubicBezTo>
                    <a:pt x="10320" y="1471"/>
                    <a:pt x="10560" y="2941"/>
                    <a:pt x="12240" y="5377"/>
                  </a:cubicBezTo>
                  <a:cubicBezTo>
                    <a:pt x="13920" y="7813"/>
                    <a:pt x="17040" y="11214"/>
                    <a:pt x="18840" y="13787"/>
                  </a:cubicBezTo>
                  <a:cubicBezTo>
                    <a:pt x="20640" y="16361"/>
                    <a:pt x="21120" y="18107"/>
                    <a:pt x="21360" y="19210"/>
                  </a:cubicBezTo>
                  <a:cubicBezTo>
                    <a:pt x="21600" y="20313"/>
                    <a:pt x="21600" y="20773"/>
                    <a:pt x="21000" y="21094"/>
                  </a:cubicBezTo>
                  <a:cubicBezTo>
                    <a:pt x="20400" y="21416"/>
                    <a:pt x="19200" y="21600"/>
                    <a:pt x="17520" y="21232"/>
                  </a:cubicBezTo>
                  <a:cubicBezTo>
                    <a:pt x="15840" y="20865"/>
                    <a:pt x="13680" y="19946"/>
                    <a:pt x="10920" y="17831"/>
                  </a:cubicBezTo>
                  <a:cubicBezTo>
                    <a:pt x="8160" y="15717"/>
                    <a:pt x="4800" y="12409"/>
                    <a:pt x="2880" y="9973"/>
                  </a:cubicBezTo>
                  <a:cubicBezTo>
                    <a:pt x="960" y="7537"/>
                    <a:pt x="480" y="5974"/>
                    <a:pt x="0" y="4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8" name="Line"/>
            <p:cNvSpPr/>
            <p:nvPr/>
          </p:nvSpPr>
          <p:spPr>
            <a:xfrm>
              <a:off x="3328035" y="75608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19" name="Line"/>
            <p:cNvSpPr/>
            <p:nvPr/>
          </p:nvSpPr>
          <p:spPr>
            <a:xfrm>
              <a:off x="763147" y="464987"/>
              <a:ext cx="132839" cy="66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10" extrusionOk="0">
                  <a:moveTo>
                    <a:pt x="4981" y="990"/>
                  </a:moveTo>
                  <a:cubicBezTo>
                    <a:pt x="2956" y="513"/>
                    <a:pt x="931" y="36"/>
                    <a:pt x="256" y="2"/>
                  </a:cubicBezTo>
                  <a:cubicBezTo>
                    <a:pt x="-419" y="-32"/>
                    <a:pt x="256" y="377"/>
                    <a:pt x="2112" y="1910"/>
                  </a:cubicBezTo>
                  <a:cubicBezTo>
                    <a:pt x="3968" y="3443"/>
                    <a:pt x="7006" y="6100"/>
                    <a:pt x="9537" y="8553"/>
                  </a:cubicBezTo>
                  <a:cubicBezTo>
                    <a:pt x="12068" y="11006"/>
                    <a:pt x="14093" y="13255"/>
                    <a:pt x="15612" y="15231"/>
                  </a:cubicBezTo>
                  <a:cubicBezTo>
                    <a:pt x="17131" y="17207"/>
                    <a:pt x="18144" y="18911"/>
                    <a:pt x="18650" y="19967"/>
                  </a:cubicBezTo>
                  <a:cubicBezTo>
                    <a:pt x="19156" y="21023"/>
                    <a:pt x="19156" y="21432"/>
                    <a:pt x="19493" y="21500"/>
                  </a:cubicBezTo>
                  <a:cubicBezTo>
                    <a:pt x="19831" y="21568"/>
                    <a:pt x="20506" y="21295"/>
                    <a:pt x="21181" y="21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0" name="Line"/>
            <p:cNvSpPr/>
            <p:nvPr/>
          </p:nvSpPr>
          <p:spPr>
            <a:xfrm>
              <a:off x="1042035" y="895789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57" y="4985"/>
                    <a:pt x="4114" y="9969"/>
                    <a:pt x="7714" y="13569"/>
                  </a:cubicBezTo>
                  <a:cubicBezTo>
                    <a:pt x="11314" y="17169"/>
                    <a:pt x="16457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1" name="Line"/>
            <p:cNvSpPr/>
            <p:nvPr/>
          </p:nvSpPr>
          <p:spPr>
            <a:xfrm>
              <a:off x="1018978" y="742826"/>
              <a:ext cx="42107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171" extrusionOk="0">
                  <a:moveTo>
                    <a:pt x="20461" y="21171"/>
                  </a:moveTo>
                  <a:cubicBezTo>
                    <a:pt x="15318" y="15917"/>
                    <a:pt x="10175" y="10663"/>
                    <a:pt x="6061" y="6868"/>
                  </a:cubicBezTo>
                  <a:cubicBezTo>
                    <a:pt x="1947" y="3074"/>
                    <a:pt x="-1139" y="739"/>
                    <a:pt x="404" y="155"/>
                  </a:cubicBezTo>
                  <a:cubicBezTo>
                    <a:pt x="1947" y="-429"/>
                    <a:pt x="8118" y="739"/>
                    <a:pt x="14290" y="1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2" name="Line"/>
            <p:cNvSpPr/>
            <p:nvPr/>
          </p:nvSpPr>
          <p:spPr>
            <a:xfrm>
              <a:off x="1154339" y="781489"/>
              <a:ext cx="287747" cy="23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27" extrusionOk="0">
                  <a:moveTo>
                    <a:pt x="148" y="0"/>
                  </a:moveTo>
                  <a:cubicBezTo>
                    <a:pt x="-9" y="956"/>
                    <a:pt x="-167" y="1912"/>
                    <a:pt x="385" y="4492"/>
                  </a:cubicBezTo>
                  <a:cubicBezTo>
                    <a:pt x="937" y="7073"/>
                    <a:pt x="2198" y="11278"/>
                    <a:pt x="2907" y="13954"/>
                  </a:cubicBezTo>
                  <a:cubicBezTo>
                    <a:pt x="3617" y="16630"/>
                    <a:pt x="3775" y="17777"/>
                    <a:pt x="3853" y="19019"/>
                  </a:cubicBezTo>
                  <a:cubicBezTo>
                    <a:pt x="3932" y="20262"/>
                    <a:pt x="3932" y="21600"/>
                    <a:pt x="3775" y="21409"/>
                  </a:cubicBezTo>
                  <a:cubicBezTo>
                    <a:pt x="3617" y="21218"/>
                    <a:pt x="3302" y="19497"/>
                    <a:pt x="3144" y="16917"/>
                  </a:cubicBezTo>
                  <a:cubicBezTo>
                    <a:pt x="2986" y="14336"/>
                    <a:pt x="2986" y="10896"/>
                    <a:pt x="3065" y="8602"/>
                  </a:cubicBezTo>
                  <a:cubicBezTo>
                    <a:pt x="3144" y="6308"/>
                    <a:pt x="3302" y="5161"/>
                    <a:pt x="3617" y="4205"/>
                  </a:cubicBezTo>
                  <a:cubicBezTo>
                    <a:pt x="3932" y="3250"/>
                    <a:pt x="4405" y="2485"/>
                    <a:pt x="4957" y="2485"/>
                  </a:cubicBezTo>
                  <a:cubicBezTo>
                    <a:pt x="5509" y="2485"/>
                    <a:pt x="6140" y="3250"/>
                    <a:pt x="6849" y="5257"/>
                  </a:cubicBezTo>
                  <a:cubicBezTo>
                    <a:pt x="7559" y="7264"/>
                    <a:pt x="8347" y="10513"/>
                    <a:pt x="8820" y="12616"/>
                  </a:cubicBezTo>
                  <a:cubicBezTo>
                    <a:pt x="9293" y="14719"/>
                    <a:pt x="9451" y="15674"/>
                    <a:pt x="9529" y="15579"/>
                  </a:cubicBezTo>
                  <a:cubicBezTo>
                    <a:pt x="9608" y="15483"/>
                    <a:pt x="9608" y="14336"/>
                    <a:pt x="9766" y="12138"/>
                  </a:cubicBezTo>
                  <a:cubicBezTo>
                    <a:pt x="9924" y="9940"/>
                    <a:pt x="10239" y="6690"/>
                    <a:pt x="10712" y="4588"/>
                  </a:cubicBezTo>
                  <a:cubicBezTo>
                    <a:pt x="11185" y="2485"/>
                    <a:pt x="11815" y="1529"/>
                    <a:pt x="12604" y="1051"/>
                  </a:cubicBezTo>
                  <a:cubicBezTo>
                    <a:pt x="13392" y="573"/>
                    <a:pt x="14338" y="573"/>
                    <a:pt x="15836" y="2963"/>
                  </a:cubicBezTo>
                  <a:cubicBezTo>
                    <a:pt x="17334" y="5352"/>
                    <a:pt x="19383" y="10131"/>
                    <a:pt x="21433" y="14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3" name="Line"/>
            <p:cNvSpPr/>
            <p:nvPr/>
          </p:nvSpPr>
          <p:spPr>
            <a:xfrm>
              <a:off x="718185" y="1490374"/>
              <a:ext cx="228601" cy="24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extrusionOk="0">
                  <a:moveTo>
                    <a:pt x="0" y="1879"/>
                  </a:moveTo>
                  <a:cubicBezTo>
                    <a:pt x="1800" y="6534"/>
                    <a:pt x="3600" y="11190"/>
                    <a:pt x="4500" y="13983"/>
                  </a:cubicBezTo>
                  <a:cubicBezTo>
                    <a:pt x="5400" y="16776"/>
                    <a:pt x="5400" y="17707"/>
                    <a:pt x="5500" y="18638"/>
                  </a:cubicBezTo>
                  <a:cubicBezTo>
                    <a:pt x="5600" y="19569"/>
                    <a:pt x="5800" y="20500"/>
                    <a:pt x="5700" y="20221"/>
                  </a:cubicBezTo>
                  <a:cubicBezTo>
                    <a:pt x="5600" y="19941"/>
                    <a:pt x="5200" y="18452"/>
                    <a:pt x="4900" y="15752"/>
                  </a:cubicBezTo>
                  <a:cubicBezTo>
                    <a:pt x="4600" y="13052"/>
                    <a:pt x="4400" y="9141"/>
                    <a:pt x="4500" y="6628"/>
                  </a:cubicBezTo>
                  <a:cubicBezTo>
                    <a:pt x="4600" y="4114"/>
                    <a:pt x="5000" y="2997"/>
                    <a:pt x="5500" y="2065"/>
                  </a:cubicBezTo>
                  <a:cubicBezTo>
                    <a:pt x="6000" y="1134"/>
                    <a:pt x="6600" y="390"/>
                    <a:pt x="7400" y="110"/>
                  </a:cubicBezTo>
                  <a:cubicBezTo>
                    <a:pt x="8200" y="-169"/>
                    <a:pt x="9200" y="17"/>
                    <a:pt x="10500" y="1414"/>
                  </a:cubicBezTo>
                  <a:cubicBezTo>
                    <a:pt x="11800" y="2810"/>
                    <a:pt x="13400" y="5417"/>
                    <a:pt x="14800" y="8676"/>
                  </a:cubicBezTo>
                  <a:cubicBezTo>
                    <a:pt x="16200" y="11934"/>
                    <a:pt x="17400" y="15845"/>
                    <a:pt x="18500" y="18079"/>
                  </a:cubicBezTo>
                  <a:cubicBezTo>
                    <a:pt x="19600" y="20314"/>
                    <a:pt x="20600" y="20872"/>
                    <a:pt x="2160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4" name="Line"/>
            <p:cNvSpPr/>
            <p:nvPr/>
          </p:nvSpPr>
          <p:spPr>
            <a:xfrm>
              <a:off x="1016635" y="1422323"/>
              <a:ext cx="354750" cy="1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67" extrusionOk="0">
                  <a:moveTo>
                    <a:pt x="0" y="20441"/>
                  </a:moveTo>
                  <a:cubicBezTo>
                    <a:pt x="3729" y="16738"/>
                    <a:pt x="7457" y="13036"/>
                    <a:pt x="10157" y="10876"/>
                  </a:cubicBezTo>
                  <a:cubicBezTo>
                    <a:pt x="12857" y="8716"/>
                    <a:pt x="14529" y="8098"/>
                    <a:pt x="15686" y="7790"/>
                  </a:cubicBezTo>
                  <a:cubicBezTo>
                    <a:pt x="16843" y="7481"/>
                    <a:pt x="17486" y="7481"/>
                    <a:pt x="17679" y="6710"/>
                  </a:cubicBezTo>
                  <a:cubicBezTo>
                    <a:pt x="17871" y="5938"/>
                    <a:pt x="17614" y="4396"/>
                    <a:pt x="17100" y="3007"/>
                  </a:cubicBezTo>
                  <a:cubicBezTo>
                    <a:pt x="16586" y="1618"/>
                    <a:pt x="15814" y="384"/>
                    <a:pt x="15814" y="76"/>
                  </a:cubicBezTo>
                  <a:cubicBezTo>
                    <a:pt x="15814" y="-233"/>
                    <a:pt x="16586" y="384"/>
                    <a:pt x="17550" y="2390"/>
                  </a:cubicBezTo>
                  <a:cubicBezTo>
                    <a:pt x="18514" y="4396"/>
                    <a:pt x="19671" y="7790"/>
                    <a:pt x="20379" y="10258"/>
                  </a:cubicBezTo>
                  <a:cubicBezTo>
                    <a:pt x="21086" y="12727"/>
                    <a:pt x="21343" y="14270"/>
                    <a:pt x="21471" y="15967"/>
                  </a:cubicBezTo>
                  <a:cubicBezTo>
                    <a:pt x="21600" y="17664"/>
                    <a:pt x="21600" y="19516"/>
                    <a:pt x="21214" y="20441"/>
                  </a:cubicBezTo>
                  <a:cubicBezTo>
                    <a:pt x="20829" y="21367"/>
                    <a:pt x="20057" y="21367"/>
                    <a:pt x="19286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5" name="Line"/>
            <p:cNvSpPr/>
            <p:nvPr/>
          </p:nvSpPr>
          <p:spPr>
            <a:xfrm>
              <a:off x="1584872" y="1333939"/>
              <a:ext cx="250408" cy="18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00" extrusionOk="0">
                  <a:moveTo>
                    <a:pt x="10082" y="1490"/>
                  </a:moveTo>
                  <a:cubicBezTo>
                    <a:pt x="9719" y="5959"/>
                    <a:pt x="9356" y="10428"/>
                    <a:pt x="8448" y="13779"/>
                  </a:cubicBezTo>
                  <a:cubicBezTo>
                    <a:pt x="7541" y="17131"/>
                    <a:pt x="6088" y="19366"/>
                    <a:pt x="4909" y="20483"/>
                  </a:cubicBezTo>
                  <a:cubicBezTo>
                    <a:pt x="3729" y="21600"/>
                    <a:pt x="2821" y="21600"/>
                    <a:pt x="1914" y="19117"/>
                  </a:cubicBezTo>
                  <a:cubicBezTo>
                    <a:pt x="1006" y="16634"/>
                    <a:pt x="99" y="11669"/>
                    <a:pt x="8" y="8814"/>
                  </a:cubicBezTo>
                  <a:cubicBezTo>
                    <a:pt x="-83" y="5959"/>
                    <a:pt x="643" y="5214"/>
                    <a:pt x="2367" y="5586"/>
                  </a:cubicBezTo>
                  <a:cubicBezTo>
                    <a:pt x="4092" y="5959"/>
                    <a:pt x="6814" y="7448"/>
                    <a:pt x="9628" y="9310"/>
                  </a:cubicBezTo>
                  <a:cubicBezTo>
                    <a:pt x="12441" y="11172"/>
                    <a:pt x="15346" y="13407"/>
                    <a:pt x="17251" y="14400"/>
                  </a:cubicBezTo>
                  <a:cubicBezTo>
                    <a:pt x="19157" y="15393"/>
                    <a:pt x="20065" y="15145"/>
                    <a:pt x="20609" y="14400"/>
                  </a:cubicBezTo>
                  <a:cubicBezTo>
                    <a:pt x="21154" y="13655"/>
                    <a:pt x="21335" y="12414"/>
                    <a:pt x="21426" y="11172"/>
                  </a:cubicBezTo>
                  <a:cubicBezTo>
                    <a:pt x="21517" y="9931"/>
                    <a:pt x="21517" y="8690"/>
                    <a:pt x="21063" y="7821"/>
                  </a:cubicBezTo>
                  <a:cubicBezTo>
                    <a:pt x="20609" y="6952"/>
                    <a:pt x="19702" y="6455"/>
                    <a:pt x="17796" y="5214"/>
                  </a:cubicBezTo>
                  <a:cubicBezTo>
                    <a:pt x="15890" y="3972"/>
                    <a:pt x="12986" y="1986"/>
                    <a:pt x="100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6" name="Line"/>
            <p:cNvSpPr/>
            <p:nvPr/>
          </p:nvSpPr>
          <p:spPr>
            <a:xfrm>
              <a:off x="4017872" y="508439"/>
              <a:ext cx="294414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00" extrusionOk="0">
                  <a:moveTo>
                    <a:pt x="2946" y="14087"/>
                  </a:moveTo>
                  <a:cubicBezTo>
                    <a:pt x="1557" y="16904"/>
                    <a:pt x="169" y="19722"/>
                    <a:pt x="14" y="20661"/>
                  </a:cubicBezTo>
                  <a:cubicBezTo>
                    <a:pt x="-140" y="21600"/>
                    <a:pt x="940" y="20661"/>
                    <a:pt x="4180" y="16904"/>
                  </a:cubicBezTo>
                  <a:cubicBezTo>
                    <a:pt x="7420" y="13148"/>
                    <a:pt x="12820" y="6574"/>
                    <a:pt x="16060" y="3287"/>
                  </a:cubicBezTo>
                  <a:cubicBezTo>
                    <a:pt x="19300" y="0"/>
                    <a:pt x="20380" y="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7" name="Line"/>
            <p:cNvSpPr/>
            <p:nvPr/>
          </p:nvSpPr>
          <p:spPr>
            <a:xfrm>
              <a:off x="4104628" y="673539"/>
              <a:ext cx="309257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83" extrusionOk="0">
                  <a:moveTo>
                    <a:pt x="4718" y="9257"/>
                  </a:moveTo>
                  <a:cubicBezTo>
                    <a:pt x="3983" y="10491"/>
                    <a:pt x="3249" y="11726"/>
                    <a:pt x="2293" y="13886"/>
                  </a:cubicBezTo>
                  <a:cubicBezTo>
                    <a:pt x="1338" y="16046"/>
                    <a:pt x="163" y="19131"/>
                    <a:pt x="16" y="20366"/>
                  </a:cubicBezTo>
                  <a:cubicBezTo>
                    <a:pt x="-131" y="21600"/>
                    <a:pt x="751" y="20983"/>
                    <a:pt x="3322" y="18514"/>
                  </a:cubicBezTo>
                  <a:cubicBezTo>
                    <a:pt x="5893" y="16046"/>
                    <a:pt x="10155" y="11726"/>
                    <a:pt x="13461" y="8331"/>
                  </a:cubicBezTo>
                  <a:cubicBezTo>
                    <a:pt x="16767" y="4937"/>
                    <a:pt x="19118" y="2469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8" name="Line"/>
            <p:cNvSpPr/>
            <p:nvPr/>
          </p:nvSpPr>
          <p:spPr>
            <a:xfrm>
              <a:off x="4790053" y="178239"/>
              <a:ext cx="185501" cy="64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567" extrusionOk="0">
                  <a:moveTo>
                    <a:pt x="1240" y="9592"/>
                  </a:moveTo>
                  <a:cubicBezTo>
                    <a:pt x="2884" y="11724"/>
                    <a:pt x="4527" y="13855"/>
                    <a:pt x="5701" y="15738"/>
                  </a:cubicBezTo>
                  <a:cubicBezTo>
                    <a:pt x="6875" y="17621"/>
                    <a:pt x="7580" y="19255"/>
                    <a:pt x="7814" y="20250"/>
                  </a:cubicBezTo>
                  <a:cubicBezTo>
                    <a:pt x="8049" y="21245"/>
                    <a:pt x="7814" y="21600"/>
                    <a:pt x="7345" y="21564"/>
                  </a:cubicBezTo>
                  <a:cubicBezTo>
                    <a:pt x="6875" y="21529"/>
                    <a:pt x="6171" y="21103"/>
                    <a:pt x="4997" y="19468"/>
                  </a:cubicBezTo>
                  <a:cubicBezTo>
                    <a:pt x="3823" y="17834"/>
                    <a:pt x="2180" y="14992"/>
                    <a:pt x="1123" y="12292"/>
                  </a:cubicBezTo>
                  <a:cubicBezTo>
                    <a:pt x="67" y="9592"/>
                    <a:pt x="-403" y="7034"/>
                    <a:pt x="419" y="5080"/>
                  </a:cubicBezTo>
                  <a:cubicBezTo>
                    <a:pt x="1240" y="3126"/>
                    <a:pt x="3354" y="1776"/>
                    <a:pt x="5701" y="995"/>
                  </a:cubicBezTo>
                  <a:cubicBezTo>
                    <a:pt x="8049" y="213"/>
                    <a:pt x="10632" y="0"/>
                    <a:pt x="13097" y="0"/>
                  </a:cubicBezTo>
                  <a:cubicBezTo>
                    <a:pt x="15562" y="0"/>
                    <a:pt x="17910" y="213"/>
                    <a:pt x="19319" y="1137"/>
                  </a:cubicBezTo>
                  <a:cubicBezTo>
                    <a:pt x="20727" y="2061"/>
                    <a:pt x="21197" y="3695"/>
                    <a:pt x="19436" y="5080"/>
                  </a:cubicBezTo>
                  <a:cubicBezTo>
                    <a:pt x="17675" y="6466"/>
                    <a:pt x="13684" y="7603"/>
                    <a:pt x="11101" y="8242"/>
                  </a:cubicBezTo>
                  <a:cubicBezTo>
                    <a:pt x="8519" y="8882"/>
                    <a:pt x="7345" y="9024"/>
                    <a:pt x="6171" y="9059"/>
                  </a:cubicBezTo>
                  <a:cubicBezTo>
                    <a:pt x="4997" y="9095"/>
                    <a:pt x="3823" y="9024"/>
                    <a:pt x="3706" y="8882"/>
                  </a:cubicBezTo>
                  <a:cubicBezTo>
                    <a:pt x="3588" y="8739"/>
                    <a:pt x="4527" y="8526"/>
                    <a:pt x="5467" y="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9" name="Line"/>
            <p:cNvSpPr/>
            <p:nvPr/>
          </p:nvSpPr>
          <p:spPr>
            <a:xfrm>
              <a:off x="4967332" y="356039"/>
              <a:ext cx="278404" cy="36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8" extrusionOk="0">
                  <a:moveTo>
                    <a:pt x="2378" y="9095"/>
                  </a:moveTo>
                  <a:cubicBezTo>
                    <a:pt x="1232" y="8716"/>
                    <a:pt x="87" y="8337"/>
                    <a:pt x="5" y="8084"/>
                  </a:cubicBezTo>
                  <a:cubicBezTo>
                    <a:pt x="-77" y="7832"/>
                    <a:pt x="905" y="7705"/>
                    <a:pt x="2623" y="8337"/>
                  </a:cubicBezTo>
                  <a:cubicBezTo>
                    <a:pt x="4341" y="8968"/>
                    <a:pt x="6796" y="10358"/>
                    <a:pt x="8350" y="12189"/>
                  </a:cubicBezTo>
                  <a:cubicBezTo>
                    <a:pt x="9905" y="14021"/>
                    <a:pt x="10559" y="16295"/>
                    <a:pt x="10805" y="17811"/>
                  </a:cubicBezTo>
                  <a:cubicBezTo>
                    <a:pt x="11050" y="19326"/>
                    <a:pt x="10887" y="20084"/>
                    <a:pt x="10396" y="20653"/>
                  </a:cubicBezTo>
                  <a:cubicBezTo>
                    <a:pt x="9905" y="21221"/>
                    <a:pt x="9087" y="21600"/>
                    <a:pt x="8514" y="21474"/>
                  </a:cubicBezTo>
                  <a:cubicBezTo>
                    <a:pt x="7941" y="21347"/>
                    <a:pt x="7614" y="20716"/>
                    <a:pt x="7778" y="18505"/>
                  </a:cubicBezTo>
                  <a:cubicBezTo>
                    <a:pt x="7941" y="16295"/>
                    <a:pt x="8596" y="12505"/>
                    <a:pt x="10968" y="9158"/>
                  </a:cubicBezTo>
                  <a:cubicBezTo>
                    <a:pt x="13341" y="5811"/>
                    <a:pt x="17432" y="2905"/>
                    <a:pt x="215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0" name="Line"/>
            <p:cNvSpPr/>
            <p:nvPr/>
          </p:nvSpPr>
          <p:spPr>
            <a:xfrm>
              <a:off x="5529971" y="157838"/>
              <a:ext cx="160264" cy="48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58" extrusionOk="0">
                  <a:moveTo>
                    <a:pt x="17873" y="3146"/>
                  </a:moveTo>
                  <a:cubicBezTo>
                    <a:pt x="17873" y="2585"/>
                    <a:pt x="17873" y="2024"/>
                    <a:pt x="17733" y="1509"/>
                  </a:cubicBezTo>
                  <a:cubicBezTo>
                    <a:pt x="17592" y="995"/>
                    <a:pt x="17312" y="528"/>
                    <a:pt x="16470" y="247"/>
                  </a:cubicBezTo>
                  <a:cubicBezTo>
                    <a:pt x="15629" y="-33"/>
                    <a:pt x="14226" y="-127"/>
                    <a:pt x="12543" y="247"/>
                  </a:cubicBezTo>
                  <a:cubicBezTo>
                    <a:pt x="10860" y="621"/>
                    <a:pt x="8896" y="1463"/>
                    <a:pt x="6792" y="3239"/>
                  </a:cubicBezTo>
                  <a:cubicBezTo>
                    <a:pt x="4688" y="5016"/>
                    <a:pt x="2444" y="7728"/>
                    <a:pt x="1182" y="10626"/>
                  </a:cubicBezTo>
                  <a:cubicBezTo>
                    <a:pt x="-80" y="13525"/>
                    <a:pt x="-361" y="16611"/>
                    <a:pt x="481" y="18528"/>
                  </a:cubicBezTo>
                  <a:cubicBezTo>
                    <a:pt x="1322" y="20444"/>
                    <a:pt x="3286" y="21192"/>
                    <a:pt x="6933" y="21333"/>
                  </a:cubicBezTo>
                  <a:cubicBezTo>
                    <a:pt x="10579" y="21473"/>
                    <a:pt x="15909" y="21005"/>
                    <a:pt x="21239" y="2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1" name="Line"/>
            <p:cNvSpPr/>
            <p:nvPr/>
          </p:nvSpPr>
          <p:spPr>
            <a:xfrm>
              <a:off x="5829384" y="419539"/>
              <a:ext cx="3230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extrusionOk="0">
                  <a:moveTo>
                    <a:pt x="12501" y="0"/>
                  </a:moveTo>
                  <a:cubicBezTo>
                    <a:pt x="7101" y="771"/>
                    <a:pt x="1701" y="1543"/>
                    <a:pt x="351" y="4629"/>
                  </a:cubicBezTo>
                  <a:cubicBezTo>
                    <a:pt x="-999" y="7714"/>
                    <a:pt x="1701" y="13114"/>
                    <a:pt x="5751" y="16329"/>
                  </a:cubicBezTo>
                  <a:cubicBezTo>
                    <a:pt x="9801" y="19543"/>
                    <a:pt x="15201" y="20571"/>
                    <a:pt x="206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2" name="Line"/>
            <p:cNvSpPr/>
            <p:nvPr/>
          </p:nvSpPr>
          <p:spPr>
            <a:xfrm>
              <a:off x="5823585" y="231382"/>
              <a:ext cx="63501" cy="5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29" extrusionOk="0">
                  <a:moveTo>
                    <a:pt x="21600" y="3914"/>
                  </a:moveTo>
                  <a:cubicBezTo>
                    <a:pt x="18000" y="2314"/>
                    <a:pt x="14400" y="714"/>
                    <a:pt x="11160" y="1514"/>
                  </a:cubicBezTo>
                  <a:cubicBezTo>
                    <a:pt x="7920" y="2314"/>
                    <a:pt x="5040" y="5514"/>
                    <a:pt x="3960" y="9514"/>
                  </a:cubicBezTo>
                  <a:cubicBezTo>
                    <a:pt x="2880" y="13514"/>
                    <a:pt x="3600" y="18314"/>
                    <a:pt x="5400" y="19514"/>
                  </a:cubicBezTo>
                  <a:cubicBezTo>
                    <a:pt x="7200" y="20714"/>
                    <a:pt x="10080" y="18314"/>
                    <a:pt x="12240" y="15114"/>
                  </a:cubicBezTo>
                  <a:cubicBezTo>
                    <a:pt x="14400" y="11914"/>
                    <a:pt x="15840" y="7914"/>
                    <a:pt x="15120" y="4714"/>
                  </a:cubicBezTo>
                  <a:cubicBezTo>
                    <a:pt x="14400" y="1514"/>
                    <a:pt x="11520" y="-886"/>
                    <a:pt x="8640" y="314"/>
                  </a:cubicBezTo>
                  <a:cubicBezTo>
                    <a:pt x="5760" y="1514"/>
                    <a:pt x="2880" y="6314"/>
                    <a:pt x="0" y="1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3" name="Line"/>
            <p:cNvSpPr/>
            <p:nvPr/>
          </p:nvSpPr>
          <p:spPr>
            <a:xfrm>
              <a:off x="6247904" y="382618"/>
              <a:ext cx="509398" cy="21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82" extrusionOk="0">
                  <a:moveTo>
                    <a:pt x="4867" y="15129"/>
                  </a:moveTo>
                  <a:cubicBezTo>
                    <a:pt x="3528" y="15129"/>
                    <a:pt x="2189" y="15129"/>
                    <a:pt x="1297" y="15235"/>
                  </a:cubicBezTo>
                  <a:cubicBezTo>
                    <a:pt x="404" y="15341"/>
                    <a:pt x="-42" y="15553"/>
                    <a:pt x="3" y="15658"/>
                  </a:cubicBezTo>
                  <a:cubicBezTo>
                    <a:pt x="47" y="15764"/>
                    <a:pt x="583" y="15764"/>
                    <a:pt x="2189" y="15023"/>
                  </a:cubicBezTo>
                  <a:cubicBezTo>
                    <a:pt x="3796" y="14282"/>
                    <a:pt x="6474" y="12800"/>
                    <a:pt x="9375" y="11741"/>
                  </a:cubicBezTo>
                  <a:cubicBezTo>
                    <a:pt x="12275" y="10682"/>
                    <a:pt x="15399" y="10047"/>
                    <a:pt x="17229" y="9729"/>
                  </a:cubicBezTo>
                  <a:cubicBezTo>
                    <a:pt x="19059" y="9411"/>
                    <a:pt x="19594" y="9411"/>
                    <a:pt x="20175" y="9411"/>
                  </a:cubicBezTo>
                  <a:cubicBezTo>
                    <a:pt x="20755" y="9411"/>
                    <a:pt x="21379" y="9411"/>
                    <a:pt x="21469" y="8988"/>
                  </a:cubicBezTo>
                  <a:cubicBezTo>
                    <a:pt x="21558" y="8564"/>
                    <a:pt x="21112" y="7717"/>
                    <a:pt x="20264" y="6553"/>
                  </a:cubicBezTo>
                  <a:cubicBezTo>
                    <a:pt x="19416" y="5388"/>
                    <a:pt x="18166" y="3906"/>
                    <a:pt x="17095" y="2741"/>
                  </a:cubicBezTo>
                  <a:cubicBezTo>
                    <a:pt x="16024" y="1576"/>
                    <a:pt x="15132" y="729"/>
                    <a:pt x="14953" y="306"/>
                  </a:cubicBezTo>
                  <a:cubicBezTo>
                    <a:pt x="14775" y="-118"/>
                    <a:pt x="15310" y="-118"/>
                    <a:pt x="16203" y="411"/>
                  </a:cubicBezTo>
                  <a:cubicBezTo>
                    <a:pt x="17095" y="941"/>
                    <a:pt x="18345" y="2000"/>
                    <a:pt x="19148" y="3482"/>
                  </a:cubicBezTo>
                  <a:cubicBezTo>
                    <a:pt x="19951" y="4964"/>
                    <a:pt x="20308" y="6870"/>
                    <a:pt x="20264" y="8882"/>
                  </a:cubicBezTo>
                  <a:cubicBezTo>
                    <a:pt x="20219" y="10894"/>
                    <a:pt x="19773" y="13011"/>
                    <a:pt x="19282" y="15129"/>
                  </a:cubicBezTo>
                  <a:cubicBezTo>
                    <a:pt x="18791" y="17247"/>
                    <a:pt x="18256" y="19364"/>
                    <a:pt x="1772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4" name="Line"/>
            <p:cNvSpPr/>
            <p:nvPr/>
          </p:nvSpPr>
          <p:spPr>
            <a:xfrm>
              <a:off x="6977289" y="419539"/>
              <a:ext cx="92115" cy="35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61" extrusionOk="0">
                  <a:moveTo>
                    <a:pt x="10533" y="0"/>
                  </a:moveTo>
                  <a:cubicBezTo>
                    <a:pt x="13413" y="3558"/>
                    <a:pt x="16293" y="7115"/>
                    <a:pt x="18213" y="10419"/>
                  </a:cubicBezTo>
                  <a:cubicBezTo>
                    <a:pt x="20133" y="13722"/>
                    <a:pt x="21093" y="16772"/>
                    <a:pt x="20853" y="18614"/>
                  </a:cubicBezTo>
                  <a:cubicBezTo>
                    <a:pt x="20613" y="20456"/>
                    <a:pt x="19173" y="21092"/>
                    <a:pt x="17253" y="21346"/>
                  </a:cubicBezTo>
                  <a:cubicBezTo>
                    <a:pt x="15333" y="21600"/>
                    <a:pt x="12933" y="21473"/>
                    <a:pt x="9813" y="20584"/>
                  </a:cubicBezTo>
                  <a:cubicBezTo>
                    <a:pt x="6693" y="19694"/>
                    <a:pt x="2853" y="18042"/>
                    <a:pt x="1173" y="15819"/>
                  </a:cubicBezTo>
                  <a:cubicBezTo>
                    <a:pt x="-507" y="13595"/>
                    <a:pt x="-27" y="10800"/>
                    <a:pt x="453" y="8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5" name="Line"/>
            <p:cNvSpPr/>
            <p:nvPr/>
          </p:nvSpPr>
          <p:spPr>
            <a:xfrm>
              <a:off x="7037595" y="235389"/>
              <a:ext cx="4329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extrusionOk="0">
                  <a:moveTo>
                    <a:pt x="8298" y="21600"/>
                  </a:moveTo>
                  <a:cubicBezTo>
                    <a:pt x="3389" y="14400"/>
                    <a:pt x="-1520" y="7200"/>
                    <a:pt x="444" y="3600"/>
                  </a:cubicBezTo>
                  <a:cubicBezTo>
                    <a:pt x="2407" y="0"/>
                    <a:pt x="11244" y="0"/>
                    <a:pt x="200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6" name="Line"/>
            <p:cNvSpPr/>
            <p:nvPr/>
          </p:nvSpPr>
          <p:spPr>
            <a:xfrm>
              <a:off x="7709535" y="381439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7" name="Line"/>
            <p:cNvSpPr/>
            <p:nvPr/>
          </p:nvSpPr>
          <p:spPr>
            <a:xfrm>
              <a:off x="7722235" y="22903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8" name="Line"/>
            <p:cNvSpPr/>
            <p:nvPr/>
          </p:nvSpPr>
          <p:spPr>
            <a:xfrm>
              <a:off x="7808112" y="305239"/>
              <a:ext cx="155424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extrusionOk="0">
                  <a:moveTo>
                    <a:pt x="2168" y="0"/>
                  </a:moveTo>
                  <a:cubicBezTo>
                    <a:pt x="1584" y="5055"/>
                    <a:pt x="1001" y="10111"/>
                    <a:pt x="709" y="13328"/>
                  </a:cubicBezTo>
                  <a:cubicBezTo>
                    <a:pt x="417" y="16545"/>
                    <a:pt x="417" y="17923"/>
                    <a:pt x="417" y="19187"/>
                  </a:cubicBezTo>
                  <a:cubicBezTo>
                    <a:pt x="417" y="20451"/>
                    <a:pt x="417" y="21600"/>
                    <a:pt x="271" y="21600"/>
                  </a:cubicBezTo>
                  <a:cubicBezTo>
                    <a:pt x="125" y="21600"/>
                    <a:pt x="-167" y="20451"/>
                    <a:pt x="125" y="17349"/>
                  </a:cubicBezTo>
                  <a:cubicBezTo>
                    <a:pt x="417" y="14247"/>
                    <a:pt x="1292" y="9191"/>
                    <a:pt x="3190" y="6319"/>
                  </a:cubicBezTo>
                  <a:cubicBezTo>
                    <a:pt x="5087" y="3447"/>
                    <a:pt x="8006" y="2757"/>
                    <a:pt x="10633" y="3332"/>
                  </a:cubicBezTo>
                  <a:cubicBezTo>
                    <a:pt x="13260" y="3906"/>
                    <a:pt x="15595" y="5745"/>
                    <a:pt x="17347" y="8732"/>
                  </a:cubicBezTo>
                  <a:cubicBezTo>
                    <a:pt x="19098" y="11719"/>
                    <a:pt x="20265" y="15855"/>
                    <a:pt x="21433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9" name="Line"/>
            <p:cNvSpPr/>
            <p:nvPr/>
          </p:nvSpPr>
          <p:spPr>
            <a:xfrm>
              <a:off x="8535654" y="325239"/>
              <a:ext cx="158131" cy="19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90" extrusionOk="0">
                  <a:moveTo>
                    <a:pt x="770" y="9548"/>
                  </a:moveTo>
                  <a:cubicBezTo>
                    <a:pt x="770" y="12765"/>
                    <a:pt x="770" y="15982"/>
                    <a:pt x="770" y="18165"/>
                  </a:cubicBezTo>
                  <a:cubicBezTo>
                    <a:pt x="770" y="20348"/>
                    <a:pt x="770" y="21497"/>
                    <a:pt x="486" y="21382"/>
                  </a:cubicBezTo>
                  <a:cubicBezTo>
                    <a:pt x="201" y="21267"/>
                    <a:pt x="-367" y="19888"/>
                    <a:pt x="344" y="16327"/>
                  </a:cubicBezTo>
                  <a:cubicBezTo>
                    <a:pt x="1054" y="12765"/>
                    <a:pt x="3044" y="7020"/>
                    <a:pt x="4607" y="3803"/>
                  </a:cubicBezTo>
                  <a:cubicBezTo>
                    <a:pt x="6170" y="586"/>
                    <a:pt x="7307" y="-103"/>
                    <a:pt x="9296" y="12"/>
                  </a:cubicBezTo>
                  <a:cubicBezTo>
                    <a:pt x="11286" y="127"/>
                    <a:pt x="14128" y="1046"/>
                    <a:pt x="15833" y="4263"/>
                  </a:cubicBezTo>
                  <a:cubicBezTo>
                    <a:pt x="17538" y="7480"/>
                    <a:pt x="18107" y="12995"/>
                    <a:pt x="18817" y="16212"/>
                  </a:cubicBezTo>
                  <a:cubicBezTo>
                    <a:pt x="19528" y="19429"/>
                    <a:pt x="20380" y="20348"/>
                    <a:pt x="21233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0" name="Line"/>
            <p:cNvSpPr/>
            <p:nvPr/>
          </p:nvSpPr>
          <p:spPr>
            <a:xfrm>
              <a:off x="9044719" y="291407"/>
              <a:ext cx="118966" cy="24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68" extrusionOk="0">
                  <a:moveTo>
                    <a:pt x="20931" y="4491"/>
                  </a:moveTo>
                  <a:cubicBezTo>
                    <a:pt x="20931" y="3576"/>
                    <a:pt x="20931" y="2661"/>
                    <a:pt x="18883" y="1746"/>
                  </a:cubicBezTo>
                  <a:cubicBezTo>
                    <a:pt x="16834" y="830"/>
                    <a:pt x="12738" y="-85"/>
                    <a:pt x="9014" y="7"/>
                  </a:cubicBezTo>
                  <a:cubicBezTo>
                    <a:pt x="5290" y="98"/>
                    <a:pt x="1938" y="1196"/>
                    <a:pt x="634" y="2935"/>
                  </a:cubicBezTo>
                  <a:cubicBezTo>
                    <a:pt x="-669" y="4674"/>
                    <a:pt x="76" y="7054"/>
                    <a:pt x="2497" y="9434"/>
                  </a:cubicBezTo>
                  <a:cubicBezTo>
                    <a:pt x="4917" y="11813"/>
                    <a:pt x="9014" y="14193"/>
                    <a:pt x="10876" y="15932"/>
                  </a:cubicBezTo>
                  <a:cubicBezTo>
                    <a:pt x="12738" y="17671"/>
                    <a:pt x="12365" y="18769"/>
                    <a:pt x="11434" y="19593"/>
                  </a:cubicBezTo>
                  <a:cubicBezTo>
                    <a:pt x="10503" y="20417"/>
                    <a:pt x="9014" y="20966"/>
                    <a:pt x="7338" y="21240"/>
                  </a:cubicBezTo>
                  <a:cubicBezTo>
                    <a:pt x="5662" y="21515"/>
                    <a:pt x="3800" y="21515"/>
                    <a:pt x="3428" y="19501"/>
                  </a:cubicBezTo>
                  <a:cubicBezTo>
                    <a:pt x="3055" y="17488"/>
                    <a:pt x="4172" y="13461"/>
                    <a:pt x="5290" y="9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1" name="Line"/>
            <p:cNvSpPr/>
            <p:nvPr/>
          </p:nvSpPr>
          <p:spPr>
            <a:xfrm>
              <a:off x="9280101" y="63939"/>
              <a:ext cx="86785" cy="45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extrusionOk="0">
                  <a:moveTo>
                    <a:pt x="10537" y="0"/>
                  </a:moveTo>
                  <a:cubicBezTo>
                    <a:pt x="10010" y="2300"/>
                    <a:pt x="9483" y="4600"/>
                    <a:pt x="7902" y="7250"/>
                  </a:cubicBezTo>
                  <a:cubicBezTo>
                    <a:pt x="6322" y="9900"/>
                    <a:pt x="3688" y="12900"/>
                    <a:pt x="2107" y="15150"/>
                  </a:cubicBezTo>
                  <a:cubicBezTo>
                    <a:pt x="527" y="17400"/>
                    <a:pt x="0" y="18900"/>
                    <a:pt x="0" y="19900"/>
                  </a:cubicBezTo>
                  <a:cubicBezTo>
                    <a:pt x="0" y="20900"/>
                    <a:pt x="527" y="21400"/>
                    <a:pt x="3161" y="21500"/>
                  </a:cubicBezTo>
                  <a:cubicBezTo>
                    <a:pt x="5795" y="21600"/>
                    <a:pt x="10537" y="21300"/>
                    <a:pt x="13961" y="20900"/>
                  </a:cubicBezTo>
                  <a:cubicBezTo>
                    <a:pt x="17385" y="20500"/>
                    <a:pt x="19493" y="20000"/>
                    <a:pt x="21600" y="19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2" name="Line"/>
            <p:cNvSpPr/>
            <p:nvPr/>
          </p:nvSpPr>
          <p:spPr>
            <a:xfrm>
              <a:off x="9335135" y="324289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3" name="Line"/>
            <p:cNvSpPr/>
            <p:nvPr/>
          </p:nvSpPr>
          <p:spPr>
            <a:xfrm>
              <a:off x="9458802" y="292039"/>
              <a:ext cx="308129" cy="51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35" extrusionOk="0">
                  <a:moveTo>
                    <a:pt x="230" y="2633"/>
                  </a:moveTo>
                  <a:cubicBezTo>
                    <a:pt x="960" y="2459"/>
                    <a:pt x="1689" y="2285"/>
                    <a:pt x="2419" y="1806"/>
                  </a:cubicBezTo>
                  <a:cubicBezTo>
                    <a:pt x="3149" y="1327"/>
                    <a:pt x="3878" y="543"/>
                    <a:pt x="3878" y="194"/>
                  </a:cubicBezTo>
                  <a:cubicBezTo>
                    <a:pt x="3878" y="-154"/>
                    <a:pt x="3149" y="-67"/>
                    <a:pt x="2273" y="717"/>
                  </a:cubicBezTo>
                  <a:cubicBezTo>
                    <a:pt x="1397" y="1501"/>
                    <a:pt x="376" y="2981"/>
                    <a:pt x="84" y="4288"/>
                  </a:cubicBezTo>
                  <a:cubicBezTo>
                    <a:pt x="-208" y="5594"/>
                    <a:pt x="230" y="6727"/>
                    <a:pt x="1908" y="7206"/>
                  </a:cubicBezTo>
                  <a:cubicBezTo>
                    <a:pt x="3587" y="7685"/>
                    <a:pt x="6506" y="7511"/>
                    <a:pt x="8330" y="7249"/>
                  </a:cubicBezTo>
                  <a:cubicBezTo>
                    <a:pt x="10154" y="6988"/>
                    <a:pt x="10884" y="6640"/>
                    <a:pt x="11760" y="5986"/>
                  </a:cubicBezTo>
                  <a:cubicBezTo>
                    <a:pt x="12635" y="5333"/>
                    <a:pt x="13657" y="4375"/>
                    <a:pt x="13949" y="4114"/>
                  </a:cubicBezTo>
                  <a:cubicBezTo>
                    <a:pt x="14241" y="3852"/>
                    <a:pt x="13803" y="4288"/>
                    <a:pt x="13000" y="5986"/>
                  </a:cubicBezTo>
                  <a:cubicBezTo>
                    <a:pt x="12197" y="7685"/>
                    <a:pt x="11030" y="10646"/>
                    <a:pt x="10154" y="13128"/>
                  </a:cubicBezTo>
                  <a:cubicBezTo>
                    <a:pt x="9278" y="15611"/>
                    <a:pt x="8695" y="17614"/>
                    <a:pt x="8330" y="19007"/>
                  </a:cubicBezTo>
                  <a:cubicBezTo>
                    <a:pt x="7965" y="20401"/>
                    <a:pt x="7819" y="21185"/>
                    <a:pt x="7819" y="21315"/>
                  </a:cubicBezTo>
                  <a:cubicBezTo>
                    <a:pt x="7819" y="21446"/>
                    <a:pt x="7965" y="20923"/>
                    <a:pt x="8476" y="19269"/>
                  </a:cubicBezTo>
                  <a:cubicBezTo>
                    <a:pt x="8987" y="17614"/>
                    <a:pt x="9862" y="14827"/>
                    <a:pt x="11030" y="11822"/>
                  </a:cubicBezTo>
                  <a:cubicBezTo>
                    <a:pt x="12197" y="8817"/>
                    <a:pt x="13657" y="5594"/>
                    <a:pt x="14897" y="3635"/>
                  </a:cubicBezTo>
                  <a:cubicBezTo>
                    <a:pt x="16138" y="1675"/>
                    <a:pt x="17160" y="978"/>
                    <a:pt x="18108" y="630"/>
                  </a:cubicBezTo>
                  <a:cubicBezTo>
                    <a:pt x="19057" y="281"/>
                    <a:pt x="19933" y="281"/>
                    <a:pt x="20516" y="543"/>
                  </a:cubicBezTo>
                  <a:cubicBezTo>
                    <a:pt x="21100" y="804"/>
                    <a:pt x="21392" y="1327"/>
                    <a:pt x="21173" y="2285"/>
                  </a:cubicBezTo>
                  <a:cubicBezTo>
                    <a:pt x="20954" y="3243"/>
                    <a:pt x="20224" y="4636"/>
                    <a:pt x="19130" y="5507"/>
                  </a:cubicBezTo>
                  <a:cubicBezTo>
                    <a:pt x="18035" y="6378"/>
                    <a:pt x="16576" y="6727"/>
                    <a:pt x="15116" y="7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4" name="Line"/>
            <p:cNvSpPr/>
            <p:nvPr/>
          </p:nvSpPr>
          <p:spPr>
            <a:xfrm>
              <a:off x="9884180" y="271099"/>
              <a:ext cx="136756" cy="22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964" extrusionOk="0">
                  <a:moveTo>
                    <a:pt x="20829" y="2026"/>
                  </a:moveTo>
                  <a:cubicBezTo>
                    <a:pt x="19862" y="1226"/>
                    <a:pt x="18895" y="426"/>
                    <a:pt x="15832" y="126"/>
                  </a:cubicBezTo>
                  <a:cubicBezTo>
                    <a:pt x="12769" y="-174"/>
                    <a:pt x="7611" y="26"/>
                    <a:pt x="4226" y="1126"/>
                  </a:cubicBezTo>
                  <a:cubicBezTo>
                    <a:pt x="841" y="2226"/>
                    <a:pt x="-771" y="4226"/>
                    <a:pt x="357" y="6626"/>
                  </a:cubicBezTo>
                  <a:cubicBezTo>
                    <a:pt x="1486" y="9026"/>
                    <a:pt x="5354" y="11826"/>
                    <a:pt x="7611" y="13726"/>
                  </a:cubicBezTo>
                  <a:cubicBezTo>
                    <a:pt x="9868" y="15626"/>
                    <a:pt x="10513" y="16626"/>
                    <a:pt x="10674" y="17626"/>
                  </a:cubicBezTo>
                  <a:cubicBezTo>
                    <a:pt x="10835" y="18626"/>
                    <a:pt x="10513" y="19626"/>
                    <a:pt x="9545" y="20326"/>
                  </a:cubicBezTo>
                  <a:cubicBezTo>
                    <a:pt x="8578" y="21026"/>
                    <a:pt x="6966" y="21426"/>
                    <a:pt x="5516" y="20026"/>
                  </a:cubicBezTo>
                  <a:cubicBezTo>
                    <a:pt x="4065" y="18626"/>
                    <a:pt x="2775" y="15426"/>
                    <a:pt x="1486" y="12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5" name="Line"/>
            <p:cNvSpPr/>
            <p:nvPr/>
          </p:nvSpPr>
          <p:spPr>
            <a:xfrm>
              <a:off x="9995535" y="51239"/>
              <a:ext cx="171803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extrusionOk="0">
                  <a:moveTo>
                    <a:pt x="14053" y="0"/>
                  </a:moveTo>
                  <a:cubicBezTo>
                    <a:pt x="16655" y="2160"/>
                    <a:pt x="19258" y="4320"/>
                    <a:pt x="20429" y="6600"/>
                  </a:cubicBezTo>
                  <a:cubicBezTo>
                    <a:pt x="21600" y="8880"/>
                    <a:pt x="21340" y="11280"/>
                    <a:pt x="19258" y="13480"/>
                  </a:cubicBezTo>
                  <a:cubicBezTo>
                    <a:pt x="17176" y="15680"/>
                    <a:pt x="13272" y="17680"/>
                    <a:pt x="9759" y="19000"/>
                  </a:cubicBezTo>
                  <a:cubicBezTo>
                    <a:pt x="6246" y="20320"/>
                    <a:pt x="3123" y="20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6" name="Line"/>
            <p:cNvSpPr/>
            <p:nvPr/>
          </p:nvSpPr>
          <p:spPr>
            <a:xfrm>
              <a:off x="2940050" y="25721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7" name="Line"/>
            <p:cNvSpPr/>
            <p:nvPr/>
          </p:nvSpPr>
          <p:spPr>
            <a:xfrm>
              <a:off x="2990850" y="26610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8" name="Line"/>
            <p:cNvSpPr/>
            <p:nvPr/>
          </p:nvSpPr>
          <p:spPr>
            <a:xfrm>
              <a:off x="2870835" y="256583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9" name="Line"/>
            <p:cNvSpPr/>
            <p:nvPr/>
          </p:nvSpPr>
          <p:spPr>
            <a:xfrm>
              <a:off x="2830345" y="2307200"/>
              <a:ext cx="311823" cy="77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0" extrusionOk="0">
                  <a:moveTo>
                    <a:pt x="2773" y="6783"/>
                  </a:moveTo>
                  <a:cubicBezTo>
                    <a:pt x="3498" y="6550"/>
                    <a:pt x="4223" y="6316"/>
                    <a:pt x="4658" y="6345"/>
                  </a:cubicBezTo>
                  <a:cubicBezTo>
                    <a:pt x="5093" y="6375"/>
                    <a:pt x="5238" y="6667"/>
                    <a:pt x="5238" y="7747"/>
                  </a:cubicBezTo>
                  <a:cubicBezTo>
                    <a:pt x="5238" y="8827"/>
                    <a:pt x="5093" y="10695"/>
                    <a:pt x="4948" y="12796"/>
                  </a:cubicBezTo>
                  <a:cubicBezTo>
                    <a:pt x="4803" y="14898"/>
                    <a:pt x="4658" y="17233"/>
                    <a:pt x="4585" y="18547"/>
                  </a:cubicBezTo>
                  <a:cubicBezTo>
                    <a:pt x="4513" y="19860"/>
                    <a:pt x="4513" y="20152"/>
                    <a:pt x="4440" y="20531"/>
                  </a:cubicBezTo>
                  <a:cubicBezTo>
                    <a:pt x="4368" y="20911"/>
                    <a:pt x="4223" y="21378"/>
                    <a:pt x="4151" y="21465"/>
                  </a:cubicBezTo>
                  <a:cubicBezTo>
                    <a:pt x="4078" y="21553"/>
                    <a:pt x="4078" y="21261"/>
                    <a:pt x="4006" y="20181"/>
                  </a:cubicBezTo>
                  <a:cubicBezTo>
                    <a:pt x="3933" y="19101"/>
                    <a:pt x="3788" y="17233"/>
                    <a:pt x="3353" y="15307"/>
                  </a:cubicBezTo>
                  <a:cubicBezTo>
                    <a:pt x="2918" y="13380"/>
                    <a:pt x="2193" y="11395"/>
                    <a:pt x="1541" y="9381"/>
                  </a:cubicBezTo>
                  <a:cubicBezTo>
                    <a:pt x="889" y="7367"/>
                    <a:pt x="309" y="5324"/>
                    <a:pt x="91" y="4010"/>
                  </a:cubicBezTo>
                  <a:cubicBezTo>
                    <a:pt x="-126" y="2697"/>
                    <a:pt x="19" y="2113"/>
                    <a:pt x="816" y="1617"/>
                  </a:cubicBezTo>
                  <a:cubicBezTo>
                    <a:pt x="1614" y="1121"/>
                    <a:pt x="3063" y="712"/>
                    <a:pt x="4730" y="420"/>
                  </a:cubicBezTo>
                  <a:cubicBezTo>
                    <a:pt x="6397" y="128"/>
                    <a:pt x="8282" y="-47"/>
                    <a:pt x="10239" y="11"/>
                  </a:cubicBezTo>
                  <a:cubicBezTo>
                    <a:pt x="12196" y="70"/>
                    <a:pt x="14226" y="362"/>
                    <a:pt x="15965" y="1033"/>
                  </a:cubicBezTo>
                  <a:cubicBezTo>
                    <a:pt x="17705" y="1704"/>
                    <a:pt x="19155" y="2755"/>
                    <a:pt x="20097" y="4127"/>
                  </a:cubicBezTo>
                  <a:cubicBezTo>
                    <a:pt x="21039" y="5499"/>
                    <a:pt x="21474" y="7192"/>
                    <a:pt x="21329" y="8301"/>
                  </a:cubicBezTo>
                  <a:cubicBezTo>
                    <a:pt x="21184" y="9410"/>
                    <a:pt x="20459" y="9936"/>
                    <a:pt x="18140" y="10403"/>
                  </a:cubicBezTo>
                  <a:cubicBezTo>
                    <a:pt x="15820" y="10870"/>
                    <a:pt x="11906" y="11278"/>
                    <a:pt x="9514" y="11541"/>
                  </a:cubicBezTo>
                  <a:cubicBezTo>
                    <a:pt x="7122" y="11804"/>
                    <a:pt x="6253" y="11921"/>
                    <a:pt x="5455" y="11979"/>
                  </a:cubicBezTo>
                  <a:cubicBezTo>
                    <a:pt x="4658" y="12037"/>
                    <a:pt x="3933" y="12037"/>
                    <a:pt x="3571" y="11804"/>
                  </a:cubicBezTo>
                  <a:cubicBezTo>
                    <a:pt x="3208" y="11570"/>
                    <a:pt x="3208" y="11103"/>
                    <a:pt x="3426" y="10753"/>
                  </a:cubicBezTo>
                  <a:cubicBezTo>
                    <a:pt x="3643" y="10403"/>
                    <a:pt x="4078" y="10169"/>
                    <a:pt x="4513" y="9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0" name="Line"/>
            <p:cNvSpPr/>
            <p:nvPr/>
          </p:nvSpPr>
          <p:spPr>
            <a:xfrm>
              <a:off x="3181985" y="1994574"/>
              <a:ext cx="184151" cy="22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extrusionOk="0">
                  <a:moveTo>
                    <a:pt x="0" y="4065"/>
                  </a:moveTo>
                  <a:cubicBezTo>
                    <a:pt x="1738" y="9124"/>
                    <a:pt x="3476" y="14184"/>
                    <a:pt x="4345" y="17200"/>
                  </a:cubicBezTo>
                  <a:cubicBezTo>
                    <a:pt x="5214" y="20216"/>
                    <a:pt x="5214" y="21189"/>
                    <a:pt x="5090" y="20994"/>
                  </a:cubicBezTo>
                  <a:cubicBezTo>
                    <a:pt x="4966" y="20800"/>
                    <a:pt x="4717" y="19438"/>
                    <a:pt x="4593" y="16616"/>
                  </a:cubicBezTo>
                  <a:cubicBezTo>
                    <a:pt x="4469" y="13794"/>
                    <a:pt x="4469" y="9513"/>
                    <a:pt x="5214" y="6400"/>
                  </a:cubicBezTo>
                  <a:cubicBezTo>
                    <a:pt x="5959" y="3286"/>
                    <a:pt x="7448" y="1340"/>
                    <a:pt x="9434" y="465"/>
                  </a:cubicBezTo>
                  <a:cubicBezTo>
                    <a:pt x="11421" y="-411"/>
                    <a:pt x="13903" y="-216"/>
                    <a:pt x="15890" y="2508"/>
                  </a:cubicBezTo>
                  <a:cubicBezTo>
                    <a:pt x="17876" y="5232"/>
                    <a:pt x="19366" y="10486"/>
                    <a:pt x="20234" y="13600"/>
                  </a:cubicBezTo>
                  <a:cubicBezTo>
                    <a:pt x="21103" y="16713"/>
                    <a:pt x="21352" y="17686"/>
                    <a:pt x="21600" y="18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1" name="Line"/>
            <p:cNvSpPr/>
            <p:nvPr/>
          </p:nvSpPr>
          <p:spPr>
            <a:xfrm>
              <a:off x="3562985" y="273093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3" y="3600"/>
                    <a:pt x="11345" y="7200"/>
                    <a:pt x="14945" y="10800"/>
                  </a:cubicBezTo>
                  <a:cubicBezTo>
                    <a:pt x="18545" y="14400"/>
                    <a:pt x="20073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2" name="Line"/>
            <p:cNvSpPr/>
            <p:nvPr/>
          </p:nvSpPr>
          <p:spPr>
            <a:xfrm>
              <a:off x="3603421" y="2934139"/>
              <a:ext cx="283414" cy="4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27" extrusionOk="0">
                  <a:moveTo>
                    <a:pt x="2703" y="0"/>
                  </a:moveTo>
                  <a:cubicBezTo>
                    <a:pt x="2063" y="3086"/>
                    <a:pt x="1423" y="6171"/>
                    <a:pt x="863" y="9771"/>
                  </a:cubicBezTo>
                  <a:cubicBezTo>
                    <a:pt x="303" y="13371"/>
                    <a:pt x="-177" y="17486"/>
                    <a:pt x="63" y="19543"/>
                  </a:cubicBezTo>
                  <a:cubicBezTo>
                    <a:pt x="303" y="21600"/>
                    <a:pt x="1263" y="21600"/>
                    <a:pt x="4463" y="19029"/>
                  </a:cubicBezTo>
                  <a:cubicBezTo>
                    <a:pt x="7663" y="16457"/>
                    <a:pt x="13103" y="11314"/>
                    <a:pt x="16303" y="8229"/>
                  </a:cubicBezTo>
                  <a:cubicBezTo>
                    <a:pt x="19503" y="5143"/>
                    <a:pt x="20463" y="4114"/>
                    <a:pt x="21423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3" name="Line"/>
            <p:cNvSpPr/>
            <p:nvPr/>
          </p:nvSpPr>
          <p:spPr>
            <a:xfrm>
              <a:off x="4769848" y="2056474"/>
              <a:ext cx="475888" cy="206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51" extrusionOk="0">
                  <a:moveTo>
                    <a:pt x="19568" y="677"/>
                  </a:moveTo>
                  <a:cubicBezTo>
                    <a:pt x="19664" y="501"/>
                    <a:pt x="19760" y="324"/>
                    <a:pt x="19568" y="213"/>
                  </a:cubicBezTo>
                  <a:cubicBezTo>
                    <a:pt x="19376" y="103"/>
                    <a:pt x="18896" y="58"/>
                    <a:pt x="17456" y="25"/>
                  </a:cubicBezTo>
                  <a:cubicBezTo>
                    <a:pt x="16016" y="-8"/>
                    <a:pt x="13616" y="-30"/>
                    <a:pt x="11216" y="103"/>
                  </a:cubicBezTo>
                  <a:cubicBezTo>
                    <a:pt x="8816" y="235"/>
                    <a:pt x="6416" y="523"/>
                    <a:pt x="4640" y="921"/>
                  </a:cubicBezTo>
                  <a:cubicBezTo>
                    <a:pt x="2864" y="1319"/>
                    <a:pt x="1712" y="1827"/>
                    <a:pt x="1088" y="2468"/>
                  </a:cubicBezTo>
                  <a:cubicBezTo>
                    <a:pt x="464" y="3109"/>
                    <a:pt x="368" y="3883"/>
                    <a:pt x="320" y="4701"/>
                  </a:cubicBezTo>
                  <a:cubicBezTo>
                    <a:pt x="272" y="5519"/>
                    <a:pt x="272" y="6381"/>
                    <a:pt x="272" y="7310"/>
                  </a:cubicBezTo>
                  <a:cubicBezTo>
                    <a:pt x="272" y="8239"/>
                    <a:pt x="272" y="9233"/>
                    <a:pt x="272" y="10173"/>
                  </a:cubicBezTo>
                  <a:cubicBezTo>
                    <a:pt x="272" y="11113"/>
                    <a:pt x="272" y="11997"/>
                    <a:pt x="272" y="12926"/>
                  </a:cubicBezTo>
                  <a:cubicBezTo>
                    <a:pt x="272" y="13854"/>
                    <a:pt x="272" y="14827"/>
                    <a:pt x="224" y="15700"/>
                  </a:cubicBezTo>
                  <a:cubicBezTo>
                    <a:pt x="176" y="16573"/>
                    <a:pt x="80" y="17347"/>
                    <a:pt x="32" y="18143"/>
                  </a:cubicBezTo>
                  <a:cubicBezTo>
                    <a:pt x="-16" y="18939"/>
                    <a:pt x="-16" y="19757"/>
                    <a:pt x="80" y="20277"/>
                  </a:cubicBezTo>
                  <a:cubicBezTo>
                    <a:pt x="176" y="20796"/>
                    <a:pt x="368" y="21017"/>
                    <a:pt x="560" y="21183"/>
                  </a:cubicBezTo>
                  <a:cubicBezTo>
                    <a:pt x="752" y="21349"/>
                    <a:pt x="944" y="21459"/>
                    <a:pt x="1280" y="21515"/>
                  </a:cubicBezTo>
                  <a:cubicBezTo>
                    <a:pt x="1616" y="21570"/>
                    <a:pt x="2096" y="21570"/>
                    <a:pt x="3824" y="21459"/>
                  </a:cubicBezTo>
                  <a:cubicBezTo>
                    <a:pt x="5552" y="21349"/>
                    <a:pt x="8528" y="21128"/>
                    <a:pt x="11696" y="20918"/>
                  </a:cubicBezTo>
                  <a:cubicBezTo>
                    <a:pt x="14864" y="20708"/>
                    <a:pt x="18224" y="20509"/>
                    <a:pt x="21584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4" name="Line"/>
            <p:cNvSpPr/>
            <p:nvPr/>
          </p:nvSpPr>
          <p:spPr>
            <a:xfrm>
              <a:off x="5524500" y="22165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5" name="Line"/>
            <p:cNvSpPr/>
            <p:nvPr/>
          </p:nvSpPr>
          <p:spPr>
            <a:xfrm>
              <a:off x="5506085" y="2072186"/>
              <a:ext cx="206075" cy="47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856" extrusionOk="0">
                  <a:moveTo>
                    <a:pt x="0" y="5514"/>
                  </a:moveTo>
                  <a:cubicBezTo>
                    <a:pt x="1745" y="7935"/>
                    <a:pt x="3491" y="10356"/>
                    <a:pt x="4691" y="13242"/>
                  </a:cubicBezTo>
                  <a:cubicBezTo>
                    <a:pt x="5891" y="16128"/>
                    <a:pt x="6545" y="19480"/>
                    <a:pt x="6545" y="20504"/>
                  </a:cubicBezTo>
                  <a:cubicBezTo>
                    <a:pt x="6545" y="21528"/>
                    <a:pt x="5891" y="20225"/>
                    <a:pt x="5345" y="17804"/>
                  </a:cubicBezTo>
                  <a:cubicBezTo>
                    <a:pt x="4800" y="15383"/>
                    <a:pt x="4364" y="11845"/>
                    <a:pt x="4473" y="8866"/>
                  </a:cubicBezTo>
                  <a:cubicBezTo>
                    <a:pt x="4582" y="5887"/>
                    <a:pt x="5236" y="3466"/>
                    <a:pt x="6109" y="2069"/>
                  </a:cubicBezTo>
                  <a:cubicBezTo>
                    <a:pt x="6982" y="673"/>
                    <a:pt x="8073" y="300"/>
                    <a:pt x="9927" y="114"/>
                  </a:cubicBezTo>
                  <a:cubicBezTo>
                    <a:pt x="11782" y="-72"/>
                    <a:pt x="14400" y="-72"/>
                    <a:pt x="16582" y="440"/>
                  </a:cubicBezTo>
                  <a:cubicBezTo>
                    <a:pt x="18764" y="952"/>
                    <a:pt x="20509" y="1976"/>
                    <a:pt x="21055" y="3187"/>
                  </a:cubicBezTo>
                  <a:cubicBezTo>
                    <a:pt x="21600" y="4397"/>
                    <a:pt x="20945" y="5794"/>
                    <a:pt x="19200" y="7097"/>
                  </a:cubicBezTo>
                  <a:cubicBezTo>
                    <a:pt x="17455" y="8400"/>
                    <a:pt x="14618" y="9611"/>
                    <a:pt x="12436" y="10262"/>
                  </a:cubicBezTo>
                  <a:cubicBezTo>
                    <a:pt x="10255" y="10914"/>
                    <a:pt x="8727" y="11007"/>
                    <a:pt x="7200" y="1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6" name="Line"/>
            <p:cNvSpPr/>
            <p:nvPr/>
          </p:nvSpPr>
          <p:spPr>
            <a:xfrm>
              <a:off x="5712724" y="2460005"/>
              <a:ext cx="110862" cy="11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572" extrusionOk="0">
                  <a:moveTo>
                    <a:pt x="21345" y="3085"/>
                  </a:moveTo>
                  <a:cubicBezTo>
                    <a:pt x="19307" y="1543"/>
                    <a:pt x="17270" y="0"/>
                    <a:pt x="14213" y="0"/>
                  </a:cubicBezTo>
                  <a:cubicBezTo>
                    <a:pt x="11156" y="0"/>
                    <a:pt x="7081" y="1543"/>
                    <a:pt x="4432" y="4243"/>
                  </a:cubicBezTo>
                  <a:cubicBezTo>
                    <a:pt x="1783" y="6943"/>
                    <a:pt x="560" y="10800"/>
                    <a:pt x="153" y="13693"/>
                  </a:cubicBezTo>
                  <a:cubicBezTo>
                    <a:pt x="-255" y="16585"/>
                    <a:pt x="153" y="18514"/>
                    <a:pt x="1375" y="19671"/>
                  </a:cubicBezTo>
                  <a:cubicBezTo>
                    <a:pt x="2598" y="20828"/>
                    <a:pt x="4636" y="21214"/>
                    <a:pt x="7488" y="18707"/>
                  </a:cubicBezTo>
                  <a:cubicBezTo>
                    <a:pt x="10341" y="16200"/>
                    <a:pt x="14009" y="10800"/>
                    <a:pt x="15639" y="6943"/>
                  </a:cubicBezTo>
                  <a:cubicBezTo>
                    <a:pt x="17270" y="3085"/>
                    <a:pt x="16862" y="771"/>
                    <a:pt x="17473" y="193"/>
                  </a:cubicBezTo>
                  <a:cubicBezTo>
                    <a:pt x="18085" y="-386"/>
                    <a:pt x="19715" y="771"/>
                    <a:pt x="21345" y="1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7" name="Line"/>
            <p:cNvSpPr/>
            <p:nvPr/>
          </p:nvSpPr>
          <p:spPr>
            <a:xfrm>
              <a:off x="5906776" y="2413439"/>
              <a:ext cx="57729" cy="16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16" extrusionOk="0">
                  <a:moveTo>
                    <a:pt x="15966" y="8910"/>
                  </a:moveTo>
                  <a:cubicBezTo>
                    <a:pt x="12109" y="8640"/>
                    <a:pt x="8252" y="8370"/>
                    <a:pt x="5552" y="9045"/>
                  </a:cubicBezTo>
                  <a:cubicBezTo>
                    <a:pt x="2852" y="9720"/>
                    <a:pt x="1309" y="11340"/>
                    <a:pt x="537" y="12960"/>
                  </a:cubicBezTo>
                  <a:cubicBezTo>
                    <a:pt x="-234" y="14580"/>
                    <a:pt x="-234" y="16200"/>
                    <a:pt x="923" y="17550"/>
                  </a:cubicBezTo>
                  <a:cubicBezTo>
                    <a:pt x="2080" y="18900"/>
                    <a:pt x="4395" y="19980"/>
                    <a:pt x="7480" y="20655"/>
                  </a:cubicBezTo>
                  <a:cubicBezTo>
                    <a:pt x="10566" y="21330"/>
                    <a:pt x="14423" y="21600"/>
                    <a:pt x="17123" y="19035"/>
                  </a:cubicBezTo>
                  <a:cubicBezTo>
                    <a:pt x="19823" y="16470"/>
                    <a:pt x="21366" y="11070"/>
                    <a:pt x="20980" y="7425"/>
                  </a:cubicBezTo>
                  <a:cubicBezTo>
                    <a:pt x="20595" y="3780"/>
                    <a:pt x="18280" y="1890"/>
                    <a:pt x="159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8" name="Line"/>
            <p:cNvSpPr/>
            <p:nvPr/>
          </p:nvSpPr>
          <p:spPr>
            <a:xfrm>
              <a:off x="6026785" y="209593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59" name="Line"/>
            <p:cNvSpPr/>
            <p:nvPr/>
          </p:nvSpPr>
          <p:spPr>
            <a:xfrm>
              <a:off x="6004705" y="2071489"/>
              <a:ext cx="165175" cy="48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429" extrusionOk="0">
                  <a:moveTo>
                    <a:pt x="1167" y="803"/>
                  </a:moveTo>
                  <a:cubicBezTo>
                    <a:pt x="377" y="428"/>
                    <a:pt x="-413" y="52"/>
                    <a:pt x="246" y="5"/>
                  </a:cubicBezTo>
                  <a:cubicBezTo>
                    <a:pt x="904" y="-42"/>
                    <a:pt x="3011" y="240"/>
                    <a:pt x="6304" y="1555"/>
                  </a:cubicBezTo>
                  <a:cubicBezTo>
                    <a:pt x="9597" y="2869"/>
                    <a:pt x="14075" y="5217"/>
                    <a:pt x="16972" y="7847"/>
                  </a:cubicBezTo>
                  <a:cubicBezTo>
                    <a:pt x="19870" y="10476"/>
                    <a:pt x="21187" y="13388"/>
                    <a:pt x="20265" y="15735"/>
                  </a:cubicBezTo>
                  <a:cubicBezTo>
                    <a:pt x="19343" y="18083"/>
                    <a:pt x="16182" y="19868"/>
                    <a:pt x="12626" y="20713"/>
                  </a:cubicBezTo>
                  <a:cubicBezTo>
                    <a:pt x="9070" y="21558"/>
                    <a:pt x="5119" y="21464"/>
                    <a:pt x="1167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0" name="Line"/>
            <p:cNvSpPr/>
            <p:nvPr/>
          </p:nvSpPr>
          <p:spPr>
            <a:xfrm>
              <a:off x="5408153" y="2121339"/>
              <a:ext cx="21858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2756" y="1122"/>
                  </a:moveTo>
                  <a:cubicBezTo>
                    <a:pt x="2756" y="561"/>
                    <a:pt x="2756" y="0"/>
                    <a:pt x="2548" y="0"/>
                  </a:cubicBezTo>
                  <a:cubicBezTo>
                    <a:pt x="2340" y="0"/>
                    <a:pt x="1925" y="561"/>
                    <a:pt x="1406" y="2384"/>
                  </a:cubicBezTo>
                  <a:cubicBezTo>
                    <a:pt x="886" y="4208"/>
                    <a:pt x="263" y="7294"/>
                    <a:pt x="56" y="10145"/>
                  </a:cubicBezTo>
                  <a:cubicBezTo>
                    <a:pt x="-152" y="12997"/>
                    <a:pt x="56" y="15616"/>
                    <a:pt x="3690" y="17486"/>
                  </a:cubicBezTo>
                  <a:cubicBezTo>
                    <a:pt x="7325" y="19356"/>
                    <a:pt x="14386" y="20478"/>
                    <a:pt x="214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1" name="Line"/>
            <p:cNvSpPr/>
            <p:nvPr/>
          </p:nvSpPr>
          <p:spPr>
            <a:xfrm>
              <a:off x="5855251" y="1851376"/>
              <a:ext cx="146135" cy="15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15" extrusionOk="0">
                  <a:moveTo>
                    <a:pt x="3715" y="11372"/>
                  </a:moveTo>
                  <a:cubicBezTo>
                    <a:pt x="2173" y="10811"/>
                    <a:pt x="630" y="10250"/>
                    <a:pt x="167" y="11372"/>
                  </a:cubicBezTo>
                  <a:cubicBezTo>
                    <a:pt x="-296" y="12494"/>
                    <a:pt x="321" y="15300"/>
                    <a:pt x="630" y="17544"/>
                  </a:cubicBezTo>
                  <a:cubicBezTo>
                    <a:pt x="938" y="19788"/>
                    <a:pt x="938" y="21471"/>
                    <a:pt x="938" y="21050"/>
                  </a:cubicBezTo>
                  <a:cubicBezTo>
                    <a:pt x="938" y="20629"/>
                    <a:pt x="938" y="18105"/>
                    <a:pt x="1247" y="14598"/>
                  </a:cubicBezTo>
                  <a:cubicBezTo>
                    <a:pt x="1555" y="11092"/>
                    <a:pt x="2173" y="6603"/>
                    <a:pt x="2944" y="3798"/>
                  </a:cubicBezTo>
                  <a:cubicBezTo>
                    <a:pt x="3715" y="993"/>
                    <a:pt x="4641" y="-129"/>
                    <a:pt x="6647" y="11"/>
                  </a:cubicBezTo>
                  <a:cubicBezTo>
                    <a:pt x="8653" y="152"/>
                    <a:pt x="11738" y="1554"/>
                    <a:pt x="14361" y="4780"/>
                  </a:cubicBezTo>
                  <a:cubicBezTo>
                    <a:pt x="16984" y="8006"/>
                    <a:pt x="19144" y="13055"/>
                    <a:pt x="21304" y="18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2" name="Line"/>
            <p:cNvSpPr/>
            <p:nvPr/>
          </p:nvSpPr>
          <p:spPr>
            <a:xfrm>
              <a:off x="7312907" y="1970312"/>
              <a:ext cx="165074" cy="58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14" extrusionOk="0">
                  <a:moveTo>
                    <a:pt x="3613" y="7642"/>
                  </a:moveTo>
                  <a:cubicBezTo>
                    <a:pt x="4693" y="9818"/>
                    <a:pt x="5773" y="11993"/>
                    <a:pt x="6178" y="14169"/>
                  </a:cubicBezTo>
                  <a:cubicBezTo>
                    <a:pt x="6583" y="16344"/>
                    <a:pt x="6313" y="18520"/>
                    <a:pt x="5908" y="19802"/>
                  </a:cubicBezTo>
                  <a:cubicBezTo>
                    <a:pt x="5503" y="21084"/>
                    <a:pt x="4963" y="21472"/>
                    <a:pt x="4288" y="21511"/>
                  </a:cubicBezTo>
                  <a:cubicBezTo>
                    <a:pt x="3613" y="21550"/>
                    <a:pt x="2803" y="21239"/>
                    <a:pt x="1993" y="19608"/>
                  </a:cubicBezTo>
                  <a:cubicBezTo>
                    <a:pt x="1183" y="17976"/>
                    <a:pt x="373" y="15023"/>
                    <a:pt x="103" y="12187"/>
                  </a:cubicBezTo>
                  <a:cubicBezTo>
                    <a:pt x="-167" y="9351"/>
                    <a:pt x="103" y="6632"/>
                    <a:pt x="778" y="4767"/>
                  </a:cubicBezTo>
                  <a:cubicBezTo>
                    <a:pt x="1453" y="2903"/>
                    <a:pt x="2533" y="1892"/>
                    <a:pt x="3478" y="1232"/>
                  </a:cubicBezTo>
                  <a:cubicBezTo>
                    <a:pt x="4423" y="572"/>
                    <a:pt x="5233" y="261"/>
                    <a:pt x="6313" y="105"/>
                  </a:cubicBezTo>
                  <a:cubicBezTo>
                    <a:pt x="7393" y="-50"/>
                    <a:pt x="8743" y="-50"/>
                    <a:pt x="11038" y="222"/>
                  </a:cubicBezTo>
                  <a:cubicBezTo>
                    <a:pt x="13333" y="494"/>
                    <a:pt x="16573" y="1038"/>
                    <a:pt x="18598" y="1698"/>
                  </a:cubicBezTo>
                  <a:cubicBezTo>
                    <a:pt x="20623" y="2359"/>
                    <a:pt x="21433" y="3136"/>
                    <a:pt x="20893" y="3874"/>
                  </a:cubicBezTo>
                  <a:cubicBezTo>
                    <a:pt x="20353" y="4612"/>
                    <a:pt x="18463" y="5311"/>
                    <a:pt x="15763" y="5738"/>
                  </a:cubicBezTo>
                  <a:cubicBezTo>
                    <a:pt x="13063" y="6166"/>
                    <a:pt x="9553" y="6321"/>
                    <a:pt x="7258" y="6282"/>
                  </a:cubicBezTo>
                  <a:cubicBezTo>
                    <a:pt x="4963" y="6244"/>
                    <a:pt x="3883" y="6010"/>
                    <a:pt x="3478" y="5700"/>
                  </a:cubicBezTo>
                  <a:cubicBezTo>
                    <a:pt x="3073" y="5389"/>
                    <a:pt x="3343" y="5000"/>
                    <a:pt x="3613" y="4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3" name="Line"/>
            <p:cNvSpPr/>
            <p:nvPr/>
          </p:nvSpPr>
          <p:spPr>
            <a:xfrm>
              <a:off x="7531735" y="1808072"/>
              <a:ext cx="1333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"/>
                  </a:moveTo>
                  <a:cubicBezTo>
                    <a:pt x="0" y="1019"/>
                    <a:pt x="0" y="0"/>
                    <a:pt x="343" y="0"/>
                  </a:cubicBezTo>
                  <a:cubicBezTo>
                    <a:pt x="686" y="0"/>
                    <a:pt x="1371" y="1019"/>
                    <a:pt x="1714" y="2853"/>
                  </a:cubicBezTo>
                  <a:cubicBezTo>
                    <a:pt x="2057" y="4687"/>
                    <a:pt x="2057" y="7336"/>
                    <a:pt x="1714" y="9272"/>
                  </a:cubicBezTo>
                  <a:cubicBezTo>
                    <a:pt x="1371" y="11208"/>
                    <a:pt x="686" y="12430"/>
                    <a:pt x="343" y="12532"/>
                  </a:cubicBezTo>
                  <a:cubicBezTo>
                    <a:pt x="0" y="12634"/>
                    <a:pt x="0" y="11615"/>
                    <a:pt x="686" y="9679"/>
                  </a:cubicBezTo>
                  <a:cubicBezTo>
                    <a:pt x="1371" y="7743"/>
                    <a:pt x="2743" y="4891"/>
                    <a:pt x="3943" y="3057"/>
                  </a:cubicBezTo>
                  <a:cubicBezTo>
                    <a:pt x="5143" y="1223"/>
                    <a:pt x="6171" y="408"/>
                    <a:pt x="7543" y="306"/>
                  </a:cubicBezTo>
                  <a:cubicBezTo>
                    <a:pt x="8914" y="204"/>
                    <a:pt x="10629" y="815"/>
                    <a:pt x="13029" y="3158"/>
                  </a:cubicBezTo>
                  <a:cubicBezTo>
                    <a:pt x="15429" y="5502"/>
                    <a:pt x="18514" y="9577"/>
                    <a:pt x="20057" y="12940"/>
                  </a:cubicBezTo>
                  <a:cubicBezTo>
                    <a:pt x="21600" y="16302"/>
                    <a:pt x="21600" y="189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4" name="Line"/>
            <p:cNvSpPr/>
            <p:nvPr/>
          </p:nvSpPr>
          <p:spPr>
            <a:xfrm>
              <a:off x="7169785" y="203878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5" name="Line"/>
            <p:cNvSpPr/>
            <p:nvPr/>
          </p:nvSpPr>
          <p:spPr>
            <a:xfrm>
              <a:off x="7017385" y="2000819"/>
              <a:ext cx="152401" cy="60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extrusionOk="0">
                  <a:moveTo>
                    <a:pt x="18900" y="893"/>
                  </a:moveTo>
                  <a:cubicBezTo>
                    <a:pt x="17400" y="519"/>
                    <a:pt x="15900" y="145"/>
                    <a:pt x="14400" y="33"/>
                  </a:cubicBezTo>
                  <a:cubicBezTo>
                    <a:pt x="12900" y="-79"/>
                    <a:pt x="11400" y="70"/>
                    <a:pt x="9600" y="893"/>
                  </a:cubicBezTo>
                  <a:cubicBezTo>
                    <a:pt x="7800" y="1715"/>
                    <a:pt x="5700" y="3210"/>
                    <a:pt x="3750" y="5302"/>
                  </a:cubicBezTo>
                  <a:cubicBezTo>
                    <a:pt x="1800" y="7395"/>
                    <a:pt x="0" y="10086"/>
                    <a:pt x="0" y="12552"/>
                  </a:cubicBezTo>
                  <a:cubicBezTo>
                    <a:pt x="0" y="15019"/>
                    <a:pt x="1800" y="17261"/>
                    <a:pt x="5700" y="18718"/>
                  </a:cubicBezTo>
                  <a:cubicBezTo>
                    <a:pt x="9600" y="20176"/>
                    <a:pt x="15600" y="20848"/>
                    <a:pt x="2160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6" name="Line"/>
            <p:cNvSpPr/>
            <p:nvPr/>
          </p:nvSpPr>
          <p:spPr>
            <a:xfrm>
              <a:off x="7747635" y="2019739"/>
              <a:ext cx="236205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extrusionOk="0">
                  <a:moveTo>
                    <a:pt x="11937" y="0"/>
                  </a:moveTo>
                  <a:cubicBezTo>
                    <a:pt x="15158" y="2168"/>
                    <a:pt x="18379" y="4335"/>
                    <a:pt x="19989" y="6310"/>
                  </a:cubicBezTo>
                  <a:cubicBezTo>
                    <a:pt x="21600" y="8284"/>
                    <a:pt x="21600" y="10065"/>
                    <a:pt x="19516" y="12232"/>
                  </a:cubicBezTo>
                  <a:cubicBezTo>
                    <a:pt x="17432" y="14400"/>
                    <a:pt x="13263" y="16955"/>
                    <a:pt x="9663" y="18581"/>
                  </a:cubicBezTo>
                  <a:cubicBezTo>
                    <a:pt x="6063" y="20206"/>
                    <a:pt x="3032" y="20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7" name="Line"/>
            <p:cNvSpPr/>
            <p:nvPr/>
          </p:nvSpPr>
          <p:spPr>
            <a:xfrm>
              <a:off x="7945427" y="2539375"/>
              <a:ext cx="76999" cy="13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0607" extrusionOk="0">
                  <a:moveTo>
                    <a:pt x="15094" y="5965"/>
                  </a:moveTo>
                  <a:cubicBezTo>
                    <a:pt x="14526" y="3386"/>
                    <a:pt x="13958" y="807"/>
                    <a:pt x="12252" y="162"/>
                  </a:cubicBezTo>
                  <a:cubicBezTo>
                    <a:pt x="10547" y="-483"/>
                    <a:pt x="7705" y="807"/>
                    <a:pt x="5147" y="3869"/>
                  </a:cubicBezTo>
                  <a:cubicBezTo>
                    <a:pt x="2589" y="6932"/>
                    <a:pt x="315" y="11768"/>
                    <a:pt x="31" y="14830"/>
                  </a:cubicBezTo>
                  <a:cubicBezTo>
                    <a:pt x="-253" y="17893"/>
                    <a:pt x="1452" y="19183"/>
                    <a:pt x="3726" y="19989"/>
                  </a:cubicBezTo>
                  <a:cubicBezTo>
                    <a:pt x="6000" y="20795"/>
                    <a:pt x="8842" y="21117"/>
                    <a:pt x="12252" y="19021"/>
                  </a:cubicBezTo>
                  <a:cubicBezTo>
                    <a:pt x="15663" y="16926"/>
                    <a:pt x="19642" y="12413"/>
                    <a:pt x="20494" y="9511"/>
                  </a:cubicBezTo>
                  <a:cubicBezTo>
                    <a:pt x="21347" y="6610"/>
                    <a:pt x="19073" y="5320"/>
                    <a:pt x="16800" y="4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8" name="Line"/>
            <p:cNvSpPr/>
            <p:nvPr/>
          </p:nvSpPr>
          <p:spPr>
            <a:xfrm>
              <a:off x="8128635" y="2508689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5486"/>
                    <a:pt x="14400" y="10971"/>
                    <a:pt x="18000" y="14571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69" name="Line"/>
            <p:cNvSpPr/>
            <p:nvPr/>
          </p:nvSpPr>
          <p:spPr>
            <a:xfrm>
              <a:off x="8884285" y="2553139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55" y="18000"/>
                    <a:pt x="1309" y="14400"/>
                    <a:pt x="4909" y="10800"/>
                  </a:cubicBezTo>
                  <a:cubicBezTo>
                    <a:pt x="8509" y="7200"/>
                    <a:pt x="1505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0" name="Line"/>
            <p:cNvSpPr/>
            <p:nvPr/>
          </p:nvSpPr>
          <p:spPr>
            <a:xfrm>
              <a:off x="9386931" y="2543332"/>
              <a:ext cx="30755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015" extrusionOk="0">
                  <a:moveTo>
                    <a:pt x="16602" y="7055"/>
                  </a:moveTo>
                  <a:cubicBezTo>
                    <a:pt x="7962" y="2735"/>
                    <a:pt x="-678" y="-1585"/>
                    <a:pt x="42" y="575"/>
                  </a:cubicBezTo>
                  <a:cubicBezTo>
                    <a:pt x="762" y="2735"/>
                    <a:pt x="10842" y="11375"/>
                    <a:pt x="20922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1" name="Line"/>
            <p:cNvSpPr/>
            <p:nvPr/>
          </p:nvSpPr>
          <p:spPr>
            <a:xfrm>
              <a:off x="9754235" y="2515039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2" name="Line"/>
            <p:cNvSpPr/>
            <p:nvPr/>
          </p:nvSpPr>
          <p:spPr>
            <a:xfrm>
              <a:off x="10363835" y="1946339"/>
              <a:ext cx="208909" cy="61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34" extrusionOk="0">
                  <a:moveTo>
                    <a:pt x="0" y="8498"/>
                  </a:moveTo>
                  <a:cubicBezTo>
                    <a:pt x="428" y="10409"/>
                    <a:pt x="855" y="12319"/>
                    <a:pt x="1069" y="14302"/>
                  </a:cubicBezTo>
                  <a:cubicBezTo>
                    <a:pt x="1283" y="16286"/>
                    <a:pt x="1283" y="18343"/>
                    <a:pt x="1176" y="19629"/>
                  </a:cubicBezTo>
                  <a:cubicBezTo>
                    <a:pt x="1069" y="20915"/>
                    <a:pt x="855" y="21429"/>
                    <a:pt x="642" y="21319"/>
                  </a:cubicBezTo>
                  <a:cubicBezTo>
                    <a:pt x="428" y="21209"/>
                    <a:pt x="214" y="20474"/>
                    <a:pt x="107" y="18600"/>
                  </a:cubicBezTo>
                  <a:cubicBezTo>
                    <a:pt x="0" y="16727"/>
                    <a:pt x="0" y="13715"/>
                    <a:pt x="535" y="10776"/>
                  </a:cubicBezTo>
                  <a:cubicBezTo>
                    <a:pt x="1069" y="7837"/>
                    <a:pt x="2139" y="4972"/>
                    <a:pt x="3315" y="3135"/>
                  </a:cubicBezTo>
                  <a:cubicBezTo>
                    <a:pt x="4491" y="1298"/>
                    <a:pt x="5774" y="490"/>
                    <a:pt x="7699" y="160"/>
                  </a:cubicBezTo>
                  <a:cubicBezTo>
                    <a:pt x="9624" y="-171"/>
                    <a:pt x="12190" y="-24"/>
                    <a:pt x="14863" y="931"/>
                  </a:cubicBezTo>
                  <a:cubicBezTo>
                    <a:pt x="17537" y="1886"/>
                    <a:pt x="20317" y="3649"/>
                    <a:pt x="20958" y="5156"/>
                  </a:cubicBezTo>
                  <a:cubicBezTo>
                    <a:pt x="21600" y="6662"/>
                    <a:pt x="20103" y="7911"/>
                    <a:pt x="17750" y="8682"/>
                  </a:cubicBezTo>
                  <a:cubicBezTo>
                    <a:pt x="15398" y="9453"/>
                    <a:pt x="12190" y="9747"/>
                    <a:pt x="9731" y="9784"/>
                  </a:cubicBezTo>
                  <a:cubicBezTo>
                    <a:pt x="7271" y="9821"/>
                    <a:pt x="5560" y="9600"/>
                    <a:pt x="5453" y="9343"/>
                  </a:cubicBezTo>
                  <a:cubicBezTo>
                    <a:pt x="5347" y="9086"/>
                    <a:pt x="6844" y="8792"/>
                    <a:pt x="8341" y="8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3" name="Line"/>
            <p:cNvSpPr/>
            <p:nvPr/>
          </p:nvSpPr>
          <p:spPr>
            <a:xfrm>
              <a:off x="10643768" y="1818934"/>
              <a:ext cx="94718" cy="16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8" extrusionOk="0">
                  <a:moveTo>
                    <a:pt x="1319" y="6898"/>
                  </a:moveTo>
                  <a:cubicBezTo>
                    <a:pt x="1319" y="9298"/>
                    <a:pt x="1319" y="11698"/>
                    <a:pt x="1079" y="13565"/>
                  </a:cubicBezTo>
                  <a:cubicBezTo>
                    <a:pt x="839" y="15431"/>
                    <a:pt x="359" y="16765"/>
                    <a:pt x="119" y="16631"/>
                  </a:cubicBezTo>
                  <a:cubicBezTo>
                    <a:pt x="-121" y="16498"/>
                    <a:pt x="-121" y="14898"/>
                    <a:pt x="1319" y="12098"/>
                  </a:cubicBezTo>
                  <a:cubicBezTo>
                    <a:pt x="2759" y="9298"/>
                    <a:pt x="5639" y="5298"/>
                    <a:pt x="8039" y="2898"/>
                  </a:cubicBezTo>
                  <a:cubicBezTo>
                    <a:pt x="10439" y="498"/>
                    <a:pt x="12359" y="-302"/>
                    <a:pt x="14039" y="98"/>
                  </a:cubicBezTo>
                  <a:cubicBezTo>
                    <a:pt x="15719" y="498"/>
                    <a:pt x="17159" y="2098"/>
                    <a:pt x="18359" y="5831"/>
                  </a:cubicBezTo>
                  <a:cubicBezTo>
                    <a:pt x="19559" y="9565"/>
                    <a:pt x="20519" y="15431"/>
                    <a:pt x="21479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4" name="Line"/>
            <p:cNvSpPr/>
            <p:nvPr/>
          </p:nvSpPr>
          <p:spPr>
            <a:xfrm>
              <a:off x="10821035" y="1918139"/>
              <a:ext cx="292104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extrusionOk="0">
                  <a:moveTo>
                    <a:pt x="15274" y="0"/>
                  </a:moveTo>
                  <a:cubicBezTo>
                    <a:pt x="16971" y="1150"/>
                    <a:pt x="18669" y="2299"/>
                    <a:pt x="19826" y="3993"/>
                  </a:cubicBezTo>
                  <a:cubicBezTo>
                    <a:pt x="20983" y="5687"/>
                    <a:pt x="21600" y="7926"/>
                    <a:pt x="21137" y="10134"/>
                  </a:cubicBezTo>
                  <a:cubicBezTo>
                    <a:pt x="20674" y="12343"/>
                    <a:pt x="19131" y="14521"/>
                    <a:pt x="16817" y="16336"/>
                  </a:cubicBezTo>
                  <a:cubicBezTo>
                    <a:pt x="14503" y="18151"/>
                    <a:pt x="11417" y="19603"/>
                    <a:pt x="8486" y="20420"/>
                  </a:cubicBezTo>
                  <a:cubicBezTo>
                    <a:pt x="5554" y="21237"/>
                    <a:pt x="2777" y="21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5" name="Line"/>
            <p:cNvSpPr/>
            <p:nvPr/>
          </p:nvSpPr>
          <p:spPr>
            <a:xfrm>
              <a:off x="10129491" y="1989787"/>
              <a:ext cx="227995" cy="74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6" extrusionOk="0">
                  <a:moveTo>
                    <a:pt x="8191" y="2341"/>
                  </a:moveTo>
                  <a:cubicBezTo>
                    <a:pt x="8191" y="1727"/>
                    <a:pt x="8191" y="1113"/>
                    <a:pt x="8191" y="653"/>
                  </a:cubicBezTo>
                  <a:cubicBezTo>
                    <a:pt x="8191" y="193"/>
                    <a:pt x="8191" y="-114"/>
                    <a:pt x="7896" y="39"/>
                  </a:cubicBezTo>
                  <a:cubicBezTo>
                    <a:pt x="7602" y="193"/>
                    <a:pt x="7013" y="806"/>
                    <a:pt x="6031" y="2279"/>
                  </a:cubicBezTo>
                  <a:cubicBezTo>
                    <a:pt x="5049" y="3752"/>
                    <a:pt x="3675" y="6084"/>
                    <a:pt x="2300" y="8416"/>
                  </a:cubicBezTo>
                  <a:cubicBezTo>
                    <a:pt x="926" y="10747"/>
                    <a:pt x="-449" y="13079"/>
                    <a:pt x="140" y="14951"/>
                  </a:cubicBezTo>
                  <a:cubicBezTo>
                    <a:pt x="729" y="16822"/>
                    <a:pt x="3282" y="18234"/>
                    <a:pt x="7111" y="19246"/>
                  </a:cubicBezTo>
                  <a:cubicBezTo>
                    <a:pt x="10940" y="20259"/>
                    <a:pt x="16046" y="20872"/>
                    <a:pt x="21151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6" name="Line"/>
            <p:cNvSpPr/>
            <p:nvPr/>
          </p:nvSpPr>
          <p:spPr>
            <a:xfrm>
              <a:off x="11115059" y="2652757"/>
              <a:ext cx="80627" cy="11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765" extrusionOk="0">
                  <a:moveTo>
                    <a:pt x="21096" y="4818"/>
                  </a:moveTo>
                  <a:cubicBezTo>
                    <a:pt x="19988" y="2956"/>
                    <a:pt x="18881" y="1094"/>
                    <a:pt x="16942" y="349"/>
                  </a:cubicBezTo>
                  <a:cubicBezTo>
                    <a:pt x="15004" y="-396"/>
                    <a:pt x="12234" y="-24"/>
                    <a:pt x="9188" y="2211"/>
                  </a:cubicBezTo>
                  <a:cubicBezTo>
                    <a:pt x="6142" y="4445"/>
                    <a:pt x="2819" y="8542"/>
                    <a:pt x="1158" y="11521"/>
                  </a:cubicBezTo>
                  <a:cubicBezTo>
                    <a:pt x="-504" y="14501"/>
                    <a:pt x="-504" y="16363"/>
                    <a:pt x="1988" y="18038"/>
                  </a:cubicBezTo>
                  <a:cubicBezTo>
                    <a:pt x="4481" y="19714"/>
                    <a:pt x="9465" y="21204"/>
                    <a:pt x="13619" y="20645"/>
                  </a:cubicBezTo>
                  <a:cubicBezTo>
                    <a:pt x="17773" y="20087"/>
                    <a:pt x="21096" y="17480"/>
                    <a:pt x="21096" y="14128"/>
                  </a:cubicBezTo>
                  <a:cubicBezTo>
                    <a:pt x="21096" y="10776"/>
                    <a:pt x="17773" y="6680"/>
                    <a:pt x="14450" y="2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7" name="Line"/>
            <p:cNvSpPr/>
            <p:nvPr/>
          </p:nvSpPr>
          <p:spPr>
            <a:xfrm>
              <a:off x="11309985" y="2603939"/>
              <a:ext cx="3175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6539"/>
                    <a:pt x="0" y="13079"/>
                    <a:pt x="0" y="16844"/>
                  </a:cubicBezTo>
                  <a:cubicBezTo>
                    <a:pt x="0" y="20609"/>
                    <a:pt x="0" y="21600"/>
                    <a:pt x="3600" y="21600"/>
                  </a:cubicBezTo>
                  <a:cubicBezTo>
                    <a:pt x="7200" y="21600"/>
                    <a:pt x="14400" y="20609"/>
                    <a:pt x="21600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8" name="Line"/>
            <p:cNvSpPr/>
            <p:nvPr/>
          </p:nvSpPr>
          <p:spPr>
            <a:xfrm>
              <a:off x="11317332" y="2603939"/>
              <a:ext cx="15775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extrusionOk="0">
                  <a:moveTo>
                    <a:pt x="18008" y="0"/>
                  </a:moveTo>
                  <a:cubicBezTo>
                    <a:pt x="13112" y="2925"/>
                    <a:pt x="8216" y="5850"/>
                    <a:pt x="4904" y="8438"/>
                  </a:cubicBezTo>
                  <a:cubicBezTo>
                    <a:pt x="1592" y="11025"/>
                    <a:pt x="-136" y="13275"/>
                    <a:pt x="8" y="15300"/>
                  </a:cubicBezTo>
                  <a:cubicBezTo>
                    <a:pt x="152" y="17325"/>
                    <a:pt x="2168" y="19125"/>
                    <a:pt x="6056" y="20138"/>
                  </a:cubicBezTo>
                  <a:cubicBezTo>
                    <a:pt x="9944" y="21150"/>
                    <a:pt x="15704" y="21375"/>
                    <a:pt x="214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9" name="Line"/>
            <p:cNvSpPr/>
            <p:nvPr/>
          </p:nvSpPr>
          <p:spPr>
            <a:xfrm>
              <a:off x="5677535" y="3029389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0" name="Line"/>
            <p:cNvSpPr/>
            <p:nvPr/>
          </p:nvSpPr>
          <p:spPr>
            <a:xfrm>
              <a:off x="5664835" y="336593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1" name="Line"/>
            <p:cNvSpPr/>
            <p:nvPr/>
          </p:nvSpPr>
          <p:spPr>
            <a:xfrm>
              <a:off x="5734685" y="353103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2" name="Line"/>
            <p:cNvSpPr/>
            <p:nvPr/>
          </p:nvSpPr>
          <p:spPr>
            <a:xfrm>
              <a:off x="5664835" y="3788607"/>
              <a:ext cx="228222" cy="58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00" extrusionOk="0">
                  <a:moveTo>
                    <a:pt x="0" y="3846"/>
                  </a:moveTo>
                  <a:cubicBezTo>
                    <a:pt x="1178" y="6809"/>
                    <a:pt x="2356" y="9772"/>
                    <a:pt x="2945" y="12579"/>
                  </a:cubicBezTo>
                  <a:cubicBezTo>
                    <a:pt x="3535" y="15387"/>
                    <a:pt x="3535" y="18038"/>
                    <a:pt x="3535" y="19559"/>
                  </a:cubicBezTo>
                  <a:cubicBezTo>
                    <a:pt x="3535" y="21079"/>
                    <a:pt x="3535" y="21469"/>
                    <a:pt x="3338" y="21391"/>
                  </a:cubicBezTo>
                  <a:cubicBezTo>
                    <a:pt x="3142" y="21313"/>
                    <a:pt x="2749" y="20767"/>
                    <a:pt x="2356" y="19130"/>
                  </a:cubicBezTo>
                  <a:cubicBezTo>
                    <a:pt x="1964" y="17492"/>
                    <a:pt x="1571" y="14763"/>
                    <a:pt x="1669" y="11878"/>
                  </a:cubicBezTo>
                  <a:cubicBezTo>
                    <a:pt x="1767" y="8992"/>
                    <a:pt x="2356" y="5951"/>
                    <a:pt x="3436" y="3924"/>
                  </a:cubicBezTo>
                  <a:cubicBezTo>
                    <a:pt x="4516" y="1896"/>
                    <a:pt x="6087" y="883"/>
                    <a:pt x="8051" y="376"/>
                  </a:cubicBezTo>
                  <a:cubicBezTo>
                    <a:pt x="10015" y="-131"/>
                    <a:pt x="12371" y="-131"/>
                    <a:pt x="14727" y="415"/>
                  </a:cubicBezTo>
                  <a:cubicBezTo>
                    <a:pt x="17084" y="961"/>
                    <a:pt x="19440" y="2052"/>
                    <a:pt x="20520" y="3339"/>
                  </a:cubicBezTo>
                  <a:cubicBezTo>
                    <a:pt x="21600" y="4626"/>
                    <a:pt x="21404" y="6107"/>
                    <a:pt x="19440" y="7316"/>
                  </a:cubicBezTo>
                  <a:cubicBezTo>
                    <a:pt x="17476" y="8525"/>
                    <a:pt x="13745" y="9460"/>
                    <a:pt x="11291" y="9928"/>
                  </a:cubicBezTo>
                  <a:cubicBezTo>
                    <a:pt x="8836" y="10396"/>
                    <a:pt x="7658" y="10396"/>
                    <a:pt x="6775" y="10240"/>
                  </a:cubicBezTo>
                  <a:cubicBezTo>
                    <a:pt x="5891" y="10084"/>
                    <a:pt x="5302" y="9772"/>
                    <a:pt x="4713" y="9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3" name="Line"/>
            <p:cNvSpPr/>
            <p:nvPr/>
          </p:nvSpPr>
          <p:spPr>
            <a:xfrm>
              <a:off x="5963285" y="3748928"/>
              <a:ext cx="171451" cy="23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extrusionOk="0">
                  <a:moveTo>
                    <a:pt x="0" y="2096"/>
                  </a:moveTo>
                  <a:cubicBezTo>
                    <a:pt x="1067" y="2854"/>
                    <a:pt x="2133" y="3611"/>
                    <a:pt x="2667" y="4464"/>
                  </a:cubicBezTo>
                  <a:cubicBezTo>
                    <a:pt x="3200" y="5317"/>
                    <a:pt x="3200" y="6264"/>
                    <a:pt x="3200" y="7306"/>
                  </a:cubicBezTo>
                  <a:cubicBezTo>
                    <a:pt x="3200" y="8348"/>
                    <a:pt x="3200" y="9485"/>
                    <a:pt x="3200" y="9106"/>
                  </a:cubicBezTo>
                  <a:cubicBezTo>
                    <a:pt x="3200" y="8727"/>
                    <a:pt x="3200" y="6833"/>
                    <a:pt x="3333" y="5411"/>
                  </a:cubicBezTo>
                  <a:cubicBezTo>
                    <a:pt x="3467" y="3990"/>
                    <a:pt x="3733" y="3043"/>
                    <a:pt x="4267" y="2190"/>
                  </a:cubicBezTo>
                  <a:cubicBezTo>
                    <a:pt x="4800" y="1338"/>
                    <a:pt x="5600" y="580"/>
                    <a:pt x="6667" y="201"/>
                  </a:cubicBezTo>
                  <a:cubicBezTo>
                    <a:pt x="7733" y="-178"/>
                    <a:pt x="9067" y="-178"/>
                    <a:pt x="11467" y="1622"/>
                  </a:cubicBezTo>
                  <a:cubicBezTo>
                    <a:pt x="13867" y="3422"/>
                    <a:pt x="17333" y="7022"/>
                    <a:pt x="19200" y="10622"/>
                  </a:cubicBezTo>
                  <a:cubicBezTo>
                    <a:pt x="21067" y="14222"/>
                    <a:pt x="21333" y="17822"/>
                    <a:pt x="2160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4" name="Line"/>
            <p:cNvSpPr/>
            <p:nvPr/>
          </p:nvSpPr>
          <p:spPr>
            <a:xfrm>
              <a:off x="5480283" y="3847408"/>
              <a:ext cx="298853" cy="69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69" extrusionOk="0">
                  <a:moveTo>
                    <a:pt x="5467" y="2998"/>
                  </a:moveTo>
                  <a:cubicBezTo>
                    <a:pt x="5316" y="2208"/>
                    <a:pt x="5165" y="1418"/>
                    <a:pt x="5014" y="858"/>
                  </a:cubicBezTo>
                  <a:cubicBezTo>
                    <a:pt x="4863" y="298"/>
                    <a:pt x="4712" y="-31"/>
                    <a:pt x="4410" y="2"/>
                  </a:cubicBezTo>
                  <a:cubicBezTo>
                    <a:pt x="4107" y="35"/>
                    <a:pt x="3654" y="430"/>
                    <a:pt x="2899" y="1747"/>
                  </a:cubicBezTo>
                  <a:cubicBezTo>
                    <a:pt x="2144" y="3064"/>
                    <a:pt x="1086" y="5303"/>
                    <a:pt x="482" y="7542"/>
                  </a:cubicBezTo>
                  <a:cubicBezTo>
                    <a:pt x="-122" y="9781"/>
                    <a:pt x="-273" y="12020"/>
                    <a:pt x="709" y="14128"/>
                  </a:cubicBezTo>
                  <a:cubicBezTo>
                    <a:pt x="1691" y="16235"/>
                    <a:pt x="3805" y="18210"/>
                    <a:pt x="7430" y="19429"/>
                  </a:cubicBezTo>
                  <a:cubicBezTo>
                    <a:pt x="11056" y="20647"/>
                    <a:pt x="16191" y="21108"/>
                    <a:pt x="21327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5" name="Line"/>
            <p:cNvSpPr/>
            <p:nvPr/>
          </p:nvSpPr>
          <p:spPr>
            <a:xfrm>
              <a:off x="6210935" y="3797739"/>
              <a:ext cx="142138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8576" y="0"/>
                  </a:moveTo>
                  <a:cubicBezTo>
                    <a:pt x="12071" y="1322"/>
                    <a:pt x="15565" y="2645"/>
                    <a:pt x="17947" y="4555"/>
                  </a:cubicBezTo>
                  <a:cubicBezTo>
                    <a:pt x="20329" y="6465"/>
                    <a:pt x="21600" y="8963"/>
                    <a:pt x="21282" y="11351"/>
                  </a:cubicBezTo>
                  <a:cubicBezTo>
                    <a:pt x="20965" y="13739"/>
                    <a:pt x="19059" y="16016"/>
                    <a:pt x="15247" y="17706"/>
                  </a:cubicBezTo>
                  <a:cubicBezTo>
                    <a:pt x="11435" y="19396"/>
                    <a:pt x="5718" y="204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6" name="Line"/>
            <p:cNvSpPr/>
            <p:nvPr/>
          </p:nvSpPr>
          <p:spPr>
            <a:xfrm>
              <a:off x="6388171" y="4379822"/>
              <a:ext cx="51365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extrusionOk="0">
                  <a:moveTo>
                    <a:pt x="2822" y="1459"/>
                  </a:moveTo>
                  <a:cubicBezTo>
                    <a:pt x="1094" y="730"/>
                    <a:pt x="-634" y="0"/>
                    <a:pt x="230" y="0"/>
                  </a:cubicBezTo>
                  <a:cubicBezTo>
                    <a:pt x="1094" y="0"/>
                    <a:pt x="4550" y="730"/>
                    <a:pt x="8438" y="3211"/>
                  </a:cubicBezTo>
                  <a:cubicBezTo>
                    <a:pt x="12326" y="5692"/>
                    <a:pt x="16646" y="9924"/>
                    <a:pt x="18806" y="12989"/>
                  </a:cubicBezTo>
                  <a:cubicBezTo>
                    <a:pt x="20966" y="16054"/>
                    <a:pt x="20966" y="17951"/>
                    <a:pt x="20534" y="19338"/>
                  </a:cubicBezTo>
                  <a:cubicBezTo>
                    <a:pt x="20102" y="20724"/>
                    <a:pt x="19238" y="21600"/>
                    <a:pt x="18374" y="21600"/>
                  </a:cubicBezTo>
                  <a:cubicBezTo>
                    <a:pt x="17510" y="21600"/>
                    <a:pt x="16646" y="20724"/>
                    <a:pt x="17078" y="18973"/>
                  </a:cubicBezTo>
                  <a:cubicBezTo>
                    <a:pt x="17510" y="17222"/>
                    <a:pt x="19238" y="14595"/>
                    <a:pt x="20966" y="11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7" name="Line"/>
            <p:cNvSpPr/>
            <p:nvPr/>
          </p:nvSpPr>
          <p:spPr>
            <a:xfrm>
              <a:off x="6428996" y="4388267"/>
              <a:ext cx="156589" cy="26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32" extrusionOk="0">
                  <a:moveTo>
                    <a:pt x="5679" y="7145"/>
                  </a:moveTo>
                  <a:cubicBezTo>
                    <a:pt x="7384" y="5615"/>
                    <a:pt x="9089" y="4084"/>
                    <a:pt x="10510" y="2978"/>
                  </a:cubicBezTo>
                  <a:cubicBezTo>
                    <a:pt x="11931" y="1873"/>
                    <a:pt x="13068" y="1193"/>
                    <a:pt x="14347" y="682"/>
                  </a:cubicBezTo>
                  <a:cubicBezTo>
                    <a:pt x="15626" y="172"/>
                    <a:pt x="17047" y="-168"/>
                    <a:pt x="17758" y="87"/>
                  </a:cubicBezTo>
                  <a:cubicBezTo>
                    <a:pt x="18468" y="342"/>
                    <a:pt x="18468" y="1193"/>
                    <a:pt x="16763" y="2808"/>
                  </a:cubicBezTo>
                  <a:cubicBezTo>
                    <a:pt x="15058" y="4424"/>
                    <a:pt x="11647" y="6805"/>
                    <a:pt x="8663" y="8591"/>
                  </a:cubicBezTo>
                  <a:cubicBezTo>
                    <a:pt x="5679" y="10377"/>
                    <a:pt x="3121" y="11567"/>
                    <a:pt x="1558" y="12588"/>
                  </a:cubicBezTo>
                  <a:cubicBezTo>
                    <a:pt x="-6" y="13608"/>
                    <a:pt x="-574" y="14459"/>
                    <a:pt x="705" y="15649"/>
                  </a:cubicBezTo>
                  <a:cubicBezTo>
                    <a:pt x="1984" y="16840"/>
                    <a:pt x="5110" y="18371"/>
                    <a:pt x="8805" y="19391"/>
                  </a:cubicBezTo>
                  <a:cubicBezTo>
                    <a:pt x="12500" y="20412"/>
                    <a:pt x="16763" y="20922"/>
                    <a:pt x="21026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8" name="Line"/>
            <p:cNvSpPr/>
            <p:nvPr/>
          </p:nvSpPr>
          <p:spPr>
            <a:xfrm>
              <a:off x="6648545" y="4451789"/>
              <a:ext cx="120987" cy="19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118" extrusionOk="0">
                  <a:moveTo>
                    <a:pt x="11972" y="1364"/>
                  </a:moveTo>
                  <a:cubicBezTo>
                    <a:pt x="10532" y="682"/>
                    <a:pt x="9092" y="0"/>
                    <a:pt x="7652" y="0"/>
                  </a:cubicBezTo>
                  <a:cubicBezTo>
                    <a:pt x="6212" y="0"/>
                    <a:pt x="4772" y="682"/>
                    <a:pt x="3332" y="3069"/>
                  </a:cubicBezTo>
                  <a:cubicBezTo>
                    <a:pt x="1892" y="5457"/>
                    <a:pt x="452" y="9549"/>
                    <a:pt x="92" y="12846"/>
                  </a:cubicBezTo>
                  <a:cubicBezTo>
                    <a:pt x="-268" y="16143"/>
                    <a:pt x="452" y="18644"/>
                    <a:pt x="1892" y="20008"/>
                  </a:cubicBezTo>
                  <a:cubicBezTo>
                    <a:pt x="3332" y="21373"/>
                    <a:pt x="5492" y="21600"/>
                    <a:pt x="8732" y="20008"/>
                  </a:cubicBezTo>
                  <a:cubicBezTo>
                    <a:pt x="11972" y="18417"/>
                    <a:pt x="16292" y="15006"/>
                    <a:pt x="18632" y="12733"/>
                  </a:cubicBezTo>
                  <a:cubicBezTo>
                    <a:pt x="20972" y="10459"/>
                    <a:pt x="21332" y="9322"/>
                    <a:pt x="18992" y="7617"/>
                  </a:cubicBezTo>
                  <a:cubicBezTo>
                    <a:pt x="16652" y="5912"/>
                    <a:pt x="11612" y="3638"/>
                    <a:pt x="6572" y="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89" name="Line"/>
            <p:cNvSpPr/>
            <p:nvPr/>
          </p:nvSpPr>
          <p:spPr>
            <a:xfrm>
              <a:off x="7577193" y="3683199"/>
              <a:ext cx="173408" cy="52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31" extrusionOk="0">
                  <a:moveTo>
                    <a:pt x="2928" y="3352"/>
                  </a:moveTo>
                  <a:cubicBezTo>
                    <a:pt x="3183" y="6267"/>
                    <a:pt x="3437" y="9181"/>
                    <a:pt x="3691" y="12052"/>
                  </a:cubicBezTo>
                  <a:cubicBezTo>
                    <a:pt x="3945" y="14924"/>
                    <a:pt x="4199" y="17752"/>
                    <a:pt x="4326" y="19381"/>
                  </a:cubicBezTo>
                  <a:cubicBezTo>
                    <a:pt x="4453" y="21009"/>
                    <a:pt x="4453" y="21438"/>
                    <a:pt x="4072" y="21309"/>
                  </a:cubicBezTo>
                  <a:cubicBezTo>
                    <a:pt x="3691" y="21181"/>
                    <a:pt x="2928" y="20495"/>
                    <a:pt x="2166" y="18738"/>
                  </a:cubicBezTo>
                  <a:cubicBezTo>
                    <a:pt x="1404" y="16981"/>
                    <a:pt x="641" y="14152"/>
                    <a:pt x="260" y="11324"/>
                  </a:cubicBezTo>
                  <a:cubicBezTo>
                    <a:pt x="-121" y="8495"/>
                    <a:pt x="-121" y="5667"/>
                    <a:pt x="514" y="3781"/>
                  </a:cubicBezTo>
                  <a:cubicBezTo>
                    <a:pt x="1150" y="1895"/>
                    <a:pt x="2420" y="952"/>
                    <a:pt x="4580" y="438"/>
                  </a:cubicBezTo>
                  <a:cubicBezTo>
                    <a:pt x="6740" y="-76"/>
                    <a:pt x="9790" y="-162"/>
                    <a:pt x="12966" y="309"/>
                  </a:cubicBezTo>
                  <a:cubicBezTo>
                    <a:pt x="16143" y="781"/>
                    <a:pt x="19446" y="1809"/>
                    <a:pt x="20463" y="2967"/>
                  </a:cubicBezTo>
                  <a:cubicBezTo>
                    <a:pt x="21479" y="4124"/>
                    <a:pt x="20208" y="5409"/>
                    <a:pt x="18048" y="6267"/>
                  </a:cubicBezTo>
                  <a:cubicBezTo>
                    <a:pt x="15888" y="7124"/>
                    <a:pt x="12839" y="7552"/>
                    <a:pt x="9790" y="7638"/>
                  </a:cubicBezTo>
                  <a:cubicBezTo>
                    <a:pt x="6740" y="7724"/>
                    <a:pt x="3691" y="7467"/>
                    <a:pt x="2293" y="7124"/>
                  </a:cubicBezTo>
                  <a:cubicBezTo>
                    <a:pt x="895" y="6781"/>
                    <a:pt x="1150" y="6352"/>
                    <a:pt x="1531" y="6052"/>
                  </a:cubicBezTo>
                  <a:cubicBezTo>
                    <a:pt x="1912" y="5752"/>
                    <a:pt x="2420" y="5581"/>
                    <a:pt x="2928" y="5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0" name="Line"/>
            <p:cNvSpPr/>
            <p:nvPr/>
          </p:nvSpPr>
          <p:spPr>
            <a:xfrm>
              <a:off x="7811135" y="3575489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0" y="0"/>
                  </a:moveTo>
                  <a:cubicBezTo>
                    <a:pt x="0" y="1612"/>
                    <a:pt x="0" y="3224"/>
                    <a:pt x="189" y="4997"/>
                  </a:cubicBezTo>
                  <a:cubicBezTo>
                    <a:pt x="379" y="6771"/>
                    <a:pt x="758" y="8705"/>
                    <a:pt x="947" y="8544"/>
                  </a:cubicBezTo>
                  <a:cubicBezTo>
                    <a:pt x="1137" y="8382"/>
                    <a:pt x="1137" y="6126"/>
                    <a:pt x="1516" y="4191"/>
                  </a:cubicBezTo>
                  <a:cubicBezTo>
                    <a:pt x="1895" y="2257"/>
                    <a:pt x="2653" y="645"/>
                    <a:pt x="4168" y="162"/>
                  </a:cubicBezTo>
                  <a:cubicBezTo>
                    <a:pt x="5684" y="-322"/>
                    <a:pt x="7958" y="323"/>
                    <a:pt x="10989" y="4030"/>
                  </a:cubicBezTo>
                  <a:cubicBezTo>
                    <a:pt x="14021" y="7738"/>
                    <a:pt x="17811" y="14508"/>
                    <a:pt x="2160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1" name="Line"/>
            <p:cNvSpPr/>
            <p:nvPr/>
          </p:nvSpPr>
          <p:spPr>
            <a:xfrm>
              <a:off x="7925435" y="3632639"/>
              <a:ext cx="188648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extrusionOk="0">
                  <a:moveTo>
                    <a:pt x="15666" y="0"/>
                  </a:moveTo>
                  <a:cubicBezTo>
                    <a:pt x="17802" y="2632"/>
                    <a:pt x="19938" y="5265"/>
                    <a:pt x="20769" y="7897"/>
                  </a:cubicBezTo>
                  <a:cubicBezTo>
                    <a:pt x="21600" y="10529"/>
                    <a:pt x="21125" y="13161"/>
                    <a:pt x="18989" y="15329"/>
                  </a:cubicBezTo>
                  <a:cubicBezTo>
                    <a:pt x="16853" y="17497"/>
                    <a:pt x="13055" y="19200"/>
                    <a:pt x="9613" y="20168"/>
                  </a:cubicBezTo>
                  <a:cubicBezTo>
                    <a:pt x="6171" y="21135"/>
                    <a:pt x="3086" y="213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2" name="Line"/>
            <p:cNvSpPr/>
            <p:nvPr/>
          </p:nvSpPr>
          <p:spPr>
            <a:xfrm>
              <a:off x="7401259" y="3681612"/>
              <a:ext cx="136827" cy="55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07" extrusionOk="0">
                  <a:moveTo>
                    <a:pt x="15265" y="1796"/>
                  </a:moveTo>
                  <a:cubicBezTo>
                    <a:pt x="13629" y="1221"/>
                    <a:pt x="11992" y="646"/>
                    <a:pt x="10356" y="318"/>
                  </a:cubicBezTo>
                  <a:cubicBezTo>
                    <a:pt x="8720" y="-11"/>
                    <a:pt x="7083" y="-93"/>
                    <a:pt x="5611" y="112"/>
                  </a:cubicBezTo>
                  <a:cubicBezTo>
                    <a:pt x="4138" y="318"/>
                    <a:pt x="2829" y="810"/>
                    <a:pt x="1683" y="2535"/>
                  </a:cubicBezTo>
                  <a:cubicBezTo>
                    <a:pt x="538" y="4260"/>
                    <a:pt x="-444" y="7217"/>
                    <a:pt x="211" y="10091"/>
                  </a:cubicBezTo>
                  <a:cubicBezTo>
                    <a:pt x="865" y="12966"/>
                    <a:pt x="3156" y="15758"/>
                    <a:pt x="6920" y="17647"/>
                  </a:cubicBezTo>
                  <a:cubicBezTo>
                    <a:pt x="10683" y="19536"/>
                    <a:pt x="15920" y="20521"/>
                    <a:pt x="21156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3" name="Line"/>
            <p:cNvSpPr/>
            <p:nvPr/>
          </p:nvSpPr>
          <p:spPr>
            <a:xfrm>
              <a:off x="8177318" y="4108631"/>
              <a:ext cx="30195" cy="24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435" extrusionOk="0">
                  <a:moveTo>
                    <a:pt x="5760" y="2840"/>
                  </a:moveTo>
                  <a:cubicBezTo>
                    <a:pt x="2880" y="1525"/>
                    <a:pt x="0" y="211"/>
                    <a:pt x="0" y="23"/>
                  </a:cubicBezTo>
                  <a:cubicBezTo>
                    <a:pt x="0" y="-165"/>
                    <a:pt x="2880" y="774"/>
                    <a:pt x="7200" y="3967"/>
                  </a:cubicBezTo>
                  <a:cubicBezTo>
                    <a:pt x="11520" y="7160"/>
                    <a:pt x="17280" y="12607"/>
                    <a:pt x="19440" y="15894"/>
                  </a:cubicBezTo>
                  <a:cubicBezTo>
                    <a:pt x="21600" y="19181"/>
                    <a:pt x="20160" y="20308"/>
                    <a:pt x="1872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4" name="Line"/>
            <p:cNvSpPr/>
            <p:nvPr/>
          </p:nvSpPr>
          <p:spPr>
            <a:xfrm>
              <a:off x="8190234" y="4131027"/>
              <a:ext cx="135252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96" extrusionOk="0">
                  <a:moveTo>
                    <a:pt x="13259" y="2397"/>
                  </a:moveTo>
                  <a:cubicBezTo>
                    <a:pt x="14588" y="1260"/>
                    <a:pt x="15917" y="123"/>
                    <a:pt x="16083" y="10"/>
                  </a:cubicBezTo>
                  <a:cubicBezTo>
                    <a:pt x="16249" y="-104"/>
                    <a:pt x="15252" y="805"/>
                    <a:pt x="12428" y="3761"/>
                  </a:cubicBezTo>
                  <a:cubicBezTo>
                    <a:pt x="9603" y="6717"/>
                    <a:pt x="4951" y="11719"/>
                    <a:pt x="2459" y="14789"/>
                  </a:cubicBezTo>
                  <a:cubicBezTo>
                    <a:pt x="-34" y="17858"/>
                    <a:pt x="-366" y="18995"/>
                    <a:pt x="299" y="19677"/>
                  </a:cubicBezTo>
                  <a:cubicBezTo>
                    <a:pt x="963" y="20359"/>
                    <a:pt x="2625" y="20587"/>
                    <a:pt x="6280" y="20814"/>
                  </a:cubicBezTo>
                  <a:cubicBezTo>
                    <a:pt x="9936" y="21041"/>
                    <a:pt x="15585" y="21269"/>
                    <a:pt x="21234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5" name="Line"/>
            <p:cNvSpPr/>
            <p:nvPr/>
          </p:nvSpPr>
          <p:spPr>
            <a:xfrm>
              <a:off x="8414385" y="4134289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5349"/>
                    <a:pt x="8640" y="10697"/>
                    <a:pt x="12240" y="14297"/>
                  </a:cubicBezTo>
                  <a:cubicBezTo>
                    <a:pt x="15840" y="17897"/>
                    <a:pt x="18720" y="197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6" name="Line"/>
            <p:cNvSpPr/>
            <p:nvPr/>
          </p:nvSpPr>
          <p:spPr>
            <a:xfrm>
              <a:off x="8941435" y="4127939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7" name="Line"/>
            <p:cNvSpPr/>
            <p:nvPr/>
          </p:nvSpPr>
          <p:spPr>
            <a:xfrm>
              <a:off x="9443085" y="411523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8" name="Line"/>
            <p:cNvSpPr/>
            <p:nvPr/>
          </p:nvSpPr>
          <p:spPr>
            <a:xfrm>
              <a:off x="9798685" y="4102539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99" name="Line"/>
            <p:cNvSpPr/>
            <p:nvPr/>
          </p:nvSpPr>
          <p:spPr>
            <a:xfrm>
              <a:off x="10462000" y="3543751"/>
              <a:ext cx="213291" cy="68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66" extrusionOk="0">
                  <a:moveTo>
                    <a:pt x="3453" y="7799"/>
                  </a:moveTo>
                  <a:cubicBezTo>
                    <a:pt x="2622" y="7999"/>
                    <a:pt x="1791" y="8199"/>
                    <a:pt x="1480" y="8899"/>
                  </a:cubicBezTo>
                  <a:cubicBezTo>
                    <a:pt x="1168" y="9599"/>
                    <a:pt x="1376" y="10799"/>
                    <a:pt x="1687" y="12666"/>
                  </a:cubicBezTo>
                  <a:cubicBezTo>
                    <a:pt x="1999" y="14533"/>
                    <a:pt x="2414" y="17066"/>
                    <a:pt x="2622" y="18533"/>
                  </a:cubicBezTo>
                  <a:cubicBezTo>
                    <a:pt x="2830" y="19999"/>
                    <a:pt x="2830" y="20399"/>
                    <a:pt x="2726" y="20766"/>
                  </a:cubicBezTo>
                  <a:cubicBezTo>
                    <a:pt x="2622" y="21133"/>
                    <a:pt x="2414" y="21466"/>
                    <a:pt x="2103" y="21466"/>
                  </a:cubicBezTo>
                  <a:cubicBezTo>
                    <a:pt x="1791" y="21466"/>
                    <a:pt x="1376" y="21133"/>
                    <a:pt x="960" y="19899"/>
                  </a:cubicBezTo>
                  <a:cubicBezTo>
                    <a:pt x="545" y="18666"/>
                    <a:pt x="130" y="16533"/>
                    <a:pt x="26" y="14233"/>
                  </a:cubicBezTo>
                  <a:cubicBezTo>
                    <a:pt x="-78" y="11933"/>
                    <a:pt x="130" y="9466"/>
                    <a:pt x="753" y="7266"/>
                  </a:cubicBezTo>
                  <a:cubicBezTo>
                    <a:pt x="1376" y="5066"/>
                    <a:pt x="2414" y="3133"/>
                    <a:pt x="3349" y="1966"/>
                  </a:cubicBezTo>
                  <a:cubicBezTo>
                    <a:pt x="4284" y="799"/>
                    <a:pt x="5114" y="399"/>
                    <a:pt x="6672" y="166"/>
                  </a:cubicBezTo>
                  <a:cubicBezTo>
                    <a:pt x="8230" y="-67"/>
                    <a:pt x="10514" y="-134"/>
                    <a:pt x="13214" y="499"/>
                  </a:cubicBezTo>
                  <a:cubicBezTo>
                    <a:pt x="15914" y="1133"/>
                    <a:pt x="19030" y="2466"/>
                    <a:pt x="20276" y="3666"/>
                  </a:cubicBezTo>
                  <a:cubicBezTo>
                    <a:pt x="21522" y="4866"/>
                    <a:pt x="20899" y="5933"/>
                    <a:pt x="19134" y="6766"/>
                  </a:cubicBezTo>
                  <a:cubicBezTo>
                    <a:pt x="17368" y="7599"/>
                    <a:pt x="14460" y="8199"/>
                    <a:pt x="11345" y="8399"/>
                  </a:cubicBezTo>
                  <a:cubicBezTo>
                    <a:pt x="8230" y="8599"/>
                    <a:pt x="4907" y="8399"/>
                    <a:pt x="3037" y="8133"/>
                  </a:cubicBezTo>
                  <a:cubicBezTo>
                    <a:pt x="1168" y="7866"/>
                    <a:pt x="753" y="7533"/>
                    <a:pt x="960" y="7266"/>
                  </a:cubicBezTo>
                  <a:cubicBezTo>
                    <a:pt x="1168" y="6999"/>
                    <a:pt x="1999" y="6799"/>
                    <a:pt x="4387" y="6333"/>
                  </a:cubicBezTo>
                  <a:cubicBezTo>
                    <a:pt x="6776" y="5866"/>
                    <a:pt x="10722" y="5133"/>
                    <a:pt x="14668" y="4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0" name="Line"/>
            <p:cNvSpPr/>
            <p:nvPr/>
          </p:nvSpPr>
          <p:spPr>
            <a:xfrm>
              <a:off x="10719435" y="3407643"/>
              <a:ext cx="144397" cy="22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59" extrusionOk="0">
                  <a:moveTo>
                    <a:pt x="0" y="5059"/>
                  </a:moveTo>
                  <a:cubicBezTo>
                    <a:pt x="617" y="3859"/>
                    <a:pt x="1234" y="2659"/>
                    <a:pt x="1543" y="2659"/>
                  </a:cubicBezTo>
                  <a:cubicBezTo>
                    <a:pt x="1851" y="2659"/>
                    <a:pt x="1851" y="3859"/>
                    <a:pt x="1543" y="4959"/>
                  </a:cubicBezTo>
                  <a:cubicBezTo>
                    <a:pt x="1234" y="6059"/>
                    <a:pt x="617" y="7059"/>
                    <a:pt x="309" y="7059"/>
                  </a:cubicBezTo>
                  <a:cubicBezTo>
                    <a:pt x="0" y="7059"/>
                    <a:pt x="0" y="6059"/>
                    <a:pt x="926" y="4659"/>
                  </a:cubicBezTo>
                  <a:cubicBezTo>
                    <a:pt x="1851" y="3259"/>
                    <a:pt x="3703" y="1459"/>
                    <a:pt x="5709" y="559"/>
                  </a:cubicBezTo>
                  <a:cubicBezTo>
                    <a:pt x="7714" y="-341"/>
                    <a:pt x="9874" y="-341"/>
                    <a:pt x="12651" y="1959"/>
                  </a:cubicBezTo>
                  <a:cubicBezTo>
                    <a:pt x="15429" y="4259"/>
                    <a:pt x="18823" y="8859"/>
                    <a:pt x="20211" y="12459"/>
                  </a:cubicBezTo>
                  <a:cubicBezTo>
                    <a:pt x="21600" y="16059"/>
                    <a:pt x="20983" y="18659"/>
                    <a:pt x="20366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1" name="Line"/>
            <p:cNvSpPr/>
            <p:nvPr/>
          </p:nvSpPr>
          <p:spPr>
            <a:xfrm>
              <a:off x="10236570" y="3596189"/>
              <a:ext cx="203466" cy="6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43" extrusionOk="0">
                  <a:moveTo>
                    <a:pt x="17220" y="1045"/>
                  </a:moveTo>
                  <a:cubicBezTo>
                    <a:pt x="16558" y="678"/>
                    <a:pt x="15897" y="310"/>
                    <a:pt x="14905" y="127"/>
                  </a:cubicBezTo>
                  <a:cubicBezTo>
                    <a:pt x="13914" y="-57"/>
                    <a:pt x="12591" y="-57"/>
                    <a:pt x="10938" y="237"/>
                  </a:cubicBezTo>
                  <a:cubicBezTo>
                    <a:pt x="9285" y="531"/>
                    <a:pt x="7301" y="1119"/>
                    <a:pt x="5428" y="2551"/>
                  </a:cubicBezTo>
                  <a:cubicBezTo>
                    <a:pt x="3554" y="3984"/>
                    <a:pt x="1791" y="6261"/>
                    <a:pt x="799" y="8319"/>
                  </a:cubicBezTo>
                  <a:cubicBezTo>
                    <a:pt x="-193" y="10376"/>
                    <a:pt x="-413" y="12212"/>
                    <a:pt x="1020" y="14306"/>
                  </a:cubicBezTo>
                  <a:cubicBezTo>
                    <a:pt x="2452" y="16400"/>
                    <a:pt x="5538" y="18751"/>
                    <a:pt x="9175" y="20000"/>
                  </a:cubicBezTo>
                  <a:cubicBezTo>
                    <a:pt x="12811" y="21249"/>
                    <a:pt x="16999" y="21396"/>
                    <a:pt x="21187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2" name="Line"/>
            <p:cNvSpPr/>
            <p:nvPr/>
          </p:nvSpPr>
          <p:spPr>
            <a:xfrm>
              <a:off x="10954385" y="3696139"/>
              <a:ext cx="170796" cy="42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10" extrusionOk="0">
                  <a:moveTo>
                    <a:pt x="6246" y="642"/>
                  </a:moveTo>
                  <a:cubicBezTo>
                    <a:pt x="7287" y="321"/>
                    <a:pt x="8328" y="0"/>
                    <a:pt x="9499" y="0"/>
                  </a:cubicBezTo>
                  <a:cubicBezTo>
                    <a:pt x="10670" y="0"/>
                    <a:pt x="11971" y="321"/>
                    <a:pt x="14313" y="1978"/>
                  </a:cubicBezTo>
                  <a:cubicBezTo>
                    <a:pt x="16655" y="3636"/>
                    <a:pt x="20039" y="6630"/>
                    <a:pt x="20819" y="9570"/>
                  </a:cubicBezTo>
                  <a:cubicBezTo>
                    <a:pt x="21600" y="12511"/>
                    <a:pt x="19778" y="15398"/>
                    <a:pt x="16525" y="17430"/>
                  </a:cubicBezTo>
                  <a:cubicBezTo>
                    <a:pt x="13272" y="19461"/>
                    <a:pt x="8588" y="20638"/>
                    <a:pt x="5595" y="21119"/>
                  </a:cubicBezTo>
                  <a:cubicBezTo>
                    <a:pt x="2602" y="21600"/>
                    <a:pt x="1301" y="21386"/>
                    <a:pt x="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3" name="Line"/>
            <p:cNvSpPr/>
            <p:nvPr/>
          </p:nvSpPr>
          <p:spPr>
            <a:xfrm>
              <a:off x="11182985" y="4064439"/>
              <a:ext cx="25401" cy="18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extrusionOk="0">
                  <a:moveTo>
                    <a:pt x="0" y="0"/>
                  </a:moveTo>
                  <a:cubicBezTo>
                    <a:pt x="3600" y="6240"/>
                    <a:pt x="7200" y="12480"/>
                    <a:pt x="9000" y="16320"/>
                  </a:cubicBezTo>
                  <a:cubicBezTo>
                    <a:pt x="10800" y="20160"/>
                    <a:pt x="10800" y="21600"/>
                    <a:pt x="12600" y="21480"/>
                  </a:cubicBezTo>
                  <a:cubicBezTo>
                    <a:pt x="14400" y="21360"/>
                    <a:pt x="18000" y="19680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4" name="Line"/>
            <p:cNvSpPr/>
            <p:nvPr/>
          </p:nvSpPr>
          <p:spPr>
            <a:xfrm>
              <a:off x="11228881" y="4111005"/>
              <a:ext cx="93805" cy="14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99" extrusionOk="0">
                  <a:moveTo>
                    <a:pt x="9752" y="2579"/>
                  </a:moveTo>
                  <a:cubicBezTo>
                    <a:pt x="11192" y="1290"/>
                    <a:pt x="12632" y="0"/>
                    <a:pt x="12392" y="0"/>
                  </a:cubicBezTo>
                  <a:cubicBezTo>
                    <a:pt x="12152" y="0"/>
                    <a:pt x="10232" y="1290"/>
                    <a:pt x="7832" y="4191"/>
                  </a:cubicBezTo>
                  <a:cubicBezTo>
                    <a:pt x="5432" y="7093"/>
                    <a:pt x="2552" y="11606"/>
                    <a:pt x="1112" y="14669"/>
                  </a:cubicBezTo>
                  <a:cubicBezTo>
                    <a:pt x="-328" y="17731"/>
                    <a:pt x="-328" y="19343"/>
                    <a:pt x="872" y="20310"/>
                  </a:cubicBezTo>
                  <a:cubicBezTo>
                    <a:pt x="2072" y="21278"/>
                    <a:pt x="4472" y="21600"/>
                    <a:pt x="8072" y="21278"/>
                  </a:cubicBezTo>
                  <a:cubicBezTo>
                    <a:pt x="11672" y="20955"/>
                    <a:pt x="16472" y="19988"/>
                    <a:pt x="21272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5" name="Line"/>
            <p:cNvSpPr/>
            <p:nvPr/>
          </p:nvSpPr>
          <p:spPr>
            <a:xfrm>
              <a:off x="11491457" y="4036922"/>
              <a:ext cx="21729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0157" y="1929"/>
                  </a:moveTo>
                  <a:cubicBezTo>
                    <a:pt x="20157" y="964"/>
                    <a:pt x="20157" y="0"/>
                    <a:pt x="20157" y="0"/>
                  </a:cubicBezTo>
                  <a:cubicBezTo>
                    <a:pt x="20157" y="0"/>
                    <a:pt x="20157" y="964"/>
                    <a:pt x="16230" y="3761"/>
                  </a:cubicBezTo>
                  <a:cubicBezTo>
                    <a:pt x="12302" y="6557"/>
                    <a:pt x="4448" y="11186"/>
                    <a:pt x="1502" y="14464"/>
                  </a:cubicBezTo>
                  <a:cubicBezTo>
                    <a:pt x="-1443" y="17743"/>
                    <a:pt x="521" y="19671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6" name="Line"/>
            <p:cNvSpPr/>
            <p:nvPr/>
          </p:nvSpPr>
          <p:spPr>
            <a:xfrm>
              <a:off x="11502640" y="4083489"/>
              <a:ext cx="1502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extrusionOk="0">
                  <a:moveTo>
                    <a:pt x="13902" y="0"/>
                  </a:moveTo>
                  <a:cubicBezTo>
                    <a:pt x="9463" y="2571"/>
                    <a:pt x="5025" y="5143"/>
                    <a:pt x="2510" y="7071"/>
                  </a:cubicBezTo>
                  <a:cubicBezTo>
                    <a:pt x="-5" y="9000"/>
                    <a:pt x="-597" y="10286"/>
                    <a:pt x="587" y="12600"/>
                  </a:cubicBezTo>
                  <a:cubicBezTo>
                    <a:pt x="1770" y="14914"/>
                    <a:pt x="4729" y="18257"/>
                    <a:pt x="8428" y="19929"/>
                  </a:cubicBezTo>
                  <a:cubicBezTo>
                    <a:pt x="12126" y="21600"/>
                    <a:pt x="16565" y="21600"/>
                    <a:pt x="210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07" name="Line"/>
            <p:cNvSpPr/>
            <p:nvPr/>
          </p:nvSpPr>
          <p:spPr>
            <a:xfrm>
              <a:off x="11595735" y="1687543"/>
              <a:ext cx="406037" cy="260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36" extrusionOk="0">
                  <a:moveTo>
                    <a:pt x="7762" y="279"/>
                  </a:moveTo>
                  <a:cubicBezTo>
                    <a:pt x="7425" y="209"/>
                    <a:pt x="7088" y="139"/>
                    <a:pt x="7369" y="95"/>
                  </a:cubicBezTo>
                  <a:cubicBezTo>
                    <a:pt x="7650" y="51"/>
                    <a:pt x="8550" y="34"/>
                    <a:pt x="10406" y="16"/>
                  </a:cubicBezTo>
                  <a:cubicBezTo>
                    <a:pt x="12262" y="-1"/>
                    <a:pt x="15075" y="-19"/>
                    <a:pt x="16819" y="42"/>
                  </a:cubicBezTo>
                  <a:cubicBezTo>
                    <a:pt x="18562" y="104"/>
                    <a:pt x="19238" y="244"/>
                    <a:pt x="19519" y="559"/>
                  </a:cubicBezTo>
                  <a:cubicBezTo>
                    <a:pt x="19800" y="874"/>
                    <a:pt x="19687" y="1365"/>
                    <a:pt x="19463" y="1961"/>
                  </a:cubicBezTo>
                  <a:cubicBezTo>
                    <a:pt x="19238" y="2556"/>
                    <a:pt x="18900" y="3257"/>
                    <a:pt x="18731" y="3993"/>
                  </a:cubicBezTo>
                  <a:cubicBezTo>
                    <a:pt x="18562" y="4728"/>
                    <a:pt x="18562" y="5499"/>
                    <a:pt x="18731" y="6226"/>
                  </a:cubicBezTo>
                  <a:cubicBezTo>
                    <a:pt x="18900" y="6953"/>
                    <a:pt x="19238" y="7636"/>
                    <a:pt x="19575" y="8311"/>
                  </a:cubicBezTo>
                  <a:cubicBezTo>
                    <a:pt x="19912" y="8985"/>
                    <a:pt x="20250" y="9651"/>
                    <a:pt x="20531" y="10343"/>
                  </a:cubicBezTo>
                  <a:cubicBezTo>
                    <a:pt x="20813" y="11035"/>
                    <a:pt x="21037" y="11753"/>
                    <a:pt x="21206" y="12445"/>
                  </a:cubicBezTo>
                  <a:cubicBezTo>
                    <a:pt x="21375" y="13137"/>
                    <a:pt x="21488" y="13803"/>
                    <a:pt x="21544" y="14486"/>
                  </a:cubicBezTo>
                  <a:cubicBezTo>
                    <a:pt x="21600" y="15169"/>
                    <a:pt x="21600" y="15870"/>
                    <a:pt x="21488" y="16553"/>
                  </a:cubicBezTo>
                  <a:cubicBezTo>
                    <a:pt x="21375" y="17236"/>
                    <a:pt x="21150" y="17902"/>
                    <a:pt x="20981" y="18480"/>
                  </a:cubicBezTo>
                  <a:cubicBezTo>
                    <a:pt x="20813" y="19058"/>
                    <a:pt x="20700" y="19549"/>
                    <a:pt x="20756" y="19908"/>
                  </a:cubicBezTo>
                  <a:cubicBezTo>
                    <a:pt x="20813" y="20267"/>
                    <a:pt x="21037" y="20495"/>
                    <a:pt x="21150" y="20653"/>
                  </a:cubicBezTo>
                  <a:cubicBezTo>
                    <a:pt x="21262" y="20810"/>
                    <a:pt x="21262" y="20898"/>
                    <a:pt x="20700" y="21012"/>
                  </a:cubicBezTo>
                  <a:cubicBezTo>
                    <a:pt x="20138" y="21126"/>
                    <a:pt x="19012" y="21266"/>
                    <a:pt x="16763" y="21380"/>
                  </a:cubicBezTo>
                  <a:cubicBezTo>
                    <a:pt x="14512" y="21493"/>
                    <a:pt x="11138" y="21581"/>
                    <a:pt x="8156" y="21511"/>
                  </a:cubicBezTo>
                  <a:cubicBezTo>
                    <a:pt x="5175" y="21441"/>
                    <a:pt x="2587" y="21213"/>
                    <a:pt x="0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708" name="Line Shape" descr="Line Shape"/>
            <p:cNvPicPr>
              <a:picLocks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5208661" y="1238689"/>
              <a:ext cx="6323808" cy="1809486"/>
            </a:xfrm>
            <a:prstGeom prst="rect">
              <a:avLst/>
            </a:prstGeom>
            <a:effectLst/>
          </p:spPr>
        </p:pic>
        <p:pic>
          <p:nvPicPr>
            <p:cNvPr id="710" name="Line Shape" descr="Line Shape"/>
            <p:cNvPicPr>
              <a:picLocks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5001193" y="3156389"/>
              <a:ext cx="6840282" cy="1676136"/>
            </a:xfrm>
            <a:prstGeom prst="rect">
              <a:avLst/>
            </a:prstGeom>
            <a:effectLst/>
          </p:spPr>
        </p:pic>
        <p:sp>
          <p:nvSpPr>
            <p:cNvPr id="712" name="Line"/>
            <p:cNvSpPr/>
            <p:nvPr/>
          </p:nvSpPr>
          <p:spPr>
            <a:xfrm>
              <a:off x="5626215" y="5164881"/>
              <a:ext cx="127521" cy="27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54" extrusionOk="0">
                  <a:moveTo>
                    <a:pt x="11772" y="2799"/>
                  </a:moveTo>
                  <a:cubicBezTo>
                    <a:pt x="12126" y="1490"/>
                    <a:pt x="12481" y="181"/>
                    <a:pt x="12835" y="18"/>
                  </a:cubicBezTo>
                  <a:cubicBezTo>
                    <a:pt x="13189" y="-146"/>
                    <a:pt x="13543" y="836"/>
                    <a:pt x="12835" y="3372"/>
                  </a:cubicBezTo>
                  <a:cubicBezTo>
                    <a:pt x="12126" y="5909"/>
                    <a:pt x="10356" y="9999"/>
                    <a:pt x="8585" y="12945"/>
                  </a:cubicBezTo>
                  <a:cubicBezTo>
                    <a:pt x="6815" y="15890"/>
                    <a:pt x="5044" y="17690"/>
                    <a:pt x="3451" y="19081"/>
                  </a:cubicBezTo>
                  <a:cubicBezTo>
                    <a:pt x="1858" y="20472"/>
                    <a:pt x="441" y="21454"/>
                    <a:pt x="87" y="21454"/>
                  </a:cubicBezTo>
                  <a:cubicBezTo>
                    <a:pt x="-267" y="21454"/>
                    <a:pt x="441" y="20472"/>
                    <a:pt x="2566" y="18590"/>
                  </a:cubicBezTo>
                  <a:cubicBezTo>
                    <a:pt x="4690" y="16709"/>
                    <a:pt x="8231" y="13927"/>
                    <a:pt x="11418" y="11227"/>
                  </a:cubicBezTo>
                  <a:cubicBezTo>
                    <a:pt x="14605" y="8527"/>
                    <a:pt x="17438" y="5909"/>
                    <a:pt x="19031" y="4190"/>
                  </a:cubicBezTo>
                  <a:cubicBezTo>
                    <a:pt x="20625" y="2472"/>
                    <a:pt x="20979" y="1654"/>
                    <a:pt x="21156" y="1818"/>
                  </a:cubicBezTo>
                  <a:cubicBezTo>
                    <a:pt x="21333" y="1981"/>
                    <a:pt x="21333" y="3127"/>
                    <a:pt x="21333" y="4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13" name="Line"/>
            <p:cNvSpPr/>
            <p:nvPr/>
          </p:nvSpPr>
          <p:spPr>
            <a:xfrm>
              <a:off x="5887085" y="5213789"/>
              <a:ext cx="44451" cy="2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extrusionOk="0">
                  <a:moveTo>
                    <a:pt x="6171" y="0"/>
                  </a:moveTo>
                  <a:cubicBezTo>
                    <a:pt x="11314" y="2842"/>
                    <a:pt x="16457" y="5684"/>
                    <a:pt x="19029" y="8905"/>
                  </a:cubicBezTo>
                  <a:cubicBezTo>
                    <a:pt x="21600" y="12126"/>
                    <a:pt x="21600" y="15726"/>
                    <a:pt x="21600" y="18095"/>
                  </a:cubicBezTo>
                  <a:cubicBezTo>
                    <a:pt x="21600" y="20463"/>
                    <a:pt x="21600" y="21600"/>
                    <a:pt x="21086" y="21505"/>
                  </a:cubicBezTo>
                  <a:cubicBezTo>
                    <a:pt x="20571" y="21411"/>
                    <a:pt x="19543" y="20084"/>
                    <a:pt x="15943" y="18379"/>
                  </a:cubicBezTo>
                  <a:cubicBezTo>
                    <a:pt x="12343" y="16674"/>
                    <a:pt x="6171" y="14589"/>
                    <a:pt x="0" y="1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14" name="Line"/>
            <p:cNvSpPr/>
            <p:nvPr/>
          </p:nvSpPr>
          <p:spPr>
            <a:xfrm>
              <a:off x="5436753" y="5121432"/>
              <a:ext cx="691633" cy="9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82" extrusionOk="0">
                  <a:moveTo>
                    <a:pt x="5318" y="16263"/>
                  </a:moveTo>
                  <a:cubicBezTo>
                    <a:pt x="3738" y="17202"/>
                    <a:pt x="2157" y="18141"/>
                    <a:pt x="1202" y="18845"/>
                  </a:cubicBezTo>
                  <a:cubicBezTo>
                    <a:pt x="247" y="19550"/>
                    <a:pt x="-82" y="20019"/>
                    <a:pt x="17" y="20489"/>
                  </a:cubicBezTo>
                  <a:cubicBezTo>
                    <a:pt x="116" y="20958"/>
                    <a:pt x="642" y="21428"/>
                    <a:pt x="2157" y="20724"/>
                  </a:cubicBezTo>
                  <a:cubicBezTo>
                    <a:pt x="3672" y="20019"/>
                    <a:pt x="6174" y="18141"/>
                    <a:pt x="8808" y="15558"/>
                  </a:cubicBezTo>
                  <a:cubicBezTo>
                    <a:pt x="11442" y="12976"/>
                    <a:pt x="14208" y="9689"/>
                    <a:pt x="16085" y="7341"/>
                  </a:cubicBezTo>
                  <a:cubicBezTo>
                    <a:pt x="17962" y="4993"/>
                    <a:pt x="18950" y="3585"/>
                    <a:pt x="19674" y="2411"/>
                  </a:cubicBezTo>
                  <a:cubicBezTo>
                    <a:pt x="20398" y="1237"/>
                    <a:pt x="20859" y="298"/>
                    <a:pt x="21123" y="63"/>
                  </a:cubicBezTo>
                  <a:cubicBezTo>
                    <a:pt x="21386" y="-172"/>
                    <a:pt x="21452" y="298"/>
                    <a:pt x="21518" y="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15" name="Line"/>
            <p:cNvSpPr/>
            <p:nvPr/>
          </p:nvSpPr>
          <p:spPr>
            <a:xfrm>
              <a:off x="6199557" y="5446295"/>
              <a:ext cx="93318" cy="13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56" extrusionOk="0">
                  <a:moveTo>
                    <a:pt x="15540" y="3427"/>
                  </a:moveTo>
                  <a:cubicBezTo>
                    <a:pt x="14580" y="1740"/>
                    <a:pt x="13620" y="52"/>
                    <a:pt x="12180" y="52"/>
                  </a:cubicBezTo>
                  <a:cubicBezTo>
                    <a:pt x="10740" y="52"/>
                    <a:pt x="8820" y="1740"/>
                    <a:pt x="6660" y="4777"/>
                  </a:cubicBezTo>
                  <a:cubicBezTo>
                    <a:pt x="4500" y="7815"/>
                    <a:pt x="2100" y="12203"/>
                    <a:pt x="900" y="15240"/>
                  </a:cubicBezTo>
                  <a:cubicBezTo>
                    <a:pt x="-300" y="18278"/>
                    <a:pt x="-300" y="19965"/>
                    <a:pt x="900" y="20640"/>
                  </a:cubicBezTo>
                  <a:cubicBezTo>
                    <a:pt x="2100" y="21315"/>
                    <a:pt x="4500" y="20977"/>
                    <a:pt x="8100" y="18952"/>
                  </a:cubicBezTo>
                  <a:cubicBezTo>
                    <a:pt x="11700" y="16927"/>
                    <a:pt x="16500" y="13215"/>
                    <a:pt x="18900" y="10515"/>
                  </a:cubicBezTo>
                  <a:cubicBezTo>
                    <a:pt x="21300" y="7815"/>
                    <a:pt x="21300" y="6128"/>
                    <a:pt x="21060" y="4440"/>
                  </a:cubicBezTo>
                  <a:cubicBezTo>
                    <a:pt x="20820" y="2752"/>
                    <a:pt x="20340" y="1065"/>
                    <a:pt x="18900" y="390"/>
                  </a:cubicBezTo>
                  <a:cubicBezTo>
                    <a:pt x="17460" y="-285"/>
                    <a:pt x="15060" y="52"/>
                    <a:pt x="12660" y="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16" name="Line"/>
            <p:cNvSpPr/>
            <p:nvPr/>
          </p:nvSpPr>
          <p:spPr>
            <a:xfrm>
              <a:off x="7367581" y="5252887"/>
              <a:ext cx="94304" cy="25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22" extrusionOk="0">
                  <a:moveTo>
                    <a:pt x="17065" y="2573"/>
                  </a:moveTo>
                  <a:cubicBezTo>
                    <a:pt x="16585" y="1333"/>
                    <a:pt x="16105" y="94"/>
                    <a:pt x="15865" y="6"/>
                  </a:cubicBezTo>
                  <a:cubicBezTo>
                    <a:pt x="15625" y="-83"/>
                    <a:pt x="15625" y="979"/>
                    <a:pt x="13705" y="3989"/>
                  </a:cubicBezTo>
                  <a:cubicBezTo>
                    <a:pt x="11785" y="6999"/>
                    <a:pt x="7945" y="11956"/>
                    <a:pt x="5065" y="15409"/>
                  </a:cubicBezTo>
                  <a:cubicBezTo>
                    <a:pt x="2185" y="18861"/>
                    <a:pt x="265" y="20809"/>
                    <a:pt x="25" y="21163"/>
                  </a:cubicBezTo>
                  <a:cubicBezTo>
                    <a:pt x="-215" y="21517"/>
                    <a:pt x="1225" y="20278"/>
                    <a:pt x="5065" y="17799"/>
                  </a:cubicBezTo>
                  <a:cubicBezTo>
                    <a:pt x="8905" y="15320"/>
                    <a:pt x="15145" y="11602"/>
                    <a:pt x="21385" y="7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17" name="Line"/>
            <p:cNvSpPr/>
            <p:nvPr/>
          </p:nvSpPr>
          <p:spPr>
            <a:xfrm>
              <a:off x="7487285" y="5224052"/>
              <a:ext cx="101043" cy="25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1" extrusionOk="0">
                  <a:moveTo>
                    <a:pt x="0" y="7578"/>
                  </a:moveTo>
                  <a:cubicBezTo>
                    <a:pt x="4050" y="5471"/>
                    <a:pt x="8100" y="3363"/>
                    <a:pt x="11700" y="1958"/>
                  </a:cubicBezTo>
                  <a:cubicBezTo>
                    <a:pt x="15300" y="553"/>
                    <a:pt x="18450" y="-149"/>
                    <a:pt x="20025" y="27"/>
                  </a:cubicBezTo>
                  <a:cubicBezTo>
                    <a:pt x="21600" y="202"/>
                    <a:pt x="21600" y="1256"/>
                    <a:pt x="21375" y="4153"/>
                  </a:cubicBezTo>
                  <a:cubicBezTo>
                    <a:pt x="21150" y="7051"/>
                    <a:pt x="20700" y="11792"/>
                    <a:pt x="20475" y="14690"/>
                  </a:cubicBezTo>
                  <a:cubicBezTo>
                    <a:pt x="20250" y="17588"/>
                    <a:pt x="20250" y="18641"/>
                    <a:pt x="20025" y="19607"/>
                  </a:cubicBezTo>
                  <a:cubicBezTo>
                    <a:pt x="19800" y="20573"/>
                    <a:pt x="19350" y="21451"/>
                    <a:pt x="18450" y="21451"/>
                  </a:cubicBezTo>
                  <a:cubicBezTo>
                    <a:pt x="17550" y="21451"/>
                    <a:pt x="16200" y="20573"/>
                    <a:pt x="14850" y="19783"/>
                  </a:cubicBezTo>
                  <a:cubicBezTo>
                    <a:pt x="13500" y="18992"/>
                    <a:pt x="12150" y="18290"/>
                    <a:pt x="10800" y="17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18" name="Line"/>
            <p:cNvSpPr/>
            <p:nvPr/>
          </p:nvSpPr>
          <p:spPr>
            <a:xfrm>
              <a:off x="7338287" y="5202790"/>
              <a:ext cx="441099" cy="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18" extrusionOk="0">
                  <a:moveTo>
                    <a:pt x="2921" y="21118"/>
                  </a:moveTo>
                  <a:cubicBezTo>
                    <a:pt x="2304" y="21118"/>
                    <a:pt x="1686" y="21118"/>
                    <a:pt x="1069" y="20218"/>
                  </a:cubicBezTo>
                  <a:cubicBezTo>
                    <a:pt x="452" y="19318"/>
                    <a:pt x="-165" y="17518"/>
                    <a:pt x="41" y="15118"/>
                  </a:cubicBezTo>
                  <a:cubicBezTo>
                    <a:pt x="246" y="12718"/>
                    <a:pt x="1275" y="9718"/>
                    <a:pt x="3384" y="6718"/>
                  </a:cubicBezTo>
                  <a:cubicBezTo>
                    <a:pt x="5492" y="3718"/>
                    <a:pt x="8681" y="718"/>
                    <a:pt x="11869" y="118"/>
                  </a:cubicBezTo>
                  <a:cubicBezTo>
                    <a:pt x="15058" y="-482"/>
                    <a:pt x="18246" y="1318"/>
                    <a:pt x="21435" y="3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19" name="Line"/>
            <p:cNvSpPr/>
            <p:nvPr/>
          </p:nvSpPr>
          <p:spPr>
            <a:xfrm>
              <a:off x="7766685" y="5448739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086" y="6039"/>
                    <a:pt x="6171" y="12077"/>
                    <a:pt x="9771" y="15677"/>
                  </a:cubicBezTo>
                  <a:cubicBezTo>
                    <a:pt x="13371" y="19277"/>
                    <a:pt x="17486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0" name="Line"/>
            <p:cNvSpPr/>
            <p:nvPr/>
          </p:nvSpPr>
          <p:spPr>
            <a:xfrm>
              <a:off x="8966835" y="5550289"/>
              <a:ext cx="57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1" name="Line"/>
            <p:cNvSpPr/>
            <p:nvPr/>
          </p:nvSpPr>
          <p:spPr>
            <a:xfrm>
              <a:off x="9957435" y="5518026"/>
              <a:ext cx="26532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015" extrusionOk="0">
                  <a:moveTo>
                    <a:pt x="0" y="7055"/>
                  </a:moveTo>
                  <a:cubicBezTo>
                    <a:pt x="9969" y="2735"/>
                    <a:pt x="19938" y="-1585"/>
                    <a:pt x="20769" y="575"/>
                  </a:cubicBezTo>
                  <a:cubicBezTo>
                    <a:pt x="21600" y="2735"/>
                    <a:pt x="13292" y="11375"/>
                    <a:pt x="4985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2" name="Line"/>
            <p:cNvSpPr/>
            <p:nvPr/>
          </p:nvSpPr>
          <p:spPr>
            <a:xfrm>
              <a:off x="10338435" y="5543989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3" name="Line"/>
            <p:cNvSpPr/>
            <p:nvPr/>
          </p:nvSpPr>
          <p:spPr>
            <a:xfrm>
              <a:off x="10718878" y="5207924"/>
              <a:ext cx="133907" cy="28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02" extrusionOk="0">
                  <a:moveTo>
                    <a:pt x="19326" y="1414"/>
                  </a:moveTo>
                  <a:cubicBezTo>
                    <a:pt x="19664" y="608"/>
                    <a:pt x="20001" y="-198"/>
                    <a:pt x="19495" y="44"/>
                  </a:cubicBezTo>
                  <a:cubicBezTo>
                    <a:pt x="18988" y="286"/>
                    <a:pt x="17639" y="1575"/>
                    <a:pt x="14939" y="4557"/>
                  </a:cubicBezTo>
                  <a:cubicBezTo>
                    <a:pt x="12238" y="7539"/>
                    <a:pt x="8188" y="12214"/>
                    <a:pt x="5657" y="15035"/>
                  </a:cubicBezTo>
                  <a:cubicBezTo>
                    <a:pt x="3126" y="17856"/>
                    <a:pt x="2114" y="18823"/>
                    <a:pt x="1270" y="19709"/>
                  </a:cubicBezTo>
                  <a:cubicBezTo>
                    <a:pt x="426" y="20596"/>
                    <a:pt x="-249" y="21402"/>
                    <a:pt x="89" y="21402"/>
                  </a:cubicBezTo>
                  <a:cubicBezTo>
                    <a:pt x="426" y="21402"/>
                    <a:pt x="1776" y="20596"/>
                    <a:pt x="5489" y="18420"/>
                  </a:cubicBezTo>
                  <a:cubicBezTo>
                    <a:pt x="9201" y="16244"/>
                    <a:pt x="15276" y="12698"/>
                    <a:pt x="21351" y="9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4" name="Line"/>
            <p:cNvSpPr/>
            <p:nvPr/>
          </p:nvSpPr>
          <p:spPr>
            <a:xfrm>
              <a:off x="10928985" y="5225357"/>
              <a:ext cx="37092" cy="26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19" extrusionOk="0">
                  <a:moveTo>
                    <a:pt x="3600" y="1661"/>
                  </a:moveTo>
                  <a:cubicBezTo>
                    <a:pt x="9600" y="790"/>
                    <a:pt x="15600" y="-81"/>
                    <a:pt x="18600" y="6"/>
                  </a:cubicBezTo>
                  <a:cubicBezTo>
                    <a:pt x="21600" y="93"/>
                    <a:pt x="21600" y="1138"/>
                    <a:pt x="19800" y="3664"/>
                  </a:cubicBezTo>
                  <a:cubicBezTo>
                    <a:pt x="18000" y="6190"/>
                    <a:pt x="14400" y="10196"/>
                    <a:pt x="10800" y="13419"/>
                  </a:cubicBezTo>
                  <a:cubicBezTo>
                    <a:pt x="7200" y="16642"/>
                    <a:pt x="3600" y="19080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5" name="Line"/>
            <p:cNvSpPr/>
            <p:nvPr/>
          </p:nvSpPr>
          <p:spPr>
            <a:xfrm>
              <a:off x="10666518" y="5194739"/>
              <a:ext cx="3958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" y="21600"/>
                  </a:moveTo>
                  <a:cubicBezTo>
                    <a:pt x="924" y="18400"/>
                    <a:pt x="0" y="15200"/>
                    <a:pt x="0" y="12400"/>
                  </a:cubicBezTo>
                  <a:cubicBezTo>
                    <a:pt x="0" y="9600"/>
                    <a:pt x="924" y="7200"/>
                    <a:pt x="3581" y="4800"/>
                  </a:cubicBezTo>
                  <a:cubicBezTo>
                    <a:pt x="6237" y="2400"/>
                    <a:pt x="10627" y="0"/>
                    <a:pt x="13919" y="0"/>
                  </a:cubicBezTo>
                  <a:cubicBezTo>
                    <a:pt x="17211" y="0"/>
                    <a:pt x="19405" y="2400"/>
                    <a:pt x="21600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6" name="Line"/>
            <p:cNvSpPr/>
            <p:nvPr/>
          </p:nvSpPr>
          <p:spPr>
            <a:xfrm>
              <a:off x="11055985" y="5423339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4246"/>
                    <a:pt x="21600" y="8492"/>
                    <a:pt x="18000" y="12092"/>
                  </a:cubicBezTo>
                  <a:cubicBezTo>
                    <a:pt x="14400" y="15692"/>
                    <a:pt x="7200" y="186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7" name="Line"/>
            <p:cNvSpPr/>
            <p:nvPr/>
          </p:nvSpPr>
          <p:spPr>
            <a:xfrm>
              <a:off x="11108800" y="5444090"/>
              <a:ext cx="93235" cy="17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93" extrusionOk="0">
                  <a:moveTo>
                    <a:pt x="21143" y="1336"/>
                  </a:moveTo>
                  <a:cubicBezTo>
                    <a:pt x="19223" y="564"/>
                    <a:pt x="17303" y="-207"/>
                    <a:pt x="14903" y="50"/>
                  </a:cubicBezTo>
                  <a:cubicBezTo>
                    <a:pt x="12503" y="307"/>
                    <a:pt x="9623" y="1593"/>
                    <a:pt x="6983" y="4293"/>
                  </a:cubicBezTo>
                  <a:cubicBezTo>
                    <a:pt x="4343" y="6993"/>
                    <a:pt x="1943" y="11107"/>
                    <a:pt x="743" y="13807"/>
                  </a:cubicBezTo>
                  <a:cubicBezTo>
                    <a:pt x="-457" y="16507"/>
                    <a:pt x="-457" y="17793"/>
                    <a:pt x="2663" y="18822"/>
                  </a:cubicBezTo>
                  <a:cubicBezTo>
                    <a:pt x="5783" y="19850"/>
                    <a:pt x="12023" y="20622"/>
                    <a:pt x="18263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8" name="Line"/>
            <p:cNvSpPr/>
            <p:nvPr/>
          </p:nvSpPr>
          <p:spPr>
            <a:xfrm>
              <a:off x="11189335" y="5569389"/>
              <a:ext cx="247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3200"/>
                    <a:pt x="21600" y="6400"/>
                    <a:pt x="21508" y="8667"/>
                  </a:cubicBezTo>
                  <a:cubicBezTo>
                    <a:pt x="21415" y="10933"/>
                    <a:pt x="21231" y="12267"/>
                    <a:pt x="19108" y="14000"/>
                  </a:cubicBezTo>
                  <a:cubicBezTo>
                    <a:pt x="16985" y="15733"/>
                    <a:pt x="12923" y="17867"/>
                    <a:pt x="9415" y="19200"/>
                  </a:cubicBezTo>
                  <a:cubicBezTo>
                    <a:pt x="5908" y="20533"/>
                    <a:pt x="2954" y="210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29" name="Line"/>
            <p:cNvSpPr/>
            <p:nvPr/>
          </p:nvSpPr>
          <p:spPr>
            <a:xfrm>
              <a:off x="11284585" y="5096677"/>
              <a:ext cx="210101" cy="6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0" extrusionOk="0">
                  <a:moveTo>
                    <a:pt x="0" y="2973"/>
                  </a:moveTo>
                  <a:cubicBezTo>
                    <a:pt x="5400" y="2014"/>
                    <a:pt x="10800" y="1056"/>
                    <a:pt x="14040" y="540"/>
                  </a:cubicBezTo>
                  <a:cubicBezTo>
                    <a:pt x="17280" y="24"/>
                    <a:pt x="18360" y="-50"/>
                    <a:pt x="19332" y="24"/>
                  </a:cubicBezTo>
                  <a:cubicBezTo>
                    <a:pt x="20304" y="97"/>
                    <a:pt x="21168" y="319"/>
                    <a:pt x="21384" y="650"/>
                  </a:cubicBezTo>
                  <a:cubicBezTo>
                    <a:pt x="21600" y="982"/>
                    <a:pt x="21168" y="1424"/>
                    <a:pt x="20520" y="2641"/>
                  </a:cubicBezTo>
                  <a:cubicBezTo>
                    <a:pt x="19872" y="3857"/>
                    <a:pt x="19008" y="5848"/>
                    <a:pt x="18036" y="8059"/>
                  </a:cubicBezTo>
                  <a:cubicBezTo>
                    <a:pt x="17064" y="10271"/>
                    <a:pt x="15984" y="12704"/>
                    <a:pt x="15228" y="14694"/>
                  </a:cubicBezTo>
                  <a:cubicBezTo>
                    <a:pt x="14472" y="16684"/>
                    <a:pt x="14040" y="18233"/>
                    <a:pt x="13824" y="19191"/>
                  </a:cubicBezTo>
                  <a:cubicBezTo>
                    <a:pt x="13608" y="20149"/>
                    <a:pt x="13608" y="20518"/>
                    <a:pt x="13176" y="20813"/>
                  </a:cubicBezTo>
                  <a:cubicBezTo>
                    <a:pt x="12744" y="21108"/>
                    <a:pt x="11880" y="21329"/>
                    <a:pt x="11016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0" name="Line"/>
            <p:cNvSpPr/>
            <p:nvPr/>
          </p:nvSpPr>
          <p:spPr>
            <a:xfrm>
              <a:off x="5012730" y="4978839"/>
              <a:ext cx="347306" cy="84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80" extrusionOk="0">
                  <a:moveTo>
                    <a:pt x="21350" y="0"/>
                  </a:moveTo>
                  <a:cubicBezTo>
                    <a:pt x="17186" y="488"/>
                    <a:pt x="13022" y="977"/>
                    <a:pt x="10030" y="1303"/>
                  </a:cubicBezTo>
                  <a:cubicBezTo>
                    <a:pt x="7037" y="1628"/>
                    <a:pt x="5215" y="1791"/>
                    <a:pt x="3654" y="1981"/>
                  </a:cubicBezTo>
                  <a:cubicBezTo>
                    <a:pt x="2092" y="2171"/>
                    <a:pt x="791" y="2388"/>
                    <a:pt x="270" y="2632"/>
                  </a:cubicBezTo>
                  <a:cubicBezTo>
                    <a:pt x="-250" y="2876"/>
                    <a:pt x="10" y="3148"/>
                    <a:pt x="791" y="3663"/>
                  </a:cubicBezTo>
                  <a:cubicBezTo>
                    <a:pt x="1572" y="4179"/>
                    <a:pt x="2873" y="4939"/>
                    <a:pt x="3914" y="5970"/>
                  </a:cubicBezTo>
                  <a:cubicBezTo>
                    <a:pt x="4955" y="7001"/>
                    <a:pt x="5736" y="8304"/>
                    <a:pt x="6126" y="10013"/>
                  </a:cubicBezTo>
                  <a:cubicBezTo>
                    <a:pt x="6516" y="11723"/>
                    <a:pt x="6516" y="13839"/>
                    <a:pt x="6321" y="15630"/>
                  </a:cubicBezTo>
                  <a:cubicBezTo>
                    <a:pt x="6126" y="17421"/>
                    <a:pt x="5736" y="18886"/>
                    <a:pt x="5475" y="19782"/>
                  </a:cubicBezTo>
                  <a:cubicBezTo>
                    <a:pt x="5215" y="20677"/>
                    <a:pt x="5085" y="21003"/>
                    <a:pt x="5345" y="21220"/>
                  </a:cubicBezTo>
                  <a:cubicBezTo>
                    <a:pt x="5605" y="21437"/>
                    <a:pt x="6256" y="21546"/>
                    <a:pt x="8533" y="21573"/>
                  </a:cubicBezTo>
                  <a:cubicBezTo>
                    <a:pt x="10810" y="21600"/>
                    <a:pt x="14714" y="21546"/>
                    <a:pt x="17056" y="21519"/>
                  </a:cubicBezTo>
                  <a:cubicBezTo>
                    <a:pt x="19398" y="21491"/>
                    <a:pt x="20179" y="21491"/>
                    <a:pt x="2096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1" name="Line"/>
            <p:cNvSpPr/>
            <p:nvPr/>
          </p:nvSpPr>
          <p:spPr>
            <a:xfrm>
              <a:off x="502285" y="5748890"/>
              <a:ext cx="264288" cy="74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95" extrusionOk="0">
                  <a:moveTo>
                    <a:pt x="0" y="7294"/>
                  </a:moveTo>
                  <a:cubicBezTo>
                    <a:pt x="514" y="9191"/>
                    <a:pt x="1029" y="11088"/>
                    <a:pt x="1286" y="13107"/>
                  </a:cubicBezTo>
                  <a:cubicBezTo>
                    <a:pt x="1543" y="15126"/>
                    <a:pt x="1543" y="17268"/>
                    <a:pt x="1543" y="18492"/>
                  </a:cubicBezTo>
                  <a:cubicBezTo>
                    <a:pt x="1543" y="19715"/>
                    <a:pt x="1543" y="20021"/>
                    <a:pt x="1371" y="20450"/>
                  </a:cubicBezTo>
                  <a:cubicBezTo>
                    <a:pt x="1200" y="20878"/>
                    <a:pt x="857" y="21429"/>
                    <a:pt x="686" y="21490"/>
                  </a:cubicBezTo>
                  <a:cubicBezTo>
                    <a:pt x="514" y="21551"/>
                    <a:pt x="514" y="21123"/>
                    <a:pt x="600" y="19715"/>
                  </a:cubicBezTo>
                  <a:cubicBezTo>
                    <a:pt x="686" y="18308"/>
                    <a:pt x="857" y="15922"/>
                    <a:pt x="1029" y="13566"/>
                  </a:cubicBezTo>
                  <a:cubicBezTo>
                    <a:pt x="1200" y="11210"/>
                    <a:pt x="1371" y="8885"/>
                    <a:pt x="1800" y="7080"/>
                  </a:cubicBezTo>
                  <a:cubicBezTo>
                    <a:pt x="2229" y="5275"/>
                    <a:pt x="2914" y="3990"/>
                    <a:pt x="3686" y="3010"/>
                  </a:cubicBezTo>
                  <a:cubicBezTo>
                    <a:pt x="4457" y="2031"/>
                    <a:pt x="5314" y="1358"/>
                    <a:pt x="6086" y="899"/>
                  </a:cubicBezTo>
                  <a:cubicBezTo>
                    <a:pt x="6857" y="441"/>
                    <a:pt x="7543" y="196"/>
                    <a:pt x="8486" y="73"/>
                  </a:cubicBezTo>
                  <a:cubicBezTo>
                    <a:pt x="9429" y="-49"/>
                    <a:pt x="10629" y="-49"/>
                    <a:pt x="12429" y="318"/>
                  </a:cubicBezTo>
                  <a:cubicBezTo>
                    <a:pt x="14229" y="685"/>
                    <a:pt x="16629" y="1420"/>
                    <a:pt x="18343" y="2521"/>
                  </a:cubicBezTo>
                  <a:cubicBezTo>
                    <a:pt x="20057" y="3622"/>
                    <a:pt x="21086" y="5091"/>
                    <a:pt x="21343" y="6315"/>
                  </a:cubicBezTo>
                  <a:cubicBezTo>
                    <a:pt x="21600" y="7539"/>
                    <a:pt x="21086" y="8518"/>
                    <a:pt x="19200" y="9344"/>
                  </a:cubicBezTo>
                  <a:cubicBezTo>
                    <a:pt x="17314" y="10170"/>
                    <a:pt x="14057" y="10843"/>
                    <a:pt x="11057" y="11179"/>
                  </a:cubicBezTo>
                  <a:cubicBezTo>
                    <a:pt x="8057" y="11516"/>
                    <a:pt x="5314" y="11516"/>
                    <a:pt x="2571" y="1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2" name="Line"/>
            <p:cNvSpPr/>
            <p:nvPr/>
          </p:nvSpPr>
          <p:spPr>
            <a:xfrm>
              <a:off x="845185" y="5626539"/>
              <a:ext cx="17108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0" y="0"/>
                  </a:moveTo>
                  <a:cubicBezTo>
                    <a:pt x="790" y="2141"/>
                    <a:pt x="1580" y="4281"/>
                    <a:pt x="2107" y="7395"/>
                  </a:cubicBezTo>
                  <a:cubicBezTo>
                    <a:pt x="2634" y="10508"/>
                    <a:pt x="2898" y="14595"/>
                    <a:pt x="2898" y="17124"/>
                  </a:cubicBezTo>
                  <a:cubicBezTo>
                    <a:pt x="2898" y="19654"/>
                    <a:pt x="2634" y="20627"/>
                    <a:pt x="2502" y="20530"/>
                  </a:cubicBezTo>
                  <a:cubicBezTo>
                    <a:pt x="2371" y="20432"/>
                    <a:pt x="2371" y="19265"/>
                    <a:pt x="2898" y="16346"/>
                  </a:cubicBezTo>
                  <a:cubicBezTo>
                    <a:pt x="3424" y="13427"/>
                    <a:pt x="4478" y="8757"/>
                    <a:pt x="6322" y="5838"/>
                  </a:cubicBezTo>
                  <a:cubicBezTo>
                    <a:pt x="8166" y="2919"/>
                    <a:pt x="10800" y="1751"/>
                    <a:pt x="12776" y="1265"/>
                  </a:cubicBezTo>
                  <a:cubicBezTo>
                    <a:pt x="14751" y="778"/>
                    <a:pt x="16068" y="973"/>
                    <a:pt x="17517" y="2043"/>
                  </a:cubicBezTo>
                  <a:cubicBezTo>
                    <a:pt x="18966" y="3114"/>
                    <a:pt x="20546" y="5059"/>
                    <a:pt x="21073" y="8465"/>
                  </a:cubicBezTo>
                  <a:cubicBezTo>
                    <a:pt x="21600" y="11870"/>
                    <a:pt x="21073" y="16735"/>
                    <a:pt x="205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3" name="Line"/>
            <p:cNvSpPr/>
            <p:nvPr/>
          </p:nvSpPr>
          <p:spPr>
            <a:xfrm>
              <a:off x="1441450" y="61789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4" name="Line"/>
            <p:cNvSpPr/>
            <p:nvPr/>
          </p:nvSpPr>
          <p:spPr>
            <a:xfrm>
              <a:off x="1264285" y="6331389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5" name="Line"/>
            <p:cNvSpPr/>
            <p:nvPr/>
          </p:nvSpPr>
          <p:spPr>
            <a:xfrm>
              <a:off x="0" y="62043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6" name="Line"/>
            <p:cNvSpPr/>
            <p:nvPr/>
          </p:nvSpPr>
          <p:spPr>
            <a:xfrm>
              <a:off x="635" y="628058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7" name="Line"/>
            <p:cNvSpPr/>
            <p:nvPr/>
          </p:nvSpPr>
          <p:spPr>
            <a:xfrm>
              <a:off x="32385" y="6420289"/>
              <a:ext cx="260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10" y="6400"/>
                    <a:pt x="5620" y="12800"/>
                    <a:pt x="9220" y="16400"/>
                  </a:cubicBezTo>
                  <a:cubicBezTo>
                    <a:pt x="12820" y="20000"/>
                    <a:pt x="17210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8" name="Line"/>
            <p:cNvSpPr/>
            <p:nvPr/>
          </p:nvSpPr>
          <p:spPr>
            <a:xfrm>
              <a:off x="41893" y="5735194"/>
              <a:ext cx="301642" cy="9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10" extrusionOk="0">
                  <a:moveTo>
                    <a:pt x="21376" y="135"/>
                  </a:moveTo>
                  <a:cubicBezTo>
                    <a:pt x="20626" y="34"/>
                    <a:pt x="19876" y="-67"/>
                    <a:pt x="18526" y="59"/>
                  </a:cubicBezTo>
                  <a:cubicBezTo>
                    <a:pt x="17176" y="186"/>
                    <a:pt x="15226" y="540"/>
                    <a:pt x="12826" y="1451"/>
                  </a:cubicBezTo>
                  <a:cubicBezTo>
                    <a:pt x="10426" y="2361"/>
                    <a:pt x="7576" y="3828"/>
                    <a:pt x="5326" y="5447"/>
                  </a:cubicBezTo>
                  <a:cubicBezTo>
                    <a:pt x="3076" y="7066"/>
                    <a:pt x="1426" y="8836"/>
                    <a:pt x="601" y="10556"/>
                  </a:cubicBezTo>
                  <a:cubicBezTo>
                    <a:pt x="-224" y="12276"/>
                    <a:pt x="-224" y="13945"/>
                    <a:pt x="751" y="15589"/>
                  </a:cubicBezTo>
                  <a:cubicBezTo>
                    <a:pt x="1726" y="17233"/>
                    <a:pt x="3676" y="18852"/>
                    <a:pt x="4876" y="19788"/>
                  </a:cubicBezTo>
                  <a:cubicBezTo>
                    <a:pt x="6076" y="20724"/>
                    <a:pt x="6526" y="20977"/>
                    <a:pt x="7126" y="21179"/>
                  </a:cubicBezTo>
                  <a:cubicBezTo>
                    <a:pt x="7726" y="21381"/>
                    <a:pt x="8476" y="21533"/>
                    <a:pt x="8626" y="21508"/>
                  </a:cubicBezTo>
                  <a:cubicBezTo>
                    <a:pt x="8776" y="21482"/>
                    <a:pt x="8326" y="21280"/>
                    <a:pt x="7801" y="20977"/>
                  </a:cubicBezTo>
                  <a:cubicBezTo>
                    <a:pt x="7276" y="20673"/>
                    <a:pt x="6676" y="20268"/>
                    <a:pt x="6076" y="19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39" name="Line"/>
            <p:cNvSpPr/>
            <p:nvPr/>
          </p:nvSpPr>
          <p:spPr>
            <a:xfrm>
              <a:off x="1295400" y="561383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0" name="Line"/>
            <p:cNvSpPr/>
            <p:nvPr/>
          </p:nvSpPr>
          <p:spPr>
            <a:xfrm>
              <a:off x="1181735" y="5620189"/>
              <a:ext cx="311157" cy="93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extrusionOk="0">
                  <a:moveTo>
                    <a:pt x="7828" y="0"/>
                  </a:moveTo>
                  <a:cubicBezTo>
                    <a:pt x="9133" y="1469"/>
                    <a:pt x="10438" y="2939"/>
                    <a:pt x="12032" y="4286"/>
                  </a:cubicBezTo>
                  <a:cubicBezTo>
                    <a:pt x="13627" y="5633"/>
                    <a:pt x="15511" y="6857"/>
                    <a:pt x="17323" y="8327"/>
                  </a:cubicBezTo>
                  <a:cubicBezTo>
                    <a:pt x="19136" y="9796"/>
                    <a:pt x="20875" y="11510"/>
                    <a:pt x="21238" y="13029"/>
                  </a:cubicBezTo>
                  <a:cubicBezTo>
                    <a:pt x="21600" y="14547"/>
                    <a:pt x="20585" y="15869"/>
                    <a:pt x="18773" y="16947"/>
                  </a:cubicBezTo>
                  <a:cubicBezTo>
                    <a:pt x="16961" y="18024"/>
                    <a:pt x="14352" y="18857"/>
                    <a:pt x="11090" y="19592"/>
                  </a:cubicBezTo>
                  <a:cubicBezTo>
                    <a:pt x="7828" y="20327"/>
                    <a:pt x="3914" y="209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1" name="Line"/>
            <p:cNvSpPr/>
            <p:nvPr/>
          </p:nvSpPr>
          <p:spPr>
            <a:xfrm>
              <a:off x="1758950" y="65599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2" name="Line"/>
            <p:cNvSpPr/>
            <p:nvPr/>
          </p:nvSpPr>
          <p:spPr>
            <a:xfrm>
              <a:off x="1715135" y="6330257"/>
              <a:ext cx="25401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extrusionOk="0">
                  <a:moveTo>
                    <a:pt x="10800" y="2059"/>
                  </a:moveTo>
                  <a:cubicBezTo>
                    <a:pt x="7200" y="979"/>
                    <a:pt x="3600" y="-101"/>
                    <a:pt x="1800" y="7"/>
                  </a:cubicBezTo>
                  <a:cubicBezTo>
                    <a:pt x="0" y="115"/>
                    <a:pt x="0" y="1411"/>
                    <a:pt x="0" y="4111"/>
                  </a:cubicBezTo>
                  <a:cubicBezTo>
                    <a:pt x="0" y="6811"/>
                    <a:pt x="0" y="10915"/>
                    <a:pt x="900" y="13507"/>
                  </a:cubicBezTo>
                  <a:cubicBezTo>
                    <a:pt x="1800" y="16099"/>
                    <a:pt x="3600" y="17179"/>
                    <a:pt x="4500" y="17179"/>
                  </a:cubicBezTo>
                  <a:cubicBezTo>
                    <a:pt x="5400" y="17179"/>
                    <a:pt x="5400" y="16099"/>
                    <a:pt x="5400" y="13723"/>
                  </a:cubicBezTo>
                  <a:cubicBezTo>
                    <a:pt x="5400" y="11347"/>
                    <a:pt x="5400" y="7675"/>
                    <a:pt x="6300" y="5299"/>
                  </a:cubicBezTo>
                  <a:cubicBezTo>
                    <a:pt x="7200" y="2923"/>
                    <a:pt x="9000" y="1843"/>
                    <a:pt x="9900" y="1951"/>
                  </a:cubicBezTo>
                  <a:cubicBezTo>
                    <a:pt x="10800" y="2059"/>
                    <a:pt x="10800" y="3355"/>
                    <a:pt x="12600" y="6811"/>
                  </a:cubicBezTo>
                  <a:cubicBezTo>
                    <a:pt x="14400" y="10267"/>
                    <a:pt x="18000" y="15883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3" name="Line"/>
            <p:cNvSpPr/>
            <p:nvPr/>
          </p:nvSpPr>
          <p:spPr>
            <a:xfrm>
              <a:off x="1699170" y="6158139"/>
              <a:ext cx="47715" cy="4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520" extrusionOk="0">
                  <a:moveTo>
                    <a:pt x="12718" y="3616"/>
                  </a:moveTo>
                  <a:cubicBezTo>
                    <a:pt x="10840" y="8311"/>
                    <a:pt x="8961" y="13007"/>
                    <a:pt x="8492" y="12068"/>
                  </a:cubicBezTo>
                  <a:cubicBezTo>
                    <a:pt x="8022" y="11129"/>
                    <a:pt x="8961" y="4555"/>
                    <a:pt x="7083" y="1737"/>
                  </a:cubicBezTo>
                  <a:cubicBezTo>
                    <a:pt x="5205" y="-1080"/>
                    <a:pt x="509" y="-141"/>
                    <a:pt x="40" y="2207"/>
                  </a:cubicBezTo>
                  <a:cubicBezTo>
                    <a:pt x="-430" y="4555"/>
                    <a:pt x="3327" y="8311"/>
                    <a:pt x="7553" y="11598"/>
                  </a:cubicBezTo>
                  <a:cubicBezTo>
                    <a:pt x="11779" y="14885"/>
                    <a:pt x="16474" y="17703"/>
                    <a:pt x="2117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4" name="Line"/>
            <p:cNvSpPr/>
            <p:nvPr/>
          </p:nvSpPr>
          <p:spPr>
            <a:xfrm>
              <a:off x="1930400" y="63186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5" name="Line"/>
            <p:cNvSpPr/>
            <p:nvPr/>
          </p:nvSpPr>
          <p:spPr>
            <a:xfrm>
              <a:off x="1883637" y="6312339"/>
              <a:ext cx="83382" cy="40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1" extrusionOk="0">
                  <a:moveTo>
                    <a:pt x="12092" y="0"/>
                  </a:moveTo>
                  <a:cubicBezTo>
                    <a:pt x="13712" y="2895"/>
                    <a:pt x="15332" y="5790"/>
                    <a:pt x="17222" y="8685"/>
                  </a:cubicBezTo>
                  <a:cubicBezTo>
                    <a:pt x="19112" y="11579"/>
                    <a:pt x="21272" y="14474"/>
                    <a:pt x="21272" y="16590"/>
                  </a:cubicBezTo>
                  <a:cubicBezTo>
                    <a:pt x="21272" y="18705"/>
                    <a:pt x="19112" y="20041"/>
                    <a:pt x="16142" y="20765"/>
                  </a:cubicBezTo>
                  <a:cubicBezTo>
                    <a:pt x="13172" y="21489"/>
                    <a:pt x="9392" y="21600"/>
                    <a:pt x="6692" y="21433"/>
                  </a:cubicBezTo>
                  <a:cubicBezTo>
                    <a:pt x="3992" y="21266"/>
                    <a:pt x="2372" y="20821"/>
                    <a:pt x="1292" y="19986"/>
                  </a:cubicBezTo>
                  <a:cubicBezTo>
                    <a:pt x="212" y="19151"/>
                    <a:pt x="-328" y="17926"/>
                    <a:pt x="212" y="17091"/>
                  </a:cubicBezTo>
                  <a:cubicBezTo>
                    <a:pt x="752" y="16256"/>
                    <a:pt x="2372" y="15810"/>
                    <a:pt x="3992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6" name="Line"/>
            <p:cNvSpPr/>
            <p:nvPr/>
          </p:nvSpPr>
          <p:spPr>
            <a:xfrm>
              <a:off x="1956384" y="6173002"/>
              <a:ext cx="25452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18" extrusionOk="0">
                  <a:moveTo>
                    <a:pt x="5024" y="20018"/>
                  </a:moveTo>
                  <a:cubicBezTo>
                    <a:pt x="1701" y="11918"/>
                    <a:pt x="-1622" y="3818"/>
                    <a:pt x="870" y="1118"/>
                  </a:cubicBezTo>
                  <a:cubicBezTo>
                    <a:pt x="3363" y="-1582"/>
                    <a:pt x="11670" y="1118"/>
                    <a:pt x="19978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7" name="Line"/>
            <p:cNvSpPr/>
            <p:nvPr/>
          </p:nvSpPr>
          <p:spPr>
            <a:xfrm>
              <a:off x="2451735" y="6055392"/>
              <a:ext cx="33655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0" y="20407"/>
                  </a:moveTo>
                  <a:cubicBezTo>
                    <a:pt x="5026" y="14516"/>
                    <a:pt x="10053" y="8625"/>
                    <a:pt x="13381" y="4698"/>
                  </a:cubicBezTo>
                  <a:cubicBezTo>
                    <a:pt x="16709" y="771"/>
                    <a:pt x="18340" y="-1193"/>
                    <a:pt x="19426" y="771"/>
                  </a:cubicBezTo>
                  <a:cubicBezTo>
                    <a:pt x="20513" y="2734"/>
                    <a:pt x="21057" y="8625"/>
                    <a:pt x="21600" y="14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8" name="Line"/>
            <p:cNvSpPr/>
            <p:nvPr/>
          </p:nvSpPr>
          <p:spPr>
            <a:xfrm>
              <a:off x="2483485" y="6285716"/>
              <a:ext cx="292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11040"/>
                  </a:moveTo>
                  <a:cubicBezTo>
                    <a:pt x="4226" y="4868"/>
                    <a:pt x="8452" y="-1303"/>
                    <a:pt x="12052" y="240"/>
                  </a:cubicBezTo>
                  <a:cubicBezTo>
                    <a:pt x="15652" y="1783"/>
                    <a:pt x="1862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9" name="Line"/>
            <p:cNvSpPr/>
            <p:nvPr/>
          </p:nvSpPr>
          <p:spPr>
            <a:xfrm>
              <a:off x="3302000" y="588688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0" name="Line"/>
            <p:cNvSpPr/>
            <p:nvPr/>
          </p:nvSpPr>
          <p:spPr>
            <a:xfrm>
              <a:off x="3296285" y="589323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1" name="Line"/>
            <p:cNvSpPr/>
            <p:nvPr/>
          </p:nvSpPr>
          <p:spPr>
            <a:xfrm>
              <a:off x="3162935" y="6134539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2" name="Line"/>
            <p:cNvSpPr/>
            <p:nvPr/>
          </p:nvSpPr>
          <p:spPr>
            <a:xfrm>
              <a:off x="3150235" y="632503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3" name="Line"/>
            <p:cNvSpPr/>
            <p:nvPr/>
          </p:nvSpPr>
          <p:spPr>
            <a:xfrm>
              <a:off x="3112135" y="5923858"/>
              <a:ext cx="193494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6" extrusionOk="0">
                  <a:moveTo>
                    <a:pt x="0" y="21546"/>
                  </a:moveTo>
                  <a:cubicBezTo>
                    <a:pt x="2817" y="19467"/>
                    <a:pt x="5635" y="17388"/>
                    <a:pt x="8100" y="14558"/>
                  </a:cubicBezTo>
                  <a:cubicBezTo>
                    <a:pt x="10565" y="11728"/>
                    <a:pt x="12678" y="8147"/>
                    <a:pt x="14087" y="5779"/>
                  </a:cubicBezTo>
                  <a:cubicBezTo>
                    <a:pt x="15496" y="3411"/>
                    <a:pt x="16200" y="2256"/>
                    <a:pt x="16904" y="1390"/>
                  </a:cubicBezTo>
                  <a:cubicBezTo>
                    <a:pt x="17609" y="524"/>
                    <a:pt x="18313" y="-54"/>
                    <a:pt x="18665" y="4"/>
                  </a:cubicBezTo>
                  <a:cubicBezTo>
                    <a:pt x="19017" y="62"/>
                    <a:pt x="19017" y="755"/>
                    <a:pt x="17726" y="3122"/>
                  </a:cubicBezTo>
                  <a:cubicBezTo>
                    <a:pt x="16435" y="5490"/>
                    <a:pt x="13852" y="9533"/>
                    <a:pt x="11974" y="12305"/>
                  </a:cubicBezTo>
                  <a:cubicBezTo>
                    <a:pt x="10096" y="15078"/>
                    <a:pt x="8922" y="16579"/>
                    <a:pt x="7983" y="17850"/>
                  </a:cubicBezTo>
                  <a:cubicBezTo>
                    <a:pt x="7043" y="19120"/>
                    <a:pt x="6339" y="20160"/>
                    <a:pt x="6222" y="20333"/>
                  </a:cubicBezTo>
                  <a:cubicBezTo>
                    <a:pt x="6104" y="20506"/>
                    <a:pt x="6574" y="19813"/>
                    <a:pt x="8217" y="17676"/>
                  </a:cubicBezTo>
                  <a:cubicBezTo>
                    <a:pt x="9861" y="15540"/>
                    <a:pt x="12678" y="11959"/>
                    <a:pt x="14791" y="9129"/>
                  </a:cubicBezTo>
                  <a:cubicBezTo>
                    <a:pt x="16904" y="6299"/>
                    <a:pt x="18313" y="4220"/>
                    <a:pt x="19370" y="2834"/>
                  </a:cubicBezTo>
                  <a:cubicBezTo>
                    <a:pt x="20426" y="1448"/>
                    <a:pt x="21130" y="755"/>
                    <a:pt x="21365" y="755"/>
                  </a:cubicBezTo>
                  <a:cubicBezTo>
                    <a:pt x="21600" y="755"/>
                    <a:pt x="21365" y="1448"/>
                    <a:pt x="21130" y="2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4" name="Line"/>
            <p:cNvSpPr/>
            <p:nvPr/>
          </p:nvSpPr>
          <p:spPr>
            <a:xfrm>
              <a:off x="3531235" y="5950389"/>
              <a:ext cx="5503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71"/>
                    <a:pt x="0" y="9143"/>
                    <a:pt x="415" y="12057"/>
                  </a:cubicBezTo>
                  <a:cubicBezTo>
                    <a:pt x="831" y="14971"/>
                    <a:pt x="1662" y="16229"/>
                    <a:pt x="2492" y="14686"/>
                  </a:cubicBezTo>
                  <a:cubicBezTo>
                    <a:pt x="3323" y="13143"/>
                    <a:pt x="4154" y="8800"/>
                    <a:pt x="4154" y="6057"/>
                  </a:cubicBezTo>
                  <a:cubicBezTo>
                    <a:pt x="4154" y="3314"/>
                    <a:pt x="3323" y="2171"/>
                    <a:pt x="3738" y="1943"/>
                  </a:cubicBezTo>
                  <a:cubicBezTo>
                    <a:pt x="4154" y="1714"/>
                    <a:pt x="5815" y="2400"/>
                    <a:pt x="8723" y="4743"/>
                  </a:cubicBezTo>
                  <a:cubicBezTo>
                    <a:pt x="11631" y="7086"/>
                    <a:pt x="15785" y="11086"/>
                    <a:pt x="18277" y="13714"/>
                  </a:cubicBezTo>
                  <a:cubicBezTo>
                    <a:pt x="20769" y="16343"/>
                    <a:pt x="21600" y="17600"/>
                    <a:pt x="21600" y="18686"/>
                  </a:cubicBezTo>
                  <a:cubicBezTo>
                    <a:pt x="21600" y="19771"/>
                    <a:pt x="20769" y="20686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5" name="Line"/>
            <p:cNvSpPr/>
            <p:nvPr/>
          </p:nvSpPr>
          <p:spPr>
            <a:xfrm>
              <a:off x="3067685" y="5915645"/>
              <a:ext cx="6731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extrusionOk="0">
                  <a:moveTo>
                    <a:pt x="0" y="9780"/>
                  </a:moveTo>
                  <a:cubicBezTo>
                    <a:pt x="2989" y="9780"/>
                    <a:pt x="5977" y="9780"/>
                    <a:pt x="8728" y="8841"/>
                  </a:cubicBezTo>
                  <a:cubicBezTo>
                    <a:pt x="11479" y="7902"/>
                    <a:pt x="13992" y="6024"/>
                    <a:pt x="15725" y="4615"/>
                  </a:cubicBezTo>
                  <a:cubicBezTo>
                    <a:pt x="17457" y="3207"/>
                    <a:pt x="18408" y="2267"/>
                    <a:pt x="19087" y="1328"/>
                  </a:cubicBezTo>
                  <a:cubicBezTo>
                    <a:pt x="19766" y="389"/>
                    <a:pt x="20174" y="-550"/>
                    <a:pt x="20242" y="389"/>
                  </a:cubicBezTo>
                  <a:cubicBezTo>
                    <a:pt x="20309" y="1328"/>
                    <a:pt x="20038" y="4146"/>
                    <a:pt x="19121" y="7433"/>
                  </a:cubicBezTo>
                  <a:cubicBezTo>
                    <a:pt x="18204" y="10720"/>
                    <a:pt x="16642" y="14476"/>
                    <a:pt x="14502" y="15885"/>
                  </a:cubicBezTo>
                  <a:cubicBezTo>
                    <a:pt x="12362" y="17293"/>
                    <a:pt x="9645" y="16354"/>
                    <a:pt x="7506" y="16354"/>
                  </a:cubicBezTo>
                  <a:cubicBezTo>
                    <a:pt x="5366" y="16354"/>
                    <a:pt x="3804" y="17293"/>
                    <a:pt x="2819" y="18233"/>
                  </a:cubicBezTo>
                  <a:cubicBezTo>
                    <a:pt x="1834" y="19172"/>
                    <a:pt x="1426" y="20111"/>
                    <a:pt x="1426" y="20580"/>
                  </a:cubicBezTo>
                  <a:cubicBezTo>
                    <a:pt x="1426" y="21050"/>
                    <a:pt x="1834" y="21050"/>
                    <a:pt x="3158" y="20111"/>
                  </a:cubicBezTo>
                  <a:cubicBezTo>
                    <a:pt x="4483" y="19172"/>
                    <a:pt x="6725" y="17293"/>
                    <a:pt x="9136" y="14946"/>
                  </a:cubicBezTo>
                  <a:cubicBezTo>
                    <a:pt x="11547" y="12598"/>
                    <a:pt x="14128" y="9780"/>
                    <a:pt x="16234" y="8841"/>
                  </a:cubicBezTo>
                  <a:cubicBezTo>
                    <a:pt x="18340" y="7902"/>
                    <a:pt x="19970" y="8841"/>
                    <a:pt x="21600" y="9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6" name="Line"/>
            <p:cNvSpPr/>
            <p:nvPr/>
          </p:nvSpPr>
          <p:spPr>
            <a:xfrm>
              <a:off x="3669803" y="6407589"/>
              <a:ext cx="13156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extrusionOk="0">
                  <a:moveTo>
                    <a:pt x="14583" y="0"/>
                  </a:moveTo>
                  <a:cubicBezTo>
                    <a:pt x="16640" y="3733"/>
                    <a:pt x="18697" y="7467"/>
                    <a:pt x="19897" y="10533"/>
                  </a:cubicBezTo>
                  <a:cubicBezTo>
                    <a:pt x="21097" y="13600"/>
                    <a:pt x="21440" y="16000"/>
                    <a:pt x="21269" y="17600"/>
                  </a:cubicBezTo>
                  <a:cubicBezTo>
                    <a:pt x="21097" y="19200"/>
                    <a:pt x="20411" y="20000"/>
                    <a:pt x="19211" y="20600"/>
                  </a:cubicBezTo>
                  <a:cubicBezTo>
                    <a:pt x="18011" y="21200"/>
                    <a:pt x="16297" y="21600"/>
                    <a:pt x="13726" y="21600"/>
                  </a:cubicBezTo>
                  <a:cubicBezTo>
                    <a:pt x="11154" y="21600"/>
                    <a:pt x="7726" y="21200"/>
                    <a:pt x="4983" y="20267"/>
                  </a:cubicBezTo>
                  <a:cubicBezTo>
                    <a:pt x="2240" y="19333"/>
                    <a:pt x="183" y="17867"/>
                    <a:pt x="11" y="16600"/>
                  </a:cubicBezTo>
                  <a:cubicBezTo>
                    <a:pt x="-160" y="15333"/>
                    <a:pt x="1554" y="14267"/>
                    <a:pt x="3269" y="13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7" name="Line"/>
            <p:cNvSpPr/>
            <p:nvPr/>
          </p:nvSpPr>
          <p:spPr>
            <a:xfrm>
              <a:off x="3734435" y="625518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8" name="Line"/>
            <p:cNvSpPr/>
            <p:nvPr/>
          </p:nvSpPr>
          <p:spPr>
            <a:xfrm>
              <a:off x="4405856" y="6211244"/>
              <a:ext cx="473887" cy="11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08" extrusionOk="0">
                  <a:moveTo>
                    <a:pt x="2943" y="20737"/>
                  </a:moveTo>
                  <a:cubicBezTo>
                    <a:pt x="2466" y="21122"/>
                    <a:pt x="1988" y="21508"/>
                    <a:pt x="1414" y="21508"/>
                  </a:cubicBezTo>
                  <a:cubicBezTo>
                    <a:pt x="841" y="21508"/>
                    <a:pt x="172" y="21122"/>
                    <a:pt x="28" y="20351"/>
                  </a:cubicBezTo>
                  <a:cubicBezTo>
                    <a:pt x="-115" y="19579"/>
                    <a:pt x="267" y="18422"/>
                    <a:pt x="1749" y="15915"/>
                  </a:cubicBezTo>
                  <a:cubicBezTo>
                    <a:pt x="3230" y="13408"/>
                    <a:pt x="5811" y="9551"/>
                    <a:pt x="8821" y="6658"/>
                  </a:cubicBezTo>
                  <a:cubicBezTo>
                    <a:pt x="11832" y="3765"/>
                    <a:pt x="15273" y="1837"/>
                    <a:pt x="17232" y="872"/>
                  </a:cubicBezTo>
                  <a:cubicBezTo>
                    <a:pt x="19191" y="-92"/>
                    <a:pt x="19669" y="-92"/>
                    <a:pt x="20147" y="101"/>
                  </a:cubicBezTo>
                  <a:cubicBezTo>
                    <a:pt x="20625" y="294"/>
                    <a:pt x="21103" y="679"/>
                    <a:pt x="21294" y="2415"/>
                  </a:cubicBezTo>
                  <a:cubicBezTo>
                    <a:pt x="21485" y="4151"/>
                    <a:pt x="21389" y="7237"/>
                    <a:pt x="21198" y="9551"/>
                  </a:cubicBezTo>
                  <a:cubicBezTo>
                    <a:pt x="21007" y="11865"/>
                    <a:pt x="20720" y="13408"/>
                    <a:pt x="20434" y="14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59" name="Line"/>
            <p:cNvSpPr/>
            <p:nvPr/>
          </p:nvSpPr>
          <p:spPr>
            <a:xfrm>
              <a:off x="4496179" y="6356789"/>
              <a:ext cx="45745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extrusionOk="0">
                  <a:moveTo>
                    <a:pt x="1505" y="21600"/>
                  </a:moveTo>
                  <a:cubicBezTo>
                    <a:pt x="808" y="21600"/>
                    <a:pt x="111" y="21600"/>
                    <a:pt x="12" y="21600"/>
                  </a:cubicBezTo>
                  <a:cubicBezTo>
                    <a:pt x="-88" y="21600"/>
                    <a:pt x="410" y="21600"/>
                    <a:pt x="2301" y="19108"/>
                  </a:cubicBezTo>
                  <a:cubicBezTo>
                    <a:pt x="4192" y="16615"/>
                    <a:pt x="7477" y="11631"/>
                    <a:pt x="10911" y="8031"/>
                  </a:cubicBezTo>
                  <a:cubicBezTo>
                    <a:pt x="14345" y="4431"/>
                    <a:pt x="17929" y="2215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0" name="Line"/>
            <p:cNvSpPr/>
            <p:nvPr/>
          </p:nvSpPr>
          <p:spPr>
            <a:xfrm>
              <a:off x="4696370" y="6069833"/>
              <a:ext cx="351569" cy="50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61" extrusionOk="0">
                  <a:moveTo>
                    <a:pt x="2916" y="857"/>
                  </a:moveTo>
                  <a:cubicBezTo>
                    <a:pt x="2269" y="768"/>
                    <a:pt x="1622" y="678"/>
                    <a:pt x="1040" y="499"/>
                  </a:cubicBezTo>
                  <a:cubicBezTo>
                    <a:pt x="458" y="320"/>
                    <a:pt x="-59" y="51"/>
                    <a:pt x="6" y="6"/>
                  </a:cubicBezTo>
                  <a:cubicBezTo>
                    <a:pt x="70" y="-39"/>
                    <a:pt x="717" y="140"/>
                    <a:pt x="2851" y="1081"/>
                  </a:cubicBezTo>
                  <a:cubicBezTo>
                    <a:pt x="4985" y="2022"/>
                    <a:pt x="8607" y="3725"/>
                    <a:pt x="11776" y="5115"/>
                  </a:cubicBezTo>
                  <a:cubicBezTo>
                    <a:pt x="14945" y="6504"/>
                    <a:pt x="17661" y="7579"/>
                    <a:pt x="19278" y="8251"/>
                  </a:cubicBezTo>
                  <a:cubicBezTo>
                    <a:pt x="20894" y="8924"/>
                    <a:pt x="21412" y="9193"/>
                    <a:pt x="21476" y="9551"/>
                  </a:cubicBezTo>
                  <a:cubicBezTo>
                    <a:pt x="21541" y="9910"/>
                    <a:pt x="21153" y="10358"/>
                    <a:pt x="19989" y="11657"/>
                  </a:cubicBezTo>
                  <a:cubicBezTo>
                    <a:pt x="18825" y="12957"/>
                    <a:pt x="16885" y="15108"/>
                    <a:pt x="14945" y="16766"/>
                  </a:cubicBezTo>
                  <a:cubicBezTo>
                    <a:pt x="13004" y="18424"/>
                    <a:pt x="11064" y="19589"/>
                    <a:pt x="9706" y="20306"/>
                  </a:cubicBezTo>
                  <a:cubicBezTo>
                    <a:pt x="8348" y="21023"/>
                    <a:pt x="7572" y="21292"/>
                    <a:pt x="7378" y="21427"/>
                  </a:cubicBezTo>
                  <a:cubicBezTo>
                    <a:pt x="7184" y="21561"/>
                    <a:pt x="7572" y="21561"/>
                    <a:pt x="796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1" name="Line"/>
            <p:cNvSpPr/>
            <p:nvPr/>
          </p:nvSpPr>
          <p:spPr>
            <a:xfrm>
              <a:off x="5605244" y="6102897"/>
              <a:ext cx="478692" cy="5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5" extrusionOk="0">
                  <a:moveTo>
                    <a:pt x="19152" y="2953"/>
                  </a:moveTo>
                  <a:cubicBezTo>
                    <a:pt x="19815" y="2326"/>
                    <a:pt x="20478" y="1699"/>
                    <a:pt x="20904" y="1161"/>
                  </a:cubicBezTo>
                  <a:cubicBezTo>
                    <a:pt x="21331" y="623"/>
                    <a:pt x="21520" y="175"/>
                    <a:pt x="21378" y="40"/>
                  </a:cubicBezTo>
                  <a:cubicBezTo>
                    <a:pt x="21236" y="-94"/>
                    <a:pt x="20762" y="85"/>
                    <a:pt x="19152" y="937"/>
                  </a:cubicBezTo>
                  <a:cubicBezTo>
                    <a:pt x="17541" y="1788"/>
                    <a:pt x="14794" y="3312"/>
                    <a:pt x="11904" y="4925"/>
                  </a:cubicBezTo>
                  <a:cubicBezTo>
                    <a:pt x="9015" y="6538"/>
                    <a:pt x="5983" y="8241"/>
                    <a:pt x="4088" y="9317"/>
                  </a:cubicBezTo>
                  <a:cubicBezTo>
                    <a:pt x="2194" y="10392"/>
                    <a:pt x="1436" y="10840"/>
                    <a:pt x="867" y="11244"/>
                  </a:cubicBezTo>
                  <a:cubicBezTo>
                    <a:pt x="299" y="11647"/>
                    <a:pt x="-80" y="12006"/>
                    <a:pt x="15" y="12185"/>
                  </a:cubicBezTo>
                  <a:cubicBezTo>
                    <a:pt x="109" y="12364"/>
                    <a:pt x="678" y="12364"/>
                    <a:pt x="2715" y="12140"/>
                  </a:cubicBezTo>
                  <a:cubicBezTo>
                    <a:pt x="4752" y="11916"/>
                    <a:pt x="8257" y="11468"/>
                    <a:pt x="10294" y="11199"/>
                  </a:cubicBezTo>
                  <a:cubicBezTo>
                    <a:pt x="12331" y="10930"/>
                    <a:pt x="12899" y="10840"/>
                    <a:pt x="13467" y="10840"/>
                  </a:cubicBezTo>
                  <a:cubicBezTo>
                    <a:pt x="14036" y="10840"/>
                    <a:pt x="14604" y="10930"/>
                    <a:pt x="14841" y="11199"/>
                  </a:cubicBezTo>
                  <a:cubicBezTo>
                    <a:pt x="15078" y="11468"/>
                    <a:pt x="14983" y="11916"/>
                    <a:pt x="13846" y="12857"/>
                  </a:cubicBezTo>
                  <a:cubicBezTo>
                    <a:pt x="12709" y="13798"/>
                    <a:pt x="10531" y="15232"/>
                    <a:pt x="8494" y="16532"/>
                  </a:cubicBezTo>
                  <a:cubicBezTo>
                    <a:pt x="6457" y="17831"/>
                    <a:pt x="4562" y="18996"/>
                    <a:pt x="3520" y="19803"/>
                  </a:cubicBezTo>
                  <a:cubicBezTo>
                    <a:pt x="2478" y="20610"/>
                    <a:pt x="2288" y="21058"/>
                    <a:pt x="2478" y="21282"/>
                  </a:cubicBezTo>
                  <a:cubicBezTo>
                    <a:pt x="2667" y="21506"/>
                    <a:pt x="3236" y="21506"/>
                    <a:pt x="5083" y="21237"/>
                  </a:cubicBezTo>
                  <a:cubicBezTo>
                    <a:pt x="6931" y="20968"/>
                    <a:pt x="10057" y="20430"/>
                    <a:pt x="12994" y="20162"/>
                  </a:cubicBezTo>
                  <a:cubicBezTo>
                    <a:pt x="15931" y="19893"/>
                    <a:pt x="18678" y="19893"/>
                    <a:pt x="21425" y="19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2" name="Line"/>
            <p:cNvSpPr/>
            <p:nvPr/>
          </p:nvSpPr>
          <p:spPr>
            <a:xfrm>
              <a:off x="6329141" y="6235878"/>
              <a:ext cx="138606" cy="2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98" extrusionOk="0">
                  <a:moveTo>
                    <a:pt x="18748" y="2613"/>
                  </a:moveTo>
                  <a:cubicBezTo>
                    <a:pt x="19715" y="1403"/>
                    <a:pt x="20682" y="194"/>
                    <a:pt x="21005" y="21"/>
                  </a:cubicBezTo>
                  <a:cubicBezTo>
                    <a:pt x="21327" y="-152"/>
                    <a:pt x="21005" y="712"/>
                    <a:pt x="18748" y="3218"/>
                  </a:cubicBezTo>
                  <a:cubicBezTo>
                    <a:pt x="16491" y="5723"/>
                    <a:pt x="12300" y="9870"/>
                    <a:pt x="9237" y="12722"/>
                  </a:cubicBezTo>
                  <a:cubicBezTo>
                    <a:pt x="6175" y="15573"/>
                    <a:pt x="4240" y="17128"/>
                    <a:pt x="2628" y="18510"/>
                  </a:cubicBezTo>
                  <a:cubicBezTo>
                    <a:pt x="1017" y="19893"/>
                    <a:pt x="-273" y="21102"/>
                    <a:pt x="49" y="21275"/>
                  </a:cubicBezTo>
                  <a:cubicBezTo>
                    <a:pt x="372" y="21448"/>
                    <a:pt x="2306" y="20584"/>
                    <a:pt x="4885" y="19115"/>
                  </a:cubicBezTo>
                  <a:cubicBezTo>
                    <a:pt x="7464" y="17646"/>
                    <a:pt x="10688" y="15573"/>
                    <a:pt x="13912" y="13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3" name="Line"/>
            <p:cNvSpPr/>
            <p:nvPr/>
          </p:nvSpPr>
          <p:spPr>
            <a:xfrm>
              <a:off x="6534785" y="6234022"/>
              <a:ext cx="37250" cy="31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4" extrusionOk="0">
                  <a:moveTo>
                    <a:pt x="0" y="1440"/>
                  </a:moveTo>
                  <a:cubicBezTo>
                    <a:pt x="7200" y="720"/>
                    <a:pt x="14400" y="0"/>
                    <a:pt x="18000" y="0"/>
                  </a:cubicBezTo>
                  <a:cubicBezTo>
                    <a:pt x="21600" y="0"/>
                    <a:pt x="21600" y="720"/>
                    <a:pt x="20400" y="3312"/>
                  </a:cubicBezTo>
                  <a:cubicBezTo>
                    <a:pt x="19200" y="5904"/>
                    <a:pt x="16800" y="10368"/>
                    <a:pt x="15600" y="13464"/>
                  </a:cubicBezTo>
                  <a:cubicBezTo>
                    <a:pt x="14400" y="16560"/>
                    <a:pt x="14400" y="18288"/>
                    <a:pt x="13800" y="19512"/>
                  </a:cubicBezTo>
                  <a:cubicBezTo>
                    <a:pt x="13200" y="20736"/>
                    <a:pt x="12000" y="21456"/>
                    <a:pt x="9600" y="21528"/>
                  </a:cubicBezTo>
                  <a:cubicBezTo>
                    <a:pt x="7200" y="21600"/>
                    <a:pt x="3600" y="21024"/>
                    <a:pt x="0" y="2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4" name="Line"/>
            <p:cNvSpPr/>
            <p:nvPr/>
          </p:nvSpPr>
          <p:spPr>
            <a:xfrm>
              <a:off x="6272115" y="6223439"/>
              <a:ext cx="529370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7" extrusionOk="0">
                  <a:moveTo>
                    <a:pt x="1127" y="20546"/>
                  </a:moveTo>
                  <a:cubicBezTo>
                    <a:pt x="524" y="21073"/>
                    <a:pt x="-78" y="21600"/>
                    <a:pt x="8" y="21337"/>
                  </a:cubicBezTo>
                  <a:cubicBezTo>
                    <a:pt x="94" y="21073"/>
                    <a:pt x="869" y="20020"/>
                    <a:pt x="2934" y="16859"/>
                  </a:cubicBezTo>
                  <a:cubicBezTo>
                    <a:pt x="4999" y="13698"/>
                    <a:pt x="8355" y="8429"/>
                    <a:pt x="11410" y="5005"/>
                  </a:cubicBezTo>
                  <a:cubicBezTo>
                    <a:pt x="14465" y="1580"/>
                    <a:pt x="17219" y="0"/>
                    <a:pt x="18854" y="0"/>
                  </a:cubicBezTo>
                  <a:cubicBezTo>
                    <a:pt x="20489" y="0"/>
                    <a:pt x="21006" y="1580"/>
                    <a:pt x="21522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5" name="Line"/>
            <p:cNvSpPr/>
            <p:nvPr/>
          </p:nvSpPr>
          <p:spPr>
            <a:xfrm>
              <a:off x="6680835" y="6540939"/>
              <a:ext cx="73115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3" extrusionOk="0">
                  <a:moveTo>
                    <a:pt x="16663" y="0"/>
                  </a:moveTo>
                  <a:cubicBezTo>
                    <a:pt x="19131" y="2160"/>
                    <a:pt x="21600" y="4320"/>
                    <a:pt x="21291" y="7680"/>
                  </a:cubicBezTo>
                  <a:cubicBezTo>
                    <a:pt x="20983" y="11040"/>
                    <a:pt x="17897" y="15600"/>
                    <a:pt x="15120" y="18240"/>
                  </a:cubicBezTo>
                  <a:cubicBezTo>
                    <a:pt x="12343" y="20880"/>
                    <a:pt x="9874" y="21600"/>
                    <a:pt x="7406" y="21360"/>
                  </a:cubicBezTo>
                  <a:cubicBezTo>
                    <a:pt x="4937" y="21120"/>
                    <a:pt x="2469" y="19920"/>
                    <a:pt x="1234" y="18480"/>
                  </a:cubicBezTo>
                  <a:cubicBezTo>
                    <a:pt x="0" y="17040"/>
                    <a:pt x="0" y="15360"/>
                    <a:pt x="0" y="13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6" name="Line"/>
            <p:cNvSpPr/>
            <p:nvPr/>
          </p:nvSpPr>
          <p:spPr>
            <a:xfrm>
              <a:off x="6802427" y="6392443"/>
              <a:ext cx="18109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297" extrusionOk="0">
                  <a:moveTo>
                    <a:pt x="13332" y="20297"/>
                  </a:moveTo>
                  <a:cubicBezTo>
                    <a:pt x="6132" y="11040"/>
                    <a:pt x="-1068" y="1783"/>
                    <a:pt x="132" y="240"/>
                  </a:cubicBezTo>
                  <a:cubicBezTo>
                    <a:pt x="1332" y="-1303"/>
                    <a:pt x="10932" y="4868"/>
                    <a:pt x="20532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7" name="Line"/>
            <p:cNvSpPr/>
            <p:nvPr/>
          </p:nvSpPr>
          <p:spPr>
            <a:xfrm>
              <a:off x="7299647" y="6345178"/>
              <a:ext cx="225739" cy="5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88" extrusionOk="0">
                  <a:moveTo>
                    <a:pt x="930" y="21188"/>
                  </a:moveTo>
                  <a:cubicBezTo>
                    <a:pt x="330" y="16388"/>
                    <a:pt x="-270" y="11588"/>
                    <a:pt x="130" y="7988"/>
                  </a:cubicBezTo>
                  <a:cubicBezTo>
                    <a:pt x="530" y="4388"/>
                    <a:pt x="1930" y="1988"/>
                    <a:pt x="5030" y="788"/>
                  </a:cubicBezTo>
                  <a:cubicBezTo>
                    <a:pt x="8130" y="-412"/>
                    <a:pt x="12930" y="-412"/>
                    <a:pt x="15930" y="1988"/>
                  </a:cubicBezTo>
                  <a:cubicBezTo>
                    <a:pt x="18930" y="4388"/>
                    <a:pt x="20130" y="9188"/>
                    <a:pt x="21330" y="1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8" name="Line"/>
            <p:cNvSpPr/>
            <p:nvPr/>
          </p:nvSpPr>
          <p:spPr>
            <a:xfrm>
              <a:off x="7334885" y="6464739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9" y="17600"/>
                    <a:pt x="778" y="13600"/>
                    <a:pt x="2724" y="10000"/>
                  </a:cubicBezTo>
                  <a:cubicBezTo>
                    <a:pt x="4670" y="6400"/>
                    <a:pt x="8173" y="3200"/>
                    <a:pt x="11578" y="1600"/>
                  </a:cubicBezTo>
                  <a:cubicBezTo>
                    <a:pt x="14984" y="0"/>
                    <a:pt x="182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69" name="Line"/>
            <p:cNvSpPr/>
            <p:nvPr/>
          </p:nvSpPr>
          <p:spPr>
            <a:xfrm>
              <a:off x="7817485" y="6261539"/>
              <a:ext cx="69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327" y="4015"/>
                    <a:pt x="15055" y="8031"/>
                    <a:pt x="11455" y="11631"/>
                  </a:cubicBezTo>
                  <a:cubicBezTo>
                    <a:pt x="7855" y="15231"/>
                    <a:pt x="3927" y="18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1370349" y="920722"/>
            <a:ext cx="10356315" cy="3914705"/>
            <a:chOff x="0" y="0"/>
            <a:chExt cx="11046735" cy="5567579"/>
          </a:xfrm>
        </p:grpSpPr>
        <p:sp>
          <p:nvSpPr>
            <p:cNvPr id="772" name="Line"/>
            <p:cNvSpPr/>
            <p:nvPr/>
          </p:nvSpPr>
          <p:spPr>
            <a:xfrm>
              <a:off x="988171" y="278029"/>
              <a:ext cx="216464" cy="49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4" extrusionOk="0">
                  <a:moveTo>
                    <a:pt x="20882" y="1098"/>
                  </a:moveTo>
                  <a:cubicBezTo>
                    <a:pt x="21092" y="549"/>
                    <a:pt x="21301" y="0"/>
                    <a:pt x="21406" y="0"/>
                  </a:cubicBezTo>
                  <a:cubicBezTo>
                    <a:pt x="21511" y="0"/>
                    <a:pt x="21511" y="549"/>
                    <a:pt x="20043" y="2197"/>
                  </a:cubicBezTo>
                  <a:cubicBezTo>
                    <a:pt x="18575" y="3844"/>
                    <a:pt x="15639" y="6590"/>
                    <a:pt x="12494" y="9473"/>
                  </a:cubicBezTo>
                  <a:cubicBezTo>
                    <a:pt x="9348" y="12356"/>
                    <a:pt x="5993" y="15376"/>
                    <a:pt x="4000" y="17115"/>
                  </a:cubicBezTo>
                  <a:cubicBezTo>
                    <a:pt x="2008" y="18854"/>
                    <a:pt x="1379" y="19312"/>
                    <a:pt x="855" y="19907"/>
                  </a:cubicBezTo>
                  <a:cubicBezTo>
                    <a:pt x="330" y="20502"/>
                    <a:pt x="-89" y="21234"/>
                    <a:pt x="16" y="21417"/>
                  </a:cubicBezTo>
                  <a:cubicBezTo>
                    <a:pt x="121" y="21600"/>
                    <a:pt x="750" y="21234"/>
                    <a:pt x="1798" y="20639"/>
                  </a:cubicBezTo>
                  <a:cubicBezTo>
                    <a:pt x="2847" y="20044"/>
                    <a:pt x="4315" y="19220"/>
                    <a:pt x="5783" y="18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73" name="Line"/>
            <p:cNvSpPr/>
            <p:nvPr/>
          </p:nvSpPr>
          <p:spPr>
            <a:xfrm>
              <a:off x="1351343" y="271424"/>
              <a:ext cx="41541" cy="49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5" extrusionOk="0">
                  <a:moveTo>
                    <a:pt x="6480" y="1396"/>
                  </a:moveTo>
                  <a:cubicBezTo>
                    <a:pt x="5400" y="750"/>
                    <a:pt x="4320" y="104"/>
                    <a:pt x="4320" y="11"/>
                  </a:cubicBezTo>
                  <a:cubicBezTo>
                    <a:pt x="4320" y="-81"/>
                    <a:pt x="5400" y="381"/>
                    <a:pt x="8100" y="2181"/>
                  </a:cubicBezTo>
                  <a:cubicBezTo>
                    <a:pt x="10800" y="3981"/>
                    <a:pt x="15120" y="7119"/>
                    <a:pt x="17820" y="10304"/>
                  </a:cubicBezTo>
                  <a:cubicBezTo>
                    <a:pt x="20520" y="13488"/>
                    <a:pt x="21600" y="16719"/>
                    <a:pt x="21060" y="18704"/>
                  </a:cubicBezTo>
                  <a:cubicBezTo>
                    <a:pt x="20520" y="20688"/>
                    <a:pt x="18360" y="21427"/>
                    <a:pt x="14580" y="21473"/>
                  </a:cubicBezTo>
                  <a:cubicBezTo>
                    <a:pt x="10800" y="21519"/>
                    <a:pt x="5400" y="20873"/>
                    <a:pt x="0" y="20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74" name="Line"/>
            <p:cNvSpPr/>
            <p:nvPr/>
          </p:nvSpPr>
          <p:spPr>
            <a:xfrm>
              <a:off x="913193" y="211042"/>
              <a:ext cx="812801" cy="18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extrusionOk="0">
                  <a:moveTo>
                    <a:pt x="675" y="21264"/>
                  </a:moveTo>
                  <a:cubicBezTo>
                    <a:pt x="338" y="21264"/>
                    <a:pt x="0" y="21264"/>
                    <a:pt x="0" y="21264"/>
                  </a:cubicBezTo>
                  <a:cubicBezTo>
                    <a:pt x="0" y="21264"/>
                    <a:pt x="338" y="21264"/>
                    <a:pt x="1519" y="19774"/>
                  </a:cubicBezTo>
                  <a:cubicBezTo>
                    <a:pt x="2700" y="18285"/>
                    <a:pt x="4725" y="15305"/>
                    <a:pt x="6722" y="12450"/>
                  </a:cubicBezTo>
                  <a:cubicBezTo>
                    <a:pt x="8719" y="9595"/>
                    <a:pt x="10687" y="6864"/>
                    <a:pt x="12656" y="4630"/>
                  </a:cubicBezTo>
                  <a:cubicBezTo>
                    <a:pt x="14625" y="2395"/>
                    <a:pt x="16594" y="657"/>
                    <a:pt x="18084" y="161"/>
                  </a:cubicBezTo>
                  <a:cubicBezTo>
                    <a:pt x="19575" y="-336"/>
                    <a:pt x="20588" y="409"/>
                    <a:pt x="21600" y="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75" name="Line"/>
            <p:cNvSpPr/>
            <p:nvPr/>
          </p:nvSpPr>
          <p:spPr>
            <a:xfrm>
              <a:off x="1579943" y="843179"/>
              <a:ext cx="113355" cy="3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56" extrusionOk="0">
                  <a:moveTo>
                    <a:pt x="4800" y="0"/>
                  </a:moveTo>
                  <a:cubicBezTo>
                    <a:pt x="9600" y="1986"/>
                    <a:pt x="14400" y="3972"/>
                    <a:pt x="17400" y="6766"/>
                  </a:cubicBezTo>
                  <a:cubicBezTo>
                    <a:pt x="20400" y="9559"/>
                    <a:pt x="21600" y="13159"/>
                    <a:pt x="21400" y="15641"/>
                  </a:cubicBezTo>
                  <a:cubicBezTo>
                    <a:pt x="21200" y="18124"/>
                    <a:pt x="19600" y="19490"/>
                    <a:pt x="17000" y="20359"/>
                  </a:cubicBezTo>
                  <a:cubicBezTo>
                    <a:pt x="14400" y="21228"/>
                    <a:pt x="10800" y="21600"/>
                    <a:pt x="7800" y="20359"/>
                  </a:cubicBezTo>
                  <a:cubicBezTo>
                    <a:pt x="4800" y="19117"/>
                    <a:pt x="2400" y="16262"/>
                    <a:pt x="0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76" name="Line"/>
            <p:cNvSpPr/>
            <p:nvPr/>
          </p:nvSpPr>
          <p:spPr>
            <a:xfrm>
              <a:off x="1687893" y="63997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77" name="Line"/>
            <p:cNvSpPr/>
            <p:nvPr/>
          </p:nvSpPr>
          <p:spPr>
            <a:xfrm>
              <a:off x="2304841" y="551442"/>
              <a:ext cx="259353" cy="3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19435" extrusionOk="0">
                  <a:moveTo>
                    <a:pt x="2551" y="10594"/>
                  </a:moveTo>
                  <a:cubicBezTo>
                    <a:pt x="1322" y="14194"/>
                    <a:pt x="93" y="17794"/>
                    <a:pt x="5" y="18994"/>
                  </a:cubicBezTo>
                  <a:cubicBezTo>
                    <a:pt x="-83" y="20194"/>
                    <a:pt x="971" y="18994"/>
                    <a:pt x="4132" y="14794"/>
                  </a:cubicBezTo>
                  <a:cubicBezTo>
                    <a:pt x="7293" y="10594"/>
                    <a:pt x="12561" y="3394"/>
                    <a:pt x="15810" y="994"/>
                  </a:cubicBezTo>
                  <a:cubicBezTo>
                    <a:pt x="19058" y="-1406"/>
                    <a:pt x="20288" y="994"/>
                    <a:pt x="21517" y="3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78" name="Line"/>
            <p:cNvSpPr/>
            <p:nvPr/>
          </p:nvSpPr>
          <p:spPr>
            <a:xfrm>
              <a:off x="2405443" y="709829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79" name="Line"/>
            <p:cNvSpPr/>
            <p:nvPr/>
          </p:nvSpPr>
          <p:spPr>
            <a:xfrm>
              <a:off x="3530981" y="137350"/>
              <a:ext cx="187916" cy="66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63" extrusionOk="0">
                  <a:moveTo>
                    <a:pt x="540" y="8672"/>
                  </a:moveTo>
                  <a:cubicBezTo>
                    <a:pt x="2220" y="10866"/>
                    <a:pt x="3900" y="13061"/>
                    <a:pt x="4740" y="15049"/>
                  </a:cubicBezTo>
                  <a:cubicBezTo>
                    <a:pt x="5580" y="17038"/>
                    <a:pt x="5580" y="18821"/>
                    <a:pt x="5580" y="19918"/>
                  </a:cubicBezTo>
                  <a:cubicBezTo>
                    <a:pt x="5580" y="21015"/>
                    <a:pt x="5580" y="21426"/>
                    <a:pt x="5220" y="21461"/>
                  </a:cubicBezTo>
                  <a:cubicBezTo>
                    <a:pt x="4860" y="21495"/>
                    <a:pt x="4140" y="21152"/>
                    <a:pt x="3300" y="19918"/>
                  </a:cubicBezTo>
                  <a:cubicBezTo>
                    <a:pt x="2460" y="18684"/>
                    <a:pt x="1500" y="16558"/>
                    <a:pt x="900" y="14261"/>
                  </a:cubicBezTo>
                  <a:cubicBezTo>
                    <a:pt x="300" y="11964"/>
                    <a:pt x="60" y="9495"/>
                    <a:pt x="300" y="7232"/>
                  </a:cubicBezTo>
                  <a:cubicBezTo>
                    <a:pt x="540" y="4969"/>
                    <a:pt x="1260" y="2912"/>
                    <a:pt x="1980" y="1746"/>
                  </a:cubicBezTo>
                  <a:cubicBezTo>
                    <a:pt x="2700" y="581"/>
                    <a:pt x="3420" y="306"/>
                    <a:pt x="4500" y="135"/>
                  </a:cubicBezTo>
                  <a:cubicBezTo>
                    <a:pt x="5580" y="-36"/>
                    <a:pt x="7020" y="-105"/>
                    <a:pt x="9420" y="306"/>
                  </a:cubicBezTo>
                  <a:cubicBezTo>
                    <a:pt x="11820" y="718"/>
                    <a:pt x="15180" y="1609"/>
                    <a:pt x="17580" y="2638"/>
                  </a:cubicBezTo>
                  <a:cubicBezTo>
                    <a:pt x="19980" y="3666"/>
                    <a:pt x="21420" y="4832"/>
                    <a:pt x="21300" y="5861"/>
                  </a:cubicBezTo>
                  <a:cubicBezTo>
                    <a:pt x="21180" y="6889"/>
                    <a:pt x="19500" y="7781"/>
                    <a:pt x="16380" y="8432"/>
                  </a:cubicBezTo>
                  <a:cubicBezTo>
                    <a:pt x="13260" y="9084"/>
                    <a:pt x="8700" y="9495"/>
                    <a:pt x="5700" y="9701"/>
                  </a:cubicBezTo>
                  <a:cubicBezTo>
                    <a:pt x="2700" y="9906"/>
                    <a:pt x="1260" y="9906"/>
                    <a:pt x="540" y="9735"/>
                  </a:cubicBezTo>
                  <a:cubicBezTo>
                    <a:pt x="-180" y="9564"/>
                    <a:pt x="-180" y="9221"/>
                    <a:pt x="540" y="9015"/>
                  </a:cubicBezTo>
                  <a:cubicBezTo>
                    <a:pt x="1260" y="8809"/>
                    <a:pt x="2700" y="8741"/>
                    <a:pt x="4140" y="8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0" name="Line"/>
            <p:cNvSpPr/>
            <p:nvPr/>
          </p:nvSpPr>
          <p:spPr>
            <a:xfrm>
              <a:off x="3834193" y="0"/>
              <a:ext cx="190501" cy="18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0" y="6325"/>
                  </a:moveTo>
                  <a:cubicBezTo>
                    <a:pt x="0" y="5125"/>
                    <a:pt x="0" y="3925"/>
                    <a:pt x="120" y="4165"/>
                  </a:cubicBezTo>
                  <a:cubicBezTo>
                    <a:pt x="240" y="4405"/>
                    <a:pt x="480" y="6085"/>
                    <a:pt x="600" y="8485"/>
                  </a:cubicBezTo>
                  <a:cubicBezTo>
                    <a:pt x="720" y="10885"/>
                    <a:pt x="720" y="14005"/>
                    <a:pt x="720" y="16165"/>
                  </a:cubicBezTo>
                  <a:cubicBezTo>
                    <a:pt x="720" y="18325"/>
                    <a:pt x="720" y="19525"/>
                    <a:pt x="600" y="19405"/>
                  </a:cubicBezTo>
                  <a:cubicBezTo>
                    <a:pt x="480" y="19285"/>
                    <a:pt x="240" y="17845"/>
                    <a:pt x="720" y="14725"/>
                  </a:cubicBezTo>
                  <a:cubicBezTo>
                    <a:pt x="1200" y="11605"/>
                    <a:pt x="2400" y="6805"/>
                    <a:pt x="3480" y="4045"/>
                  </a:cubicBezTo>
                  <a:cubicBezTo>
                    <a:pt x="4560" y="1285"/>
                    <a:pt x="5520" y="565"/>
                    <a:pt x="6720" y="205"/>
                  </a:cubicBezTo>
                  <a:cubicBezTo>
                    <a:pt x="7920" y="-155"/>
                    <a:pt x="9360" y="-155"/>
                    <a:pt x="10920" y="1165"/>
                  </a:cubicBezTo>
                  <a:cubicBezTo>
                    <a:pt x="12480" y="2485"/>
                    <a:pt x="14160" y="5125"/>
                    <a:pt x="15960" y="8725"/>
                  </a:cubicBezTo>
                  <a:cubicBezTo>
                    <a:pt x="17760" y="12325"/>
                    <a:pt x="19680" y="16885"/>
                    <a:pt x="2160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1" name="Line"/>
            <p:cNvSpPr/>
            <p:nvPr/>
          </p:nvSpPr>
          <p:spPr>
            <a:xfrm>
              <a:off x="4062793" y="49429"/>
              <a:ext cx="347313" cy="84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70" extrusionOk="0">
                  <a:moveTo>
                    <a:pt x="12101" y="0"/>
                  </a:moveTo>
                  <a:cubicBezTo>
                    <a:pt x="12361" y="537"/>
                    <a:pt x="12622" y="1075"/>
                    <a:pt x="13663" y="2257"/>
                  </a:cubicBezTo>
                  <a:cubicBezTo>
                    <a:pt x="14704" y="3439"/>
                    <a:pt x="16525" y="5266"/>
                    <a:pt x="18022" y="7227"/>
                  </a:cubicBezTo>
                  <a:cubicBezTo>
                    <a:pt x="19518" y="9188"/>
                    <a:pt x="20689" y="11284"/>
                    <a:pt x="21145" y="13137"/>
                  </a:cubicBezTo>
                  <a:cubicBezTo>
                    <a:pt x="21600" y="14991"/>
                    <a:pt x="21340" y="16603"/>
                    <a:pt x="19973" y="18027"/>
                  </a:cubicBezTo>
                  <a:cubicBezTo>
                    <a:pt x="18607" y="19451"/>
                    <a:pt x="16135" y="20687"/>
                    <a:pt x="12622" y="21143"/>
                  </a:cubicBezTo>
                  <a:cubicBezTo>
                    <a:pt x="9108" y="21600"/>
                    <a:pt x="4554" y="21278"/>
                    <a:pt x="0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2" name="Line"/>
            <p:cNvSpPr/>
            <p:nvPr/>
          </p:nvSpPr>
          <p:spPr>
            <a:xfrm>
              <a:off x="3211517" y="170079"/>
              <a:ext cx="279777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extrusionOk="0">
                  <a:moveTo>
                    <a:pt x="8249" y="2419"/>
                  </a:moveTo>
                  <a:cubicBezTo>
                    <a:pt x="8410" y="1843"/>
                    <a:pt x="8572" y="1267"/>
                    <a:pt x="8652" y="806"/>
                  </a:cubicBezTo>
                  <a:cubicBezTo>
                    <a:pt x="8733" y="346"/>
                    <a:pt x="8733" y="0"/>
                    <a:pt x="8652" y="0"/>
                  </a:cubicBezTo>
                  <a:cubicBezTo>
                    <a:pt x="8572" y="0"/>
                    <a:pt x="8410" y="346"/>
                    <a:pt x="7524" y="1411"/>
                  </a:cubicBezTo>
                  <a:cubicBezTo>
                    <a:pt x="6637" y="2477"/>
                    <a:pt x="5025" y="4262"/>
                    <a:pt x="3494" y="6278"/>
                  </a:cubicBezTo>
                  <a:cubicBezTo>
                    <a:pt x="1963" y="8294"/>
                    <a:pt x="512" y="10541"/>
                    <a:pt x="109" y="12442"/>
                  </a:cubicBezTo>
                  <a:cubicBezTo>
                    <a:pt x="-294" y="14342"/>
                    <a:pt x="351" y="15898"/>
                    <a:pt x="3172" y="17280"/>
                  </a:cubicBezTo>
                  <a:cubicBezTo>
                    <a:pt x="5993" y="18662"/>
                    <a:pt x="10990" y="19872"/>
                    <a:pt x="14375" y="20563"/>
                  </a:cubicBezTo>
                  <a:cubicBezTo>
                    <a:pt x="17760" y="21254"/>
                    <a:pt x="19533" y="21427"/>
                    <a:pt x="213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3" name="Line"/>
            <p:cNvSpPr/>
            <p:nvPr/>
          </p:nvSpPr>
          <p:spPr>
            <a:xfrm>
              <a:off x="2799143" y="322479"/>
              <a:ext cx="6985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582" y="2255"/>
                    <a:pt x="9164" y="4509"/>
                    <a:pt x="12109" y="6800"/>
                  </a:cubicBezTo>
                  <a:cubicBezTo>
                    <a:pt x="15055" y="9091"/>
                    <a:pt x="16364" y="11418"/>
                    <a:pt x="17345" y="13745"/>
                  </a:cubicBezTo>
                  <a:cubicBezTo>
                    <a:pt x="18327" y="16073"/>
                    <a:pt x="18982" y="18400"/>
                    <a:pt x="19636" y="19709"/>
                  </a:cubicBezTo>
                  <a:cubicBezTo>
                    <a:pt x="20291" y="21018"/>
                    <a:pt x="20945" y="21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4" name="Line"/>
            <p:cNvSpPr/>
            <p:nvPr/>
          </p:nvSpPr>
          <p:spPr>
            <a:xfrm>
              <a:off x="2976943" y="79237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5" name="Line"/>
            <p:cNvSpPr/>
            <p:nvPr/>
          </p:nvSpPr>
          <p:spPr>
            <a:xfrm>
              <a:off x="2957893" y="614579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6" name="Line"/>
            <p:cNvSpPr/>
            <p:nvPr/>
          </p:nvSpPr>
          <p:spPr>
            <a:xfrm>
              <a:off x="3037421" y="760629"/>
              <a:ext cx="13637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extrusionOk="0">
                  <a:moveTo>
                    <a:pt x="2468" y="0"/>
                  </a:moveTo>
                  <a:cubicBezTo>
                    <a:pt x="1472" y="4154"/>
                    <a:pt x="475" y="8308"/>
                    <a:pt x="142" y="11908"/>
                  </a:cubicBezTo>
                  <a:cubicBezTo>
                    <a:pt x="-190" y="15508"/>
                    <a:pt x="142" y="18554"/>
                    <a:pt x="308" y="19385"/>
                  </a:cubicBezTo>
                  <a:cubicBezTo>
                    <a:pt x="475" y="20215"/>
                    <a:pt x="475" y="18831"/>
                    <a:pt x="641" y="16615"/>
                  </a:cubicBezTo>
                  <a:cubicBezTo>
                    <a:pt x="807" y="14400"/>
                    <a:pt x="1139" y="11354"/>
                    <a:pt x="1472" y="9138"/>
                  </a:cubicBezTo>
                  <a:cubicBezTo>
                    <a:pt x="1804" y="6923"/>
                    <a:pt x="2136" y="5538"/>
                    <a:pt x="2967" y="5262"/>
                  </a:cubicBezTo>
                  <a:cubicBezTo>
                    <a:pt x="3798" y="4985"/>
                    <a:pt x="5127" y="5815"/>
                    <a:pt x="5958" y="6923"/>
                  </a:cubicBezTo>
                  <a:cubicBezTo>
                    <a:pt x="6788" y="8031"/>
                    <a:pt x="7121" y="9415"/>
                    <a:pt x="7453" y="11215"/>
                  </a:cubicBezTo>
                  <a:cubicBezTo>
                    <a:pt x="7785" y="13015"/>
                    <a:pt x="8118" y="15231"/>
                    <a:pt x="8450" y="15231"/>
                  </a:cubicBezTo>
                  <a:cubicBezTo>
                    <a:pt x="8782" y="15231"/>
                    <a:pt x="9115" y="13015"/>
                    <a:pt x="9945" y="10800"/>
                  </a:cubicBezTo>
                  <a:cubicBezTo>
                    <a:pt x="10776" y="8585"/>
                    <a:pt x="12105" y="6369"/>
                    <a:pt x="13435" y="5677"/>
                  </a:cubicBezTo>
                  <a:cubicBezTo>
                    <a:pt x="14764" y="4985"/>
                    <a:pt x="16093" y="5815"/>
                    <a:pt x="17422" y="8723"/>
                  </a:cubicBezTo>
                  <a:cubicBezTo>
                    <a:pt x="18752" y="11631"/>
                    <a:pt x="20081" y="16615"/>
                    <a:pt x="214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7" name="Line"/>
            <p:cNvSpPr/>
            <p:nvPr/>
          </p:nvSpPr>
          <p:spPr>
            <a:xfrm>
              <a:off x="2818835" y="1212449"/>
              <a:ext cx="126359" cy="15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91" extrusionOk="0">
                  <a:moveTo>
                    <a:pt x="3131" y="4079"/>
                  </a:moveTo>
                  <a:cubicBezTo>
                    <a:pt x="2051" y="7446"/>
                    <a:pt x="971" y="10812"/>
                    <a:pt x="431" y="13196"/>
                  </a:cubicBezTo>
                  <a:cubicBezTo>
                    <a:pt x="-109" y="15581"/>
                    <a:pt x="-109" y="16983"/>
                    <a:pt x="251" y="18386"/>
                  </a:cubicBezTo>
                  <a:cubicBezTo>
                    <a:pt x="611" y="19788"/>
                    <a:pt x="1331" y="21191"/>
                    <a:pt x="1871" y="21191"/>
                  </a:cubicBezTo>
                  <a:cubicBezTo>
                    <a:pt x="2411" y="21191"/>
                    <a:pt x="2771" y="19788"/>
                    <a:pt x="3131" y="16843"/>
                  </a:cubicBezTo>
                  <a:cubicBezTo>
                    <a:pt x="3491" y="13897"/>
                    <a:pt x="3851" y="9409"/>
                    <a:pt x="4751" y="6183"/>
                  </a:cubicBezTo>
                  <a:cubicBezTo>
                    <a:pt x="5651" y="2957"/>
                    <a:pt x="7091" y="994"/>
                    <a:pt x="8711" y="292"/>
                  </a:cubicBezTo>
                  <a:cubicBezTo>
                    <a:pt x="10331" y="-409"/>
                    <a:pt x="12131" y="152"/>
                    <a:pt x="13751" y="1975"/>
                  </a:cubicBezTo>
                  <a:cubicBezTo>
                    <a:pt x="15371" y="3799"/>
                    <a:pt x="16811" y="6885"/>
                    <a:pt x="18071" y="9690"/>
                  </a:cubicBezTo>
                  <a:cubicBezTo>
                    <a:pt x="19331" y="12495"/>
                    <a:pt x="20411" y="15020"/>
                    <a:pt x="21491" y="17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8" name="Line"/>
            <p:cNvSpPr/>
            <p:nvPr/>
          </p:nvSpPr>
          <p:spPr>
            <a:xfrm>
              <a:off x="3040443" y="1287679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760" y="17280"/>
                    <a:pt x="11520" y="12960"/>
                    <a:pt x="15120" y="9360"/>
                  </a:cubicBezTo>
                  <a:cubicBezTo>
                    <a:pt x="18720" y="5760"/>
                    <a:pt x="2016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89" name="Line"/>
            <p:cNvSpPr/>
            <p:nvPr/>
          </p:nvSpPr>
          <p:spPr>
            <a:xfrm>
              <a:off x="3218243" y="1236879"/>
              <a:ext cx="51933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43" extrusionOk="0">
                  <a:moveTo>
                    <a:pt x="0" y="0"/>
                  </a:moveTo>
                  <a:cubicBezTo>
                    <a:pt x="4320" y="0"/>
                    <a:pt x="8640" y="0"/>
                    <a:pt x="12960" y="1369"/>
                  </a:cubicBezTo>
                  <a:cubicBezTo>
                    <a:pt x="17280" y="2738"/>
                    <a:pt x="21600" y="5476"/>
                    <a:pt x="21168" y="8366"/>
                  </a:cubicBezTo>
                  <a:cubicBezTo>
                    <a:pt x="20736" y="11256"/>
                    <a:pt x="15552" y="14299"/>
                    <a:pt x="12528" y="16580"/>
                  </a:cubicBezTo>
                  <a:cubicBezTo>
                    <a:pt x="9504" y="18862"/>
                    <a:pt x="8640" y="20383"/>
                    <a:pt x="10368" y="20992"/>
                  </a:cubicBezTo>
                  <a:cubicBezTo>
                    <a:pt x="12096" y="21600"/>
                    <a:pt x="16416" y="21296"/>
                    <a:pt x="20736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0" name="Line"/>
            <p:cNvSpPr/>
            <p:nvPr/>
          </p:nvSpPr>
          <p:spPr>
            <a:xfrm>
              <a:off x="3383343" y="1268629"/>
              <a:ext cx="160339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4" extrusionOk="0">
                  <a:moveTo>
                    <a:pt x="10940" y="0"/>
                  </a:moveTo>
                  <a:cubicBezTo>
                    <a:pt x="10379" y="5574"/>
                    <a:pt x="9818" y="11148"/>
                    <a:pt x="8977" y="14632"/>
                  </a:cubicBezTo>
                  <a:cubicBezTo>
                    <a:pt x="8135" y="18116"/>
                    <a:pt x="7013" y="19510"/>
                    <a:pt x="5751" y="20381"/>
                  </a:cubicBezTo>
                  <a:cubicBezTo>
                    <a:pt x="4488" y="21252"/>
                    <a:pt x="3086" y="21600"/>
                    <a:pt x="2104" y="20903"/>
                  </a:cubicBezTo>
                  <a:cubicBezTo>
                    <a:pt x="1122" y="20206"/>
                    <a:pt x="561" y="18465"/>
                    <a:pt x="281" y="16548"/>
                  </a:cubicBezTo>
                  <a:cubicBezTo>
                    <a:pt x="0" y="14632"/>
                    <a:pt x="0" y="12542"/>
                    <a:pt x="0" y="10626"/>
                  </a:cubicBezTo>
                  <a:cubicBezTo>
                    <a:pt x="0" y="8710"/>
                    <a:pt x="0" y="6968"/>
                    <a:pt x="701" y="5748"/>
                  </a:cubicBezTo>
                  <a:cubicBezTo>
                    <a:pt x="1403" y="4529"/>
                    <a:pt x="2805" y="3832"/>
                    <a:pt x="5049" y="5400"/>
                  </a:cubicBezTo>
                  <a:cubicBezTo>
                    <a:pt x="7294" y="6968"/>
                    <a:pt x="10379" y="10800"/>
                    <a:pt x="12764" y="12890"/>
                  </a:cubicBezTo>
                  <a:cubicBezTo>
                    <a:pt x="15148" y="14981"/>
                    <a:pt x="16831" y="15329"/>
                    <a:pt x="18094" y="14806"/>
                  </a:cubicBezTo>
                  <a:cubicBezTo>
                    <a:pt x="19356" y="14284"/>
                    <a:pt x="20197" y="12890"/>
                    <a:pt x="20758" y="10974"/>
                  </a:cubicBezTo>
                  <a:cubicBezTo>
                    <a:pt x="21319" y="9058"/>
                    <a:pt x="21600" y="6619"/>
                    <a:pt x="20478" y="4703"/>
                  </a:cubicBezTo>
                  <a:cubicBezTo>
                    <a:pt x="19356" y="2787"/>
                    <a:pt x="16831" y="1394"/>
                    <a:pt x="13886" y="1394"/>
                  </a:cubicBezTo>
                  <a:cubicBezTo>
                    <a:pt x="10940" y="1394"/>
                    <a:pt x="7574" y="2787"/>
                    <a:pt x="4208" y="4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1" name="Line"/>
            <p:cNvSpPr/>
            <p:nvPr/>
          </p:nvSpPr>
          <p:spPr>
            <a:xfrm>
              <a:off x="4659693" y="900329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2" name="Line"/>
            <p:cNvSpPr/>
            <p:nvPr/>
          </p:nvSpPr>
          <p:spPr>
            <a:xfrm>
              <a:off x="4662375" y="822906"/>
              <a:ext cx="41769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97" extrusionOk="0">
                  <a:moveTo>
                    <a:pt x="11040" y="20297"/>
                  </a:moveTo>
                  <a:cubicBezTo>
                    <a:pt x="4868" y="11040"/>
                    <a:pt x="-1303" y="1783"/>
                    <a:pt x="240" y="240"/>
                  </a:cubicBezTo>
                  <a:cubicBezTo>
                    <a:pt x="1783" y="-1303"/>
                    <a:pt x="11040" y="4868"/>
                    <a:pt x="20297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3" name="Line"/>
            <p:cNvSpPr/>
            <p:nvPr/>
          </p:nvSpPr>
          <p:spPr>
            <a:xfrm>
              <a:off x="4761293" y="919379"/>
              <a:ext cx="139653" cy="44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09" extrusionOk="0">
                  <a:moveTo>
                    <a:pt x="9672" y="0"/>
                  </a:moveTo>
                  <a:cubicBezTo>
                    <a:pt x="12251" y="2559"/>
                    <a:pt x="14830" y="5118"/>
                    <a:pt x="16925" y="7780"/>
                  </a:cubicBezTo>
                  <a:cubicBezTo>
                    <a:pt x="19021" y="10442"/>
                    <a:pt x="20633" y="13206"/>
                    <a:pt x="21116" y="15355"/>
                  </a:cubicBezTo>
                  <a:cubicBezTo>
                    <a:pt x="21600" y="17505"/>
                    <a:pt x="20955" y="19041"/>
                    <a:pt x="19021" y="20064"/>
                  </a:cubicBezTo>
                  <a:cubicBezTo>
                    <a:pt x="17087" y="21088"/>
                    <a:pt x="13863" y="21600"/>
                    <a:pt x="10800" y="21344"/>
                  </a:cubicBezTo>
                  <a:cubicBezTo>
                    <a:pt x="7737" y="21088"/>
                    <a:pt x="4836" y="20064"/>
                    <a:pt x="3063" y="18171"/>
                  </a:cubicBezTo>
                  <a:cubicBezTo>
                    <a:pt x="1290" y="16277"/>
                    <a:pt x="645" y="13513"/>
                    <a:pt x="0" y="10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4" name="Line"/>
            <p:cNvSpPr/>
            <p:nvPr/>
          </p:nvSpPr>
          <p:spPr>
            <a:xfrm>
              <a:off x="4812093" y="77967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5" name="Line"/>
            <p:cNvSpPr/>
            <p:nvPr/>
          </p:nvSpPr>
          <p:spPr>
            <a:xfrm>
              <a:off x="6107493" y="951129"/>
              <a:ext cx="88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6" name="Line"/>
            <p:cNvSpPr/>
            <p:nvPr/>
          </p:nvSpPr>
          <p:spPr>
            <a:xfrm>
              <a:off x="6761543" y="433267"/>
              <a:ext cx="342901" cy="48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extrusionOk="0">
                  <a:moveTo>
                    <a:pt x="0" y="6858"/>
                  </a:moveTo>
                  <a:cubicBezTo>
                    <a:pt x="0" y="6020"/>
                    <a:pt x="0" y="5182"/>
                    <a:pt x="0" y="4530"/>
                  </a:cubicBezTo>
                  <a:cubicBezTo>
                    <a:pt x="0" y="3878"/>
                    <a:pt x="0" y="3413"/>
                    <a:pt x="200" y="3506"/>
                  </a:cubicBezTo>
                  <a:cubicBezTo>
                    <a:pt x="400" y="3599"/>
                    <a:pt x="800" y="4251"/>
                    <a:pt x="1533" y="6159"/>
                  </a:cubicBezTo>
                  <a:cubicBezTo>
                    <a:pt x="2267" y="8068"/>
                    <a:pt x="3333" y="11234"/>
                    <a:pt x="4067" y="13375"/>
                  </a:cubicBezTo>
                  <a:cubicBezTo>
                    <a:pt x="4800" y="15516"/>
                    <a:pt x="5200" y="16634"/>
                    <a:pt x="5600" y="17891"/>
                  </a:cubicBezTo>
                  <a:cubicBezTo>
                    <a:pt x="6000" y="19147"/>
                    <a:pt x="6400" y="20544"/>
                    <a:pt x="6667" y="21009"/>
                  </a:cubicBezTo>
                  <a:cubicBezTo>
                    <a:pt x="6933" y="21475"/>
                    <a:pt x="7067" y="21009"/>
                    <a:pt x="7267" y="19380"/>
                  </a:cubicBezTo>
                  <a:cubicBezTo>
                    <a:pt x="7467" y="17751"/>
                    <a:pt x="7733" y="14958"/>
                    <a:pt x="8667" y="11792"/>
                  </a:cubicBezTo>
                  <a:cubicBezTo>
                    <a:pt x="9600" y="8627"/>
                    <a:pt x="11200" y="5089"/>
                    <a:pt x="12667" y="2901"/>
                  </a:cubicBezTo>
                  <a:cubicBezTo>
                    <a:pt x="14133" y="713"/>
                    <a:pt x="15467" y="-125"/>
                    <a:pt x="16933" y="15"/>
                  </a:cubicBezTo>
                  <a:cubicBezTo>
                    <a:pt x="18400" y="154"/>
                    <a:pt x="20000" y="1272"/>
                    <a:pt x="21600" y="2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7" name="Line"/>
            <p:cNvSpPr/>
            <p:nvPr/>
          </p:nvSpPr>
          <p:spPr>
            <a:xfrm>
              <a:off x="6649755" y="620929"/>
              <a:ext cx="57533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extrusionOk="0">
                  <a:moveTo>
                    <a:pt x="2035" y="21600"/>
                  </a:moveTo>
                  <a:cubicBezTo>
                    <a:pt x="1168" y="21257"/>
                    <a:pt x="301" y="20914"/>
                    <a:pt x="64" y="20229"/>
                  </a:cubicBezTo>
                  <a:cubicBezTo>
                    <a:pt x="-172" y="19543"/>
                    <a:pt x="222" y="18514"/>
                    <a:pt x="1641" y="16457"/>
                  </a:cubicBezTo>
                  <a:cubicBezTo>
                    <a:pt x="3060" y="14400"/>
                    <a:pt x="5504" y="11314"/>
                    <a:pt x="8421" y="8743"/>
                  </a:cubicBezTo>
                  <a:cubicBezTo>
                    <a:pt x="11337" y="6171"/>
                    <a:pt x="14727" y="4114"/>
                    <a:pt x="16974" y="2743"/>
                  </a:cubicBezTo>
                  <a:cubicBezTo>
                    <a:pt x="19221" y="1371"/>
                    <a:pt x="20324" y="686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8" name="Line"/>
            <p:cNvSpPr/>
            <p:nvPr/>
          </p:nvSpPr>
          <p:spPr>
            <a:xfrm>
              <a:off x="7824887" y="659029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6109"/>
                    <a:pt x="-1585" y="12218"/>
                    <a:pt x="575" y="15818"/>
                  </a:cubicBezTo>
                  <a:cubicBezTo>
                    <a:pt x="2735" y="19418"/>
                    <a:pt x="11375" y="2050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99" name="Line"/>
            <p:cNvSpPr/>
            <p:nvPr/>
          </p:nvSpPr>
          <p:spPr>
            <a:xfrm>
              <a:off x="7775026" y="487579"/>
              <a:ext cx="66039" cy="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075" extrusionOk="0">
                  <a:moveTo>
                    <a:pt x="14524" y="4985"/>
                  </a:moveTo>
                  <a:cubicBezTo>
                    <a:pt x="11905" y="2492"/>
                    <a:pt x="9287" y="0"/>
                    <a:pt x="6669" y="0"/>
                  </a:cubicBezTo>
                  <a:cubicBezTo>
                    <a:pt x="4051" y="0"/>
                    <a:pt x="1433" y="2492"/>
                    <a:pt x="451" y="6231"/>
                  </a:cubicBezTo>
                  <a:cubicBezTo>
                    <a:pt x="-531" y="9969"/>
                    <a:pt x="124" y="14954"/>
                    <a:pt x="2087" y="17862"/>
                  </a:cubicBezTo>
                  <a:cubicBezTo>
                    <a:pt x="4051" y="20769"/>
                    <a:pt x="7324" y="21600"/>
                    <a:pt x="10269" y="20769"/>
                  </a:cubicBezTo>
                  <a:cubicBezTo>
                    <a:pt x="13214" y="19938"/>
                    <a:pt x="15833" y="17446"/>
                    <a:pt x="17796" y="14123"/>
                  </a:cubicBezTo>
                  <a:cubicBezTo>
                    <a:pt x="19760" y="10800"/>
                    <a:pt x="21069" y="6646"/>
                    <a:pt x="20087" y="4154"/>
                  </a:cubicBezTo>
                  <a:cubicBezTo>
                    <a:pt x="19105" y="1662"/>
                    <a:pt x="15833" y="831"/>
                    <a:pt x="125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0" name="Line"/>
            <p:cNvSpPr/>
            <p:nvPr/>
          </p:nvSpPr>
          <p:spPr>
            <a:xfrm>
              <a:off x="2505911" y="2314116"/>
              <a:ext cx="217033" cy="4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595" extrusionOk="0">
                  <a:moveTo>
                    <a:pt x="1999" y="20595"/>
                  </a:moveTo>
                  <a:cubicBezTo>
                    <a:pt x="951" y="20595"/>
                    <a:pt x="-98" y="20595"/>
                    <a:pt x="7" y="20055"/>
                  </a:cubicBezTo>
                  <a:cubicBezTo>
                    <a:pt x="112" y="19515"/>
                    <a:pt x="1370" y="18435"/>
                    <a:pt x="4201" y="14655"/>
                  </a:cubicBezTo>
                  <a:cubicBezTo>
                    <a:pt x="7032" y="10875"/>
                    <a:pt x="11436" y="4395"/>
                    <a:pt x="14582" y="1695"/>
                  </a:cubicBezTo>
                  <a:cubicBezTo>
                    <a:pt x="17727" y="-1005"/>
                    <a:pt x="19615" y="75"/>
                    <a:pt x="21502" y="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1" name="Line"/>
            <p:cNvSpPr/>
            <p:nvPr/>
          </p:nvSpPr>
          <p:spPr>
            <a:xfrm>
              <a:off x="2564193" y="2494179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2" name="Line"/>
            <p:cNvSpPr/>
            <p:nvPr/>
          </p:nvSpPr>
          <p:spPr>
            <a:xfrm>
              <a:off x="3317166" y="2044033"/>
              <a:ext cx="91578" cy="4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26" extrusionOk="0">
                  <a:moveTo>
                    <a:pt x="621" y="787"/>
                  </a:moveTo>
                  <a:cubicBezTo>
                    <a:pt x="130" y="243"/>
                    <a:pt x="-361" y="-302"/>
                    <a:pt x="375" y="197"/>
                  </a:cubicBezTo>
                  <a:cubicBezTo>
                    <a:pt x="1112" y="696"/>
                    <a:pt x="3075" y="2239"/>
                    <a:pt x="5284" y="4463"/>
                  </a:cubicBezTo>
                  <a:cubicBezTo>
                    <a:pt x="7494" y="6686"/>
                    <a:pt x="9948" y="9590"/>
                    <a:pt x="11175" y="12359"/>
                  </a:cubicBezTo>
                  <a:cubicBezTo>
                    <a:pt x="12403" y="15127"/>
                    <a:pt x="12403" y="17759"/>
                    <a:pt x="12403" y="19301"/>
                  </a:cubicBezTo>
                  <a:cubicBezTo>
                    <a:pt x="12403" y="20844"/>
                    <a:pt x="12403" y="21298"/>
                    <a:pt x="13875" y="21071"/>
                  </a:cubicBezTo>
                  <a:cubicBezTo>
                    <a:pt x="15348" y="20844"/>
                    <a:pt x="18294" y="19937"/>
                    <a:pt x="21239" y="19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3" name="Line"/>
            <p:cNvSpPr/>
            <p:nvPr/>
          </p:nvSpPr>
          <p:spPr>
            <a:xfrm>
              <a:off x="3472243" y="2317328"/>
              <a:ext cx="119840" cy="18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037" extrusionOk="0">
                  <a:moveTo>
                    <a:pt x="11172" y="2075"/>
                  </a:moveTo>
                  <a:cubicBezTo>
                    <a:pt x="9683" y="1104"/>
                    <a:pt x="8193" y="134"/>
                    <a:pt x="6703" y="12"/>
                  </a:cubicBezTo>
                  <a:cubicBezTo>
                    <a:pt x="5214" y="-109"/>
                    <a:pt x="3724" y="619"/>
                    <a:pt x="2421" y="3653"/>
                  </a:cubicBezTo>
                  <a:cubicBezTo>
                    <a:pt x="1117" y="6687"/>
                    <a:pt x="0" y="12026"/>
                    <a:pt x="0" y="15302"/>
                  </a:cubicBezTo>
                  <a:cubicBezTo>
                    <a:pt x="0" y="18579"/>
                    <a:pt x="1117" y="19792"/>
                    <a:pt x="3724" y="20520"/>
                  </a:cubicBezTo>
                  <a:cubicBezTo>
                    <a:pt x="6331" y="21248"/>
                    <a:pt x="10428" y="21491"/>
                    <a:pt x="13779" y="19307"/>
                  </a:cubicBezTo>
                  <a:cubicBezTo>
                    <a:pt x="17131" y="17122"/>
                    <a:pt x="19738" y="12511"/>
                    <a:pt x="20669" y="9478"/>
                  </a:cubicBezTo>
                  <a:cubicBezTo>
                    <a:pt x="21600" y="6444"/>
                    <a:pt x="20855" y="4988"/>
                    <a:pt x="19552" y="3774"/>
                  </a:cubicBezTo>
                  <a:cubicBezTo>
                    <a:pt x="18248" y="2561"/>
                    <a:pt x="16386" y="1590"/>
                    <a:pt x="15083" y="1590"/>
                  </a:cubicBezTo>
                  <a:cubicBezTo>
                    <a:pt x="13779" y="1590"/>
                    <a:pt x="13034" y="2561"/>
                    <a:pt x="12290" y="3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4" name="Line"/>
            <p:cNvSpPr/>
            <p:nvPr/>
          </p:nvSpPr>
          <p:spPr>
            <a:xfrm>
              <a:off x="3669093" y="2295030"/>
              <a:ext cx="146051" cy="16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extrusionOk="0">
                  <a:moveTo>
                    <a:pt x="0" y="1913"/>
                  </a:moveTo>
                  <a:cubicBezTo>
                    <a:pt x="0" y="7043"/>
                    <a:pt x="0" y="12173"/>
                    <a:pt x="470" y="13928"/>
                  </a:cubicBezTo>
                  <a:cubicBezTo>
                    <a:pt x="939" y="15683"/>
                    <a:pt x="1878" y="14063"/>
                    <a:pt x="3287" y="11228"/>
                  </a:cubicBezTo>
                  <a:cubicBezTo>
                    <a:pt x="4696" y="8393"/>
                    <a:pt x="6574" y="4343"/>
                    <a:pt x="8296" y="2183"/>
                  </a:cubicBezTo>
                  <a:cubicBezTo>
                    <a:pt x="10017" y="23"/>
                    <a:pt x="11583" y="-247"/>
                    <a:pt x="12835" y="158"/>
                  </a:cubicBezTo>
                  <a:cubicBezTo>
                    <a:pt x="14087" y="563"/>
                    <a:pt x="15026" y="1643"/>
                    <a:pt x="15809" y="4613"/>
                  </a:cubicBezTo>
                  <a:cubicBezTo>
                    <a:pt x="16591" y="7583"/>
                    <a:pt x="17217" y="12443"/>
                    <a:pt x="18157" y="15548"/>
                  </a:cubicBezTo>
                  <a:cubicBezTo>
                    <a:pt x="19096" y="18653"/>
                    <a:pt x="20348" y="20003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5" name="Line"/>
            <p:cNvSpPr/>
            <p:nvPr/>
          </p:nvSpPr>
          <p:spPr>
            <a:xfrm>
              <a:off x="3856761" y="2263726"/>
              <a:ext cx="129833" cy="58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98" extrusionOk="0">
                  <a:moveTo>
                    <a:pt x="21369" y="4002"/>
                  </a:moveTo>
                  <a:cubicBezTo>
                    <a:pt x="21021" y="2999"/>
                    <a:pt x="20672" y="1996"/>
                    <a:pt x="20150" y="1302"/>
                  </a:cubicBezTo>
                  <a:cubicBezTo>
                    <a:pt x="19627" y="607"/>
                    <a:pt x="18930" y="222"/>
                    <a:pt x="17537" y="67"/>
                  </a:cubicBezTo>
                  <a:cubicBezTo>
                    <a:pt x="16143" y="-87"/>
                    <a:pt x="14053" y="-10"/>
                    <a:pt x="11092" y="646"/>
                  </a:cubicBezTo>
                  <a:cubicBezTo>
                    <a:pt x="8130" y="1302"/>
                    <a:pt x="4298" y="2536"/>
                    <a:pt x="2208" y="3384"/>
                  </a:cubicBezTo>
                  <a:cubicBezTo>
                    <a:pt x="117" y="4233"/>
                    <a:pt x="-231" y="4696"/>
                    <a:pt x="117" y="5120"/>
                  </a:cubicBezTo>
                  <a:cubicBezTo>
                    <a:pt x="466" y="5544"/>
                    <a:pt x="1511" y="5930"/>
                    <a:pt x="4472" y="5583"/>
                  </a:cubicBezTo>
                  <a:cubicBezTo>
                    <a:pt x="7434" y="5236"/>
                    <a:pt x="12311" y="4156"/>
                    <a:pt x="15098" y="3346"/>
                  </a:cubicBezTo>
                  <a:cubicBezTo>
                    <a:pt x="17885" y="2536"/>
                    <a:pt x="18582" y="1996"/>
                    <a:pt x="18930" y="2073"/>
                  </a:cubicBezTo>
                  <a:cubicBezTo>
                    <a:pt x="19279" y="2150"/>
                    <a:pt x="19279" y="2844"/>
                    <a:pt x="19627" y="4773"/>
                  </a:cubicBezTo>
                  <a:cubicBezTo>
                    <a:pt x="19975" y="6702"/>
                    <a:pt x="20672" y="9864"/>
                    <a:pt x="21021" y="12603"/>
                  </a:cubicBezTo>
                  <a:cubicBezTo>
                    <a:pt x="21369" y="15342"/>
                    <a:pt x="21369" y="17656"/>
                    <a:pt x="21195" y="19044"/>
                  </a:cubicBezTo>
                  <a:cubicBezTo>
                    <a:pt x="21021" y="20433"/>
                    <a:pt x="20672" y="20896"/>
                    <a:pt x="19627" y="21166"/>
                  </a:cubicBezTo>
                  <a:cubicBezTo>
                    <a:pt x="18582" y="21436"/>
                    <a:pt x="16840" y="21513"/>
                    <a:pt x="14924" y="21166"/>
                  </a:cubicBezTo>
                  <a:cubicBezTo>
                    <a:pt x="13008" y="20819"/>
                    <a:pt x="10917" y="20047"/>
                    <a:pt x="9698" y="19122"/>
                  </a:cubicBezTo>
                  <a:cubicBezTo>
                    <a:pt x="8479" y="18196"/>
                    <a:pt x="8130" y="17116"/>
                    <a:pt x="7782" y="16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6" name="Line"/>
            <p:cNvSpPr/>
            <p:nvPr/>
          </p:nvSpPr>
          <p:spPr>
            <a:xfrm>
              <a:off x="4158043" y="2341779"/>
              <a:ext cx="139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618" y="18514"/>
                    <a:pt x="5236" y="15429"/>
                    <a:pt x="8836" y="11829"/>
                  </a:cubicBezTo>
                  <a:cubicBezTo>
                    <a:pt x="12436" y="8229"/>
                    <a:pt x="17018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7" name="Line"/>
            <p:cNvSpPr/>
            <p:nvPr/>
          </p:nvSpPr>
          <p:spPr>
            <a:xfrm>
              <a:off x="4384702" y="2011579"/>
              <a:ext cx="116242" cy="41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09" extrusionOk="0">
                  <a:moveTo>
                    <a:pt x="13082" y="0"/>
                  </a:moveTo>
                  <a:cubicBezTo>
                    <a:pt x="10768" y="3434"/>
                    <a:pt x="8453" y="6868"/>
                    <a:pt x="6139" y="10191"/>
                  </a:cubicBezTo>
                  <a:cubicBezTo>
                    <a:pt x="3825" y="13514"/>
                    <a:pt x="1511" y="16726"/>
                    <a:pt x="546" y="18609"/>
                  </a:cubicBezTo>
                  <a:cubicBezTo>
                    <a:pt x="-418" y="20492"/>
                    <a:pt x="-32" y="21046"/>
                    <a:pt x="1125" y="21323"/>
                  </a:cubicBezTo>
                  <a:cubicBezTo>
                    <a:pt x="2282" y="21600"/>
                    <a:pt x="4211" y="21600"/>
                    <a:pt x="7296" y="21102"/>
                  </a:cubicBezTo>
                  <a:cubicBezTo>
                    <a:pt x="10382" y="20603"/>
                    <a:pt x="14625" y="19606"/>
                    <a:pt x="17132" y="18720"/>
                  </a:cubicBezTo>
                  <a:cubicBezTo>
                    <a:pt x="19639" y="17834"/>
                    <a:pt x="20411" y="17058"/>
                    <a:pt x="21182" y="16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8" name="Line"/>
            <p:cNvSpPr/>
            <p:nvPr/>
          </p:nvSpPr>
          <p:spPr>
            <a:xfrm>
              <a:off x="4393495" y="2214779"/>
              <a:ext cx="107449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7378" y="21600"/>
                  </a:moveTo>
                  <a:cubicBezTo>
                    <a:pt x="4055" y="20160"/>
                    <a:pt x="732" y="18720"/>
                    <a:pt x="109" y="16560"/>
                  </a:cubicBezTo>
                  <a:cubicBezTo>
                    <a:pt x="-514" y="14400"/>
                    <a:pt x="1563" y="11520"/>
                    <a:pt x="5509" y="8640"/>
                  </a:cubicBezTo>
                  <a:cubicBezTo>
                    <a:pt x="9455" y="5760"/>
                    <a:pt x="15271" y="2880"/>
                    <a:pt x="210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09" name="Line"/>
            <p:cNvSpPr/>
            <p:nvPr/>
          </p:nvSpPr>
          <p:spPr>
            <a:xfrm>
              <a:off x="4579053" y="2191783"/>
              <a:ext cx="118741" cy="20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344" extrusionOk="0">
                  <a:moveTo>
                    <a:pt x="782" y="7169"/>
                  </a:moveTo>
                  <a:cubicBezTo>
                    <a:pt x="4878" y="5819"/>
                    <a:pt x="8975" y="4469"/>
                    <a:pt x="11209" y="3119"/>
                  </a:cubicBezTo>
                  <a:cubicBezTo>
                    <a:pt x="13444" y="1769"/>
                    <a:pt x="13816" y="419"/>
                    <a:pt x="13071" y="81"/>
                  </a:cubicBezTo>
                  <a:cubicBezTo>
                    <a:pt x="12326" y="-256"/>
                    <a:pt x="10464" y="419"/>
                    <a:pt x="7858" y="2669"/>
                  </a:cubicBezTo>
                  <a:cubicBezTo>
                    <a:pt x="5251" y="4919"/>
                    <a:pt x="1899" y="8744"/>
                    <a:pt x="595" y="12119"/>
                  </a:cubicBezTo>
                  <a:cubicBezTo>
                    <a:pt x="-708" y="15494"/>
                    <a:pt x="37" y="18419"/>
                    <a:pt x="3761" y="19882"/>
                  </a:cubicBezTo>
                  <a:cubicBezTo>
                    <a:pt x="7485" y="21344"/>
                    <a:pt x="14189" y="21344"/>
                    <a:pt x="20892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0" name="Line"/>
            <p:cNvSpPr/>
            <p:nvPr/>
          </p:nvSpPr>
          <p:spPr>
            <a:xfrm>
              <a:off x="4754943" y="2170329"/>
              <a:ext cx="127001" cy="2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extrusionOk="0">
                  <a:moveTo>
                    <a:pt x="0" y="0"/>
                  </a:moveTo>
                  <a:cubicBezTo>
                    <a:pt x="4680" y="2867"/>
                    <a:pt x="9360" y="5735"/>
                    <a:pt x="12240" y="8793"/>
                  </a:cubicBezTo>
                  <a:cubicBezTo>
                    <a:pt x="15120" y="11851"/>
                    <a:pt x="16200" y="15101"/>
                    <a:pt x="16740" y="17204"/>
                  </a:cubicBezTo>
                  <a:cubicBezTo>
                    <a:pt x="17280" y="19306"/>
                    <a:pt x="17280" y="20262"/>
                    <a:pt x="16380" y="20835"/>
                  </a:cubicBezTo>
                  <a:cubicBezTo>
                    <a:pt x="15480" y="21409"/>
                    <a:pt x="13680" y="21600"/>
                    <a:pt x="12420" y="21218"/>
                  </a:cubicBezTo>
                  <a:cubicBezTo>
                    <a:pt x="11160" y="20835"/>
                    <a:pt x="10440" y="19880"/>
                    <a:pt x="10260" y="17108"/>
                  </a:cubicBezTo>
                  <a:cubicBezTo>
                    <a:pt x="10080" y="14336"/>
                    <a:pt x="10440" y="9749"/>
                    <a:pt x="12420" y="6977"/>
                  </a:cubicBezTo>
                  <a:cubicBezTo>
                    <a:pt x="14400" y="4205"/>
                    <a:pt x="18000" y="3250"/>
                    <a:pt x="21600" y="2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1" name="Line"/>
            <p:cNvSpPr/>
            <p:nvPr/>
          </p:nvSpPr>
          <p:spPr>
            <a:xfrm>
              <a:off x="4986454" y="2181129"/>
              <a:ext cx="232040" cy="19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49" extrusionOk="0">
                  <a:moveTo>
                    <a:pt x="2086" y="1568"/>
                  </a:moveTo>
                  <a:cubicBezTo>
                    <a:pt x="1693" y="5433"/>
                    <a:pt x="1301" y="9298"/>
                    <a:pt x="1104" y="11800"/>
                  </a:cubicBezTo>
                  <a:cubicBezTo>
                    <a:pt x="908" y="14301"/>
                    <a:pt x="908" y="15437"/>
                    <a:pt x="711" y="16574"/>
                  </a:cubicBezTo>
                  <a:cubicBezTo>
                    <a:pt x="515" y="17711"/>
                    <a:pt x="122" y="18848"/>
                    <a:pt x="24" y="18734"/>
                  </a:cubicBezTo>
                  <a:cubicBezTo>
                    <a:pt x="-74" y="18621"/>
                    <a:pt x="122" y="17256"/>
                    <a:pt x="613" y="14755"/>
                  </a:cubicBezTo>
                  <a:cubicBezTo>
                    <a:pt x="1104" y="12254"/>
                    <a:pt x="1890" y="8616"/>
                    <a:pt x="2675" y="6002"/>
                  </a:cubicBezTo>
                  <a:cubicBezTo>
                    <a:pt x="3461" y="3387"/>
                    <a:pt x="4246" y="1795"/>
                    <a:pt x="4737" y="1682"/>
                  </a:cubicBezTo>
                  <a:cubicBezTo>
                    <a:pt x="5228" y="1568"/>
                    <a:pt x="5424" y="2932"/>
                    <a:pt x="5621" y="4410"/>
                  </a:cubicBezTo>
                  <a:cubicBezTo>
                    <a:pt x="5817" y="5888"/>
                    <a:pt x="6013" y="7480"/>
                    <a:pt x="6308" y="8844"/>
                  </a:cubicBezTo>
                  <a:cubicBezTo>
                    <a:pt x="6602" y="10208"/>
                    <a:pt x="6995" y="11345"/>
                    <a:pt x="7486" y="11458"/>
                  </a:cubicBezTo>
                  <a:cubicBezTo>
                    <a:pt x="7977" y="11572"/>
                    <a:pt x="8566" y="10663"/>
                    <a:pt x="9941" y="8616"/>
                  </a:cubicBezTo>
                  <a:cubicBezTo>
                    <a:pt x="11315" y="6570"/>
                    <a:pt x="13475" y="3387"/>
                    <a:pt x="15242" y="1682"/>
                  </a:cubicBezTo>
                  <a:cubicBezTo>
                    <a:pt x="17010" y="-24"/>
                    <a:pt x="18384" y="-251"/>
                    <a:pt x="19366" y="204"/>
                  </a:cubicBezTo>
                  <a:cubicBezTo>
                    <a:pt x="20348" y="658"/>
                    <a:pt x="20937" y="1795"/>
                    <a:pt x="21231" y="5433"/>
                  </a:cubicBezTo>
                  <a:cubicBezTo>
                    <a:pt x="21526" y="9071"/>
                    <a:pt x="21526" y="15210"/>
                    <a:pt x="21526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2" name="Line"/>
            <p:cNvSpPr/>
            <p:nvPr/>
          </p:nvSpPr>
          <p:spPr>
            <a:xfrm>
              <a:off x="5923706" y="2133931"/>
              <a:ext cx="175343" cy="67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65" extrusionOk="0">
                  <a:moveTo>
                    <a:pt x="710" y="6128"/>
                  </a:moveTo>
                  <a:cubicBezTo>
                    <a:pt x="710" y="8454"/>
                    <a:pt x="710" y="10780"/>
                    <a:pt x="962" y="13239"/>
                  </a:cubicBezTo>
                  <a:cubicBezTo>
                    <a:pt x="1213" y="15698"/>
                    <a:pt x="1715" y="18290"/>
                    <a:pt x="1966" y="19753"/>
                  </a:cubicBezTo>
                  <a:cubicBezTo>
                    <a:pt x="2217" y="21215"/>
                    <a:pt x="2217" y="21547"/>
                    <a:pt x="1966" y="21049"/>
                  </a:cubicBezTo>
                  <a:cubicBezTo>
                    <a:pt x="1715" y="20550"/>
                    <a:pt x="1213" y="19221"/>
                    <a:pt x="836" y="17194"/>
                  </a:cubicBezTo>
                  <a:cubicBezTo>
                    <a:pt x="459" y="15167"/>
                    <a:pt x="208" y="12442"/>
                    <a:pt x="83" y="9883"/>
                  </a:cubicBezTo>
                  <a:cubicBezTo>
                    <a:pt x="-43" y="7324"/>
                    <a:pt x="-43" y="4932"/>
                    <a:pt x="208" y="3436"/>
                  </a:cubicBezTo>
                  <a:cubicBezTo>
                    <a:pt x="459" y="1941"/>
                    <a:pt x="962" y="1343"/>
                    <a:pt x="1590" y="911"/>
                  </a:cubicBezTo>
                  <a:cubicBezTo>
                    <a:pt x="2217" y="479"/>
                    <a:pt x="2971" y="213"/>
                    <a:pt x="4227" y="80"/>
                  </a:cubicBezTo>
                  <a:cubicBezTo>
                    <a:pt x="5483" y="-53"/>
                    <a:pt x="7241" y="-53"/>
                    <a:pt x="9878" y="346"/>
                  </a:cubicBezTo>
                  <a:cubicBezTo>
                    <a:pt x="12515" y="745"/>
                    <a:pt x="16031" y="1542"/>
                    <a:pt x="18292" y="2406"/>
                  </a:cubicBezTo>
                  <a:cubicBezTo>
                    <a:pt x="20552" y="3270"/>
                    <a:pt x="21557" y="4201"/>
                    <a:pt x="20176" y="5065"/>
                  </a:cubicBezTo>
                  <a:cubicBezTo>
                    <a:pt x="18794" y="5929"/>
                    <a:pt x="15027" y="6726"/>
                    <a:pt x="12390" y="7125"/>
                  </a:cubicBezTo>
                  <a:cubicBezTo>
                    <a:pt x="9752" y="7524"/>
                    <a:pt x="8245" y="7524"/>
                    <a:pt x="6738" y="7457"/>
                  </a:cubicBezTo>
                  <a:cubicBezTo>
                    <a:pt x="5231" y="7391"/>
                    <a:pt x="3724" y="7258"/>
                    <a:pt x="3724" y="7058"/>
                  </a:cubicBezTo>
                  <a:cubicBezTo>
                    <a:pt x="3724" y="6859"/>
                    <a:pt x="5231" y="6593"/>
                    <a:pt x="6738" y="6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3" name="Line"/>
            <p:cNvSpPr/>
            <p:nvPr/>
          </p:nvSpPr>
          <p:spPr>
            <a:xfrm>
              <a:off x="6139243" y="2170329"/>
              <a:ext cx="203201" cy="22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extrusionOk="0">
                  <a:moveTo>
                    <a:pt x="0" y="3668"/>
                  </a:moveTo>
                  <a:cubicBezTo>
                    <a:pt x="0" y="2649"/>
                    <a:pt x="0" y="1630"/>
                    <a:pt x="675" y="1426"/>
                  </a:cubicBezTo>
                  <a:cubicBezTo>
                    <a:pt x="1350" y="1223"/>
                    <a:pt x="2700" y="1834"/>
                    <a:pt x="4725" y="4075"/>
                  </a:cubicBezTo>
                  <a:cubicBezTo>
                    <a:pt x="6750" y="6317"/>
                    <a:pt x="9450" y="10189"/>
                    <a:pt x="10800" y="13245"/>
                  </a:cubicBezTo>
                  <a:cubicBezTo>
                    <a:pt x="12150" y="16302"/>
                    <a:pt x="12150" y="18543"/>
                    <a:pt x="11587" y="19868"/>
                  </a:cubicBezTo>
                  <a:cubicBezTo>
                    <a:pt x="11025" y="21192"/>
                    <a:pt x="9900" y="21600"/>
                    <a:pt x="9000" y="21192"/>
                  </a:cubicBezTo>
                  <a:cubicBezTo>
                    <a:pt x="8100" y="20785"/>
                    <a:pt x="7425" y="19562"/>
                    <a:pt x="7538" y="16608"/>
                  </a:cubicBezTo>
                  <a:cubicBezTo>
                    <a:pt x="7650" y="13653"/>
                    <a:pt x="8550" y="8966"/>
                    <a:pt x="11025" y="5909"/>
                  </a:cubicBezTo>
                  <a:cubicBezTo>
                    <a:pt x="13500" y="2853"/>
                    <a:pt x="17550" y="14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4" name="Line"/>
            <p:cNvSpPr/>
            <p:nvPr/>
          </p:nvSpPr>
          <p:spPr>
            <a:xfrm>
              <a:off x="6341311" y="2170329"/>
              <a:ext cx="81566" cy="21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82" extrusionOk="0">
                  <a:moveTo>
                    <a:pt x="18573" y="3703"/>
                  </a:moveTo>
                  <a:cubicBezTo>
                    <a:pt x="15804" y="3086"/>
                    <a:pt x="13034" y="2469"/>
                    <a:pt x="10819" y="2571"/>
                  </a:cubicBezTo>
                  <a:cubicBezTo>
                    <a:pt x="8604" y="2674"/>
                    <a:pt x="6942" y="3497"/>
                    <a:pt x="4727" y="5863"/>
                  </a:cubicBezTo>
                  <a:cubicBezTo>
                    <a:pt x="2511" y="8229"/>
                    <a:pt x="-258" y="12137"/>
                    <a:pt x="19" y="15017"/>
                  </a:cubicBezTo>
                  <a:cubicBezTo>
                    <a:pt x="296" y="17897"/>
                    <a:pt x="3619" y="19749"/>
                    <a:pt x="6942" y="20674"/>
                  </a:cubicBezTo>
                  <a:cubicBezTo>
                    <a:pt x="10265" y="21600"/>
                    <a:pt x="13588" y="21600"/>
                    <a:pt x="16357" y="19749"/>
                  </a:cubicBezTo>
                  <a:cubicBezTo>
                    <a:pt x="19127" y="17897"/>
                    <a:pt x="21342" y="14194"/>
                    <a:pt x="21342" y="10594"/>
                  </a:cubicBezTo>
                  <a:cubicBezTo>
                    <a:pt x="21342" y="6994"/>
                    <a:pt x="19127" y="3497"/>
                    <a:pt x="169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5" name="Line"/>
            <p:cNvSpPr/>
            <p:nvPr/>
          </p:nvSpPr>
          <p:spPr>
            <a:xfrm>
              <a:off x="6489653" y="1941729"/>
              <a:ext cx="117782" cy="44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73" extrusionOk="0">
                  <a:moveTo>
                    <a:pt x="4339" y="3378"/>
                  </a:moveTo>
                  <a:cubicBezTo>
                    <a:pt x="4339" y="2662"/>
                    <a:pt x="4339" y="1945"/>
                    <a:pt x="4339" y="1280"/>
                  </a:cubicBezTo>
                  <a:cubicBezTo>
                    <a:pt x="4339" y="614"/>
                    <a:pt x="4339" y="0"/>
                    <a:pt x="4339" y="0"/>
                  </a:cubicBezTo>
                  <a:cubicBezTo>
                    <a:pt x="4339" y="0"/>
                    <a:pt x="4339" y="614"/>
                    <a:pt x="4529" y="2713"/>
                  </a:cubicBezTo>
                  <a:cubicBezTo>
                    <a:pt x="4718" y="4811"/>
                    <a:pt x="5097" y="8394"/>
                    <a:pt x="4908" y="11465"/>
                  </a:cubicBezTo>
                  <a:cubicBezTo>
                    <a:pt x="4718" y="14536"/>
                    <a:pt x="3960" y="17096"/>
                    <a:pt x="3013" y="18785"/>
                  </a:cubicBezTo>
                  <a:cubicBezTo>
                    <a:pt x="2066" y="20474"/>
                    <a:pt x="929" y="21293"/>
                    <a:pt x="360" y="21446"/>
                  </a:cubicBezTo>
                  <a:cubicBezTo>
                    <a:pt x="-208" y="21600"/>
                    <a:pt x="-208" y="21088"/>
                    <a:pt x="1118" y="19809"/>
                  </a:cubicBezTo>
                  <a:cubicBezTo>
                    <a:pt x="2445" y="18529"/>
                    <a:pt x="5097" y="16482"/>
                    <a:pt x="7181" y="15253"/>
                  </a:cubicBezTo>
                  <a:cubicBezTo>
                    <a:pt x="9266" y="14025"/>
                    <a:pt x="10781" y="13615"/>
                    <a:pt x="12676" y="13410"/>
                  </a:cubicBezTo>
                  <a:cubicBezTo>
                    <a:pt x="14571" y="13206"/>
                    <a:pt x="16845" y="13206"/>
                    <a:pt x="18550" y="13462"/>
                  </a:cubicBezTo>
                  <a:cubicBezTo>
                    <a:pt x="20255" y="13718"/>
                    <a:pt x="21392" y="14229"/>
                    <a:pt x="21013" y="15100"/>
                  </a:cubicBezTo>
                  <a:cubicBezTo>
                    <a:pt x="20634" y="15970"/>
                    <a:pt x="18739" y="17198"/>
                    <a:pt x="15139" y="18273"/>
                  </a:cubicBezTo>
                  <a:cubicBezTo>
                    <a:pt x="11539" y="19348"/>
                    <a:pt x="6234" y="20269"/>
                    <a:pt x="929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6" name="Line"/>
            <p:cNvSpPr/>
            <p:nvPr/>
          </p:nvSpPr>
          <p:spPr>
            <a:xfrm>
              <a:off x="6736143" y="229732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7" name="Line"/>
            <p:cNvSpPr/>
            <p:nvPr/>
          </p:nvSpPr>
          <p:spPr>
            <a:xfrm>
              <a:off x="7135485" y="2202079"/>
              <a:ext cx="126056" cy="20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659" extrusionOk="0">
                  <a:moveTo>
                    <a:pt x="12458" y="6353"/>
                  </a:moveTo>
                  <a:cubicBezTo>
                    <a:pt x="12800" y="4871"/>
                    <a:pt x="13143" y="3388"/>
                    <a:pt x="12458" y="2753"/>
                  </a:cubicBezTo>
                  <a:cubicBezTo>
                    <a:pt x="11772" y="2118"/>
                    <a:pt x="10058" y="2329"/>
                    <a:pt x="7829" y="3706"/>
                  </a:cubicBezTo>
                  <a:cubicBezTo>
                    <a:pt x="5600" y="5082"/>
                    <a:pt x="2858" y="7624"/>
                    <a:pt x="1315" y="10376"/>
                  </a:cubicBezTo>
                  <a:cubicBezTo>
                    <a:pt x="-228" y="13129"/>
                    <a:pt x="-571" y="16094"/>
                    <a:pt x="1143" y="18212"/>
                  </a:cubicBezTo>
                  <a:cubicBezTo>
                    <a:pt x="2858" y="20329"/>
                    <a:pt x="6629" y="21600"/>
                    <a:pt x="10400" y="19800"/>
                  </a:cubicBezTo>
                  <a:cubicBezTo>
                    <a:pt x="14172" y="18000"/>
                    <a:pt x="17943" y="13129"/>
                    <a:pt x="19486" y="9318"/>
                  </a:cubicBezTo>
                  <a:cubicBezTo>
                    <a:pt x="21029" y="5506"/>
                    <a:pt x="20343" y="2753"/>
                    <a:pt x="196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8" name="Line"/>
            <p:cNvSpPr/>
            <p:nvPr/>
          </p:nvSpPr>
          <p:spPr>
            <a:xfrm>
              <a:off x="7364793" y="1810604"/>
              <a:ext cx="120651" cy="64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extrusionOk="0">
                  <a:moveTo>
                    <a:pt x="21600" y="4161"/>
                  </a:moveTo>
                  <a:cubicBezTo>
                    <a:pt x="21600" y="3102"/>
                    <a:pt x="21600" y="2044"/>
                    <a:pt x="21411" y="1338"/>
                  </a:cubicBezTo>
                  <a:cubicBezTo>
                    <a:pt x="21221" y="632"/>
                    <a:pt x="20842" y="279"/>
                    <a:pt x="19705" y="102"/>
                  </a:cubicBezTo>
                  <a:cubicBezTo>
                    <a:pt x="18568" y="-74"/>
                    <a:pt x="16674" y="-74"/>
                    <a:pt x="14211" y="526"/>
                  </a:cubicBezTo>
                  <a:cubicBezTo>
                    <a:pt x="11747" y="1126"/>
                    <a:pt x="8716" y="2326"/>
                    <a:pt x="6442" y="4126"/>
                  </a:cubicBezTo>
                  <a:cubicBezTo>
                    <a:pt x="4168" y="5926"/>
                    <a:pt x="2653" y="8326"/>
                    <a:pt x="1895" y="10867"/>
                  </a:cubicBezTo>
                  <a:cubicBezTo>
                    <a:pt x="1137" y="13408"/>
                    <a:pt x="1137" y="16091"/>
                    <a:pt x="947" y="17891"/>
                  </a:cubicBezTo>
                  <a:cubicBezTo>
                    <a:pt x="758" y="19691"/>
                    <a:pt x="379" y="20608"/>
                    <a:pt x="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19" name="Line"/>
            <p:cNvSpPr/>
            <p:nvPr/>
          </p:nvSpPr>
          <p:spPr>
            <a:xfrm>
              <a:off x="7316324" y="2221129"/>
              <a:ext cx="21357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extrusionOk="0">
                  <a:moveTo>
                    <a:pt x="1038" y="21600"/>
                  </a:moveTo>
                  <a:cubicBezTo>
                    <a:pt x="402" y="18514"/>
                    <a:pt x="-233" y="15429"/>
                    <a:pt x="85" y="13114"/>
                  </a:cubicBezTo>
                  <a:cubicBezTo>
                    <a:pt x="402" y="10800"/>
                    <a:pt x="1673" y="9257"/>
                    <a:pt x="5379" y="7200"/>
                  </a:cubicBezTo>
                  <a:cubicBezTo>
                    <a:pt x="9085" y="5143"/>
                    <a:pt x="15226" y="2571"/>
                    <a:pt x="213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0" name="Line"/>
            <p:cNvSpPr/>
            <p:nvPr/>
          </p:nvSpPr>
          <p:spPr>
            <a:xfrm>
              <a:off x="8016902" y="1946974"/>
              <a:ext cx="128274" cy="4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84" extrusionOk="0">
                  <a:moveTo>
                    <a:pt x="12862" y="1695"/>
                  </a:moveTo>
                  <a:cubicBezTo>
                    <a:pt x="13210" y="871"/>
                    <a:pt x="13558" y="48"/>
                    <a:pt x="13733" y="2"/>
                  </a:cubicBezTo>
                  <a:cubicBezTo>
                    <a:pt x="13907" y="-44"/>
                    <a:pt x="13907" y="688"/>
                    <a:pt x="13210" y="2473"/>
                  </a:cubicBezTo>
                  <a:cubicBezTo>
                    <a:pt x="12513" y="4258"/>
                    <a:pt x="11120" y="7095"/>
                    <a:pt x="9726" y="10070"/>
                  </a:cubicBezTo>
                  <a:cubicBezTo>
                    <a:pt x="8333" y="13044"/>
                    <a:pt x="6939" y="16156"/>
                    <a:pt x="5546" y="18170"/>
                  </a:cubicBezTo>
                  <a:cubicBezTo>
                    <a:pt x="4152" y="20183"/>
                    <a:pt x="2758" y="21098"/>
                    <a:pt x="1888" y="21327"/>
                  </a:cubicBezTo>
                  <a:cubicBezTo>
                    <a:pt x="1017" y="21556"/>
                    <a:pt x="668" y="21098"/>
                    <a:pt x="1365" y="19863"/>
                  </a:cubicBezTo>
                  <a:cubicBezTo>
                    <a:pt x="2062" y="18627"/>
                    <a:pt x="3804" y="16614"/>
                    <a:pt x="5371" y="15378"/>
                  </a:cubicBezTo>
                  <a:cubicBezTo>
                    <a:pt x="6939" y="14142"/>
                    <a:pt x="8333" y="13685"/>
                    <a:pt x="10249" y="13456"/>
                  </a:cubicBezTo>
                  <a:cubicBezTo>
                    <a:pt x="12165" y="13227"/>
                    <a:pt x="14604" y="13227"/>
                    <a:pt x="16346" y="13456"/>
                  </a:cubicBezTo>
                  <a:cubicBezTo>
                    <a:pt x="18088" y="13685"/>
                    <a:pt x="19133" y="14142"/>
                    <a:pt x="19829" y="14920"/>
                  </a:cubicBezTo>
                  <a:cubicBezTo>
                    <a:pt x="20526" y="15698"/>
                    <a:pt x="20875" y="16797"/>
                    <a:pt x="21049" y="17620"/>
                  </a:cubicBezTo>
                  <a:cubicBezTo>
                    <a:pt x="21223" y="18444"/>
                    <a:pt x="21223" y="18993"/>
                    <a:pt x="18610" y="19542"/>
                  </a:cubicBezTo>
                  <a:cubicBezTo>
                    <a:pt x="15997" y="20092"/>
                    <a:pt x="10771" y="20641"/>
                    <a:pt x="7288" y="20824"/>
                  </a:cubicBezTo>
                  <a:cubicBezTo>
                    <a:pt x="3804" y="21007"/>
                    <a:pt x="2062" y="20824"/>
                    <a:pt x="1017" y="20503"/>
                  </a:cubicBezTo>
                  <a:cubicBezTo>
                    <a:pt x="-29" y="20183"/>
                    <a:pt x="-377" y="19725"/>
                    <a:pt x="494" y="19314"/>
                  </a:cubicBezTo>
                  <a:cubicBezTo>
                    <a:pt x="1365" y="18902"/>
                    <a:pt x="3455" y="18536"/>
                    <a:pt x="5546" y="18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1" name="Line"/>
            <p:cNvSpPr/>
            <p:nvPr/>
          </p:nvSpPr>
          <p:spPr>
            <a:xfrm>
              <a:off x="8230495" y="2232306"/>
              <a:ext cx="143949" cy="17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71" extrusionOk="0">
                  <a:moveTo>
                    <a:pt x="4322" y="9442"/>
                  </a:moveTo>
                  <a:cubicBezTo>
                    <a:pt x="5865" y="9700"/>
                    <a:pt x="7408" y="9957"/>
                    <a:pt x="9105" y="9057"/>
                  </a:cubicBezTo>
                  <a:cubicBezTo>
                    <a:pt x="10802" y="8157"/>
                    <a:pt x="12654" y="6100"/>
                    <a:pt x="13425" y="4428"/>
                  </a:cubicBezTo>
                  <a:cubicBezTo>
                    <a:pt x="14196" y="2757"/>
                    <a:pt x="13888" y="1471"/>
                    <a:pt x="12808" y="700"/>
                  </a:cubicBezTo>
                  <a:cubicBezTo>
                    <a:pt x="11728" y="-72"/>
                    <a:pt x="9876" y="-329"/>
                    <a:pt x="7716" y="571"/>
                  </a:cubicBezTo>
                  <a:cubicBezTo>
                    <a:pt x="5556" y="1471"/>
                    <a:pt x="3088" y="3528"/>
                    <a:pt x="1545" y="6742"/>
                  </a:cubicBezTo>
                  <a:cubicBezTo>
                    <a:pt x="2" y="9957"/>
                    <a:pt x="-615" y="14328"/>
                    <a:pt x="774" y="17157"/>
                  </a:cubicBezTo>
                  <a:cubicBezTo>
                    <a:pt x="2162" y="19985"/>
                    <a:pt x="5556" y="21271"/>
                    <a:pt x="9259" y="21271"/>
                  </a:cubicBezTo>
                  <a:cubicBezTo>
                    <a:pt x="12962" y="21271"/>
                    <a:pt x="16974" y="19985"/>
                    <a:pt x="20985" y="18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2" name="Line"/>
            <p:cNvSpPr/>
            <p:nvPr/>
          </p:nvSpPr>
          <p:spPr>
            <a:xfrm>
              <a:off x="8437943" y="226557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3" name="Line"/>
            <p:cNvSpPr/>
            <p:nvPr/>
          </p:nvSpPr>
          <p:spPr>
            <a:xfrm>
              <a:off x="8488743" y="217667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4" name="Line"/>
            <p:cNvSpPr/>
            <p:nvPr/>
          </p:nvSpPr>
          <p:spPr>
            <a:xfrm>
              <a:off x="8514937" y="2214779"/>
              <a:ext cx="119857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9" extrusionOk="0">
                  <a:moveTo>
                    <a:pt x="3269" y="0"/>
                  </a:moveTo>
                  <a:cubicBezTo>
                    <a:pt x="2890" y="6171"/>
                    <a:pt x="2511" y="12343"/>
                    <a:pt x="1942" y="16141"/>
                  </a:cubicBezTo>
                  <a:cubicBezTo>
                    <a:pt x="1374" y="19938"/>
                    <a:pt x="616" y="21363"/>
                    <a:pt x="237" y="21481"/>
                  </a:cubicBezTo>
                  <a:cubicBezTo>
                    <a:pt x="-142" y="21600"/>
                    <a:pt x="-142" y="20413"/>
                    <a:pt x="805" y="17921"/>
                  </a:cubicBezTo>
                  <a:cubicBezTo>
                    <a:pt x="1753" y="15429"/>
                    <a:pt x="3647" y="11631"/>
                    <a:pt x="5163" y="9138"/>
                  </a:cubicBezTo>
                  <a:cubicBezTo>
                    <a:pt x="6679" y="6646"/>
                    <a:pt x="7816" y="5459"/>
                    <a:pt x="9332" y="4866"/>
                  </a:cubicBezTo>
                  <a:cubicBezTo>
                    <a:pt x="10847" y="4273"/>
                    <a:pt x="12742" y="4273"/>
                    <a:pt x="14826" y="7002"/>
                  </a:cubicBezTo>
                  <a:cubicBezTo>
                    <a:pt x="16911" y="9732"/>
                    <a:pt x="19184" y="15191"/>
                    <a:pt x="21458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5" name="Line"/>
            <p:cNvSpPr/>
            <p:nvPr/>
          </p:nvSpPr>
          <p:spPr>
            <a:xfrm>
              <a:off x="8672893" y="2218136"/>
              <a:ext cx="177801" cy="4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extrusionOk="0">
                  <a:moveTo>
                    <a:pt x="21600" y="1807"/>
                  </a:moveTo>
                  <a:cubicBezTo>
                    <a:pt x="21343" y="1342"/>
                    <a:pt x="21086" y="876"/>
                    <a:pt x="19286" y="504"/>
                  </a:cubicBezTo>
                  <a:cubicBezTo>
                    <a:pt x="17486" y="131"/>
                    <a:pt x="14143" y="-148"/>
                    <a:pt x="11314" y="85"/>
                  </a:cubicBezTo>
                  <a:cubicBezTo>
                    <a:pt x="8486" y="318"/>
                    <a:pt x="6171" y="1062"/>
                    <a:pt x="5143" y="1668"/>
                  </a:cubicBezTo>
                  <a:cubicBezTo>
                    <a:pt x="4114" y="2273"/>
                    <a:pt x="4371" y="2738"/>
                    <a:pt x="5143" y="2971"/>
                  </a:cubicBezTo>
                  <a:cubicBezTo>
                    <a:pt x="5914" y="3204"/>
                    <a:pt x="7200" y="3204"/>
                    <a:pt x="8357" y="3064"/>
                  </a:cubicBezTo>
                  <a:cubicBezTo>
                    <a:pt x="9514" y="2924"/>
                    <a:pt x="10543" y="2645"/>
                    <a:pt x="11829" y="2459"/>
                  </a:cubicBezTo>
                  <a:cubicBezTo>
                    <a:pt x="13114" y="2273"/>
                    <a:pt x="14657" y="2180"/>
                    <a:pt x="15557" y="2366"/>
                  </a:cubicBezTo>
                  <a:cubicBezTo>
                    <a:pt x="16457" y="2552"/>
                    <a:pt x="16714" y="3018"/>
                    <a:pt x="16843" y="4693"/>
                  </a:cubicBezTo>
                  <a:cubicBezTo>
                    <a:pt x="16971" y="6369"/>
                    <a:pt x="16971" y="9255"/>
                    <a:pt x="16714" y="11909"/>
                  </a:cubicBezTo>
                  <a:cubicBezTo>
                    <a:pt x="16457" y="14562"/>
                    <a:pt x="15943" y="16983"/>
                    <a:pt x="15429" y="18473"/>
                  </a:cubicBezTo>
                  <a:cubicBezTo>
                    <a:pt x="14914" y="19962"/>
                    <a:pt x="14400" y="20521"/>
                    <a:pt x="13500" y="20893"/>
                  </a:cubicBezTo>
                  <a:cubicBezTo>
                    <a:pt x="12600" y="21266"/>
                    <a:pt x="11314" y="21452"/>
                    <a:pt x="9000" y="20707"/>
                  </a:cubicBezTo>
                  <a:cubicBezTo>
                    <a:pt x="6686" y="19962"/>
                    <a:pt x="3343" y="18286"/>
                    <a:pt x="0" y="16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6" name="Line"/>
            <p:cNvSpPr/>
            <p:nvPr/>
          </p:nvSpPr>
          <p:spPr>
            <a:xfrm>
              <a:off x="9415843" y="2265579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7" name="Line"/>
            <p:cNvSpPr/>
            <p:nvPr/>
          </p:nvSpPr>
          <p:spPr>
            <a:xfrm>
              <a:off x="9420300" y="2187263"/>
              <a:ext cx="52694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extrusionOk="0">
                  <a:moveTo>
                    <a:pt x="744" y="21600"/>
                  </a:moveTo>
                  <a:cubicBezTo>
                    <a:pt x="-87" y="10800"/>
                    <a:pt x="-918" y="0"/>
                    <a:pt x="2405" y="0"/>
                  </a:cubicBezTo>
                  <a:cubicBezTo>
                    <a:pt x="5728" y="0"/>
                    <a:pt x="13205" y="10800"/>
                    <a:pt x="206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8" name="Line"/>
            <p:cNvSpPr/>
            <p:nvPr/>
          </p:nvSpPr>
          <p:spPr>
            <a:xfrm>
              <a:off x="9514004" y="2233829"/>
              <a:ext cx="14949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extrusionOk="0">
                  <a:moveTo>
                    <a:pt x="3232" y="0"/>
                  </a:moveTo>
                  <a:cubicBezTo>
                    <a:pt x="2624" y="5574"/>
                    <a:pt x="2016" y="11148"/>
                    <a:pt x="1711" y="14516"/>
                  </a:cubicBezTo>
                  <a:cubicBezTo>
                    <a:pt x="1407" y="17884"/>
                    <a:pt x="1407" y="19045"/>
                    <a:pt x="1103" y="19045"/>
                  </a:cubicBezTo>
                  <a:cubicBezTo>
                    <a:pt x="799" y="19045"/>
                    <a:pt x="190" y="17884"/>
                    <a:pt x="38" y="15213"/>
                  </a:cubicBezTo>
                  <a:cubicBezTo>
                    <a:pt x="-114" y="12542"/>
                    <a:pt x="190" y="8361"/>
                    <a:pt x="951" y="5690"/>
                  </a:cubicBezTo>
                  <a:cubicBezTo>
                    <a:pt x="1711" y="3019"/>
                    <a:pt x="2928" y="1858"/>
                    <a:pt x="5666" y="2090"/>
                  </a:cubicBezTo>
                  <a:cubicBezTo>
                    <a:pt x="8404" y="2323"/>
                    <a:pt x="12663" y="3948"/>
                    <a:pt x="15249" y="6735"/>
                  </a:cubicBezTo>
                  <a:cubicBezTo>
                    <a:pt x="17835" y="9523"/>
                    <a:pt x="18748" y="13471"/>
                    <a:pt x="19509" y="16142"/>
                  </a:cubicBezTo>
                  <a:cubicBezTo>
                    <a:pt x="20269" y="18813"/>
                    <a:pt x="20878" y="20206"/>
                    <a:pt x="214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29" name="Line"/>
            <p:cNvSpPr/>
            <p:nvPr/>
          </p:nvSpPr>
          <p:spPr>
            <a:xfrm>
              <a:off x="9936972" y="2218696"/>
              <a:ext cx="139272" cy="26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76" extrusionOk="0">
                  <a:moveTo>
                    <a:pt x="20900" y="4864"/>
                  </a:moveTo>
                  <a:cubicBezTo>
                    <a:pt x="20582" y="4000"/>
                    <a:pt x="20265" y="3136"/>
                    <a:pt x="18518" y="2186"/>
                  </a:cubicBezTo>
                  <a:cubicBezTo>
                    <a:pt x="16771" y="1235"/>
                    <a:pt x="13594" y="199"/>
                    <a:pt x="10576" y="26"/>
                  </a:cubicBezTo>
                  <a:cubicBezTo>
                    <a:pt x="7559" y="-147"/>
                    <a:pt x="4700" y="544"/>
                    <a:pt x="2635" y="2186"/>
                  </a:cubicBezTo>
                  <a:cubicBezTo>
                    <a:pt x="571" y="3827"/>
                    <a:pt x="-700" y="6419"/>
                    <a:pt x="412" y="9184"/>
                  </a:cubicBezTo>
                  <a:cubicBezTo>
                    <a:pt x="1524" y="11949"/>
                    <a:pt x="5018" y="14887"/>
                    <a:pt x="6765" y="16787"/>
                  </a:cubicBezTo>
                  <a:cubicBezTo>
                    <a:pt x="8512" y="18688"/>
                    <a:pt x="8512" y="19552"/>
                    <a:pt x="7876" y="20243"/>
                  </a:cubicBezTo>
                  <a:cubicBezTo>
                    <a:pt x="7241" y="20935"/>
                    <a:pt x="5971" y="21453"/>
                    <a:pt x="4541" y="21367"/>
                  </a:cubicBezTo>
                  <a:cubicBezTo>
                    <a:pt x="3112" y="21280"/>
                    <a:pt x="1524" y="20589"/>
                    <a:pt x="1206" y="18515"/>
                  </a:cubicBezTo>
                  <a:cubicBezTo>
                    <a:pt x="888" y="16442"/>
                    <a:pt x="1841" y="12986"/>
                    <a:pt x="2794" y="9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0" name="Line"/>
            <p:cNvSpPr/>
            <p:nvPr/>
          </p:nvSpPr>
          <p:spPr>
            <a:xfrm>
              <a:off x="10096301" y="2056029"/>
              <a:ext cx="81543" cy="40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7" extrusionOk="0">
                  <a:moveTo>
                    <a:pt x="21336" y="0"/>
                  </a:moveTo>
                  <a:cubicBezTo>
                    <a:pt x="15798" y="4547"/>
                    <a:pt x="10259" y="9095"/>
                    <a:pt x="6659" y="12335"/>
                  </a:cubicBezTo>
                  <a:cubicBezTo>
                    <a:pt x="3059" y="15575"/>
                    <a:pt x="1398" y="17507"/>
                    <a:pt x="567" y="18758"/>
                  </a:cubicBezTo>
                  <a:cubicBezTo>
                    <a:pt x="-264" y="20008"/>
                    <a:pt x="-264" y="20577"/>
                    <a:pt x="1121" y="20975"/>
                  </a:cubicBezTo>
                  <a:cubicBezTo>
                    <a:pt x="2505" y="21373"/>
                    <a:pt x="5274" y="21600"/>
                    <a:pt x="8321" y="21429"/>
                  </a:cubicBezTo>
                  <a:cubicBezTo>
                    <a:pt x="11367" y="21259"/>
                    <a:pt x="14690" y="20691"/>
                    <a:pt x="18013" y="20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1" name="Line"/>
            <p:cNvSpPr/>
            <p:nvPr/>
          </p:nvSpPr>
          <p:spPr>
            <a:xfrm>
              <a:off x="10090836" y="1985048"/>
              <a:ext cx="575958" cy="43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54" extrusionOk="0">
                  <a:moveTo>
                    <a:pt x="1353" y="15545"/>
                  </a:moveTo>
                  <a:cubicBezTo>
                    <a:pt x="720" y="15440"/>
                    <a:pt x="87" y="15334"/>
                    <a:pt x="8" y="15282"/>
                  </a:cubicBezTo>
                  <a:cubicBezTo>
                    <a:pt x="-71" y="15229"/>
                    <a:pt x="404" y="15229"/>
                    <a:pt x="1749" y="15176"/>
                  </a:cubicBezTo>
                  <a:cubicBezTo>
                    <a:pt x="3094" y="15124"/>
                    <a:pt x="5309" y="15018"/>
                    <a:pt x="6615" y="14860"/>
                  </a:cubicBezTo>
                  <a:cubicBezTo>
                    <a:pt x="7920" y="14702"/>
                    <a:pt x="8316" y="14491"/>
                    <a:pt x="8316" y="14386"/>
                  </a:cubicBezTo>
                  <a:cubicBezTo>
                    <a:pt x="8316" y="14281"/>
                    <a:pt x="7920" y="14281"/>
                    <a:pt x="7248" y="14544"/>
                  </a:cubicBezTo>
                  <a:cubicBezTo>
                    <a:pt x="6575" y="14808"/>
                    <a:pt x="5626" y="15334"/>
                    <a:pt x="4993" y="15967"/>
                  </a:cubicBezTo>
                  <a:cubicBezTo>
                    <a:pt x="4360" y="16599"/>
                    <a:pt x="4043" y="17336"/>
                    <a:pt x="3964" y="17969"/>
                  </a:cubicBezTo>
                  <a:cubicBezTo>
                    <a:pt x="3885" y="18601"/>
                    <a:pt x="4043" y="19128"/>
                    <a:pt x="4320" y="19391"/>
                  </a:cubicBezTo>
                  <a:cubicBezTo>
                    <a:pt x="4597" y="19654"/>
                    <a:pt x="4993" y="19654"/>
                    <a:pt x="5388" y="19496"/>
                  </a:cubicBezTo>
                  <a:cubicBezTo>
                    <a:pt x="5784" y="19338"/>
                    <a:pt x="6180" y="19022"/>
                    <a:pt x="6536" y="18653"/>
                  </a:cubicBezTo>
                  <a:cubicBezTo>
                    <a:pt x="6892" y="18285"/>
                    <a:pt x="7208" y="17863"/>
                    <a:pt x="7287" y="18021"/>
                  </a:cubicBezTo>
                  <a:cubicBezTo>
                    <a:pt x="7366" y="18179"/>
                    <a:pt x="7208" y="18917"/>
                    <a:pt x="7406" y="19180"/>
                  </a:cubicBezTo>
                  <a:cubicBezTo>
                    <a:pt x="7604" y="19444"/>
                    <a:pt x="8158" y="19233"/>
                    <a:pt x="9067" y="18127"/>
                  </a:cubicBezTo>
                  <a:cubicBezTo>
                    <a:pt x="9977" y="17020"/>
                    <a:pt x="11243" y="15018"/>
                    <a:pt x="12628" y="12437"/>
                  </a:cubicBezTo>
                  <a:cubicBezTo>
                    <a:pt x="14013" y="9855"/>
                    <a:pt x="15516" y="6694"/>
                    <a:pt x="16347" y="4692"/>
                  </a:cubicBezTo>
                  <a:cubicBezTo>
                    <a:pt x="17177" y="2691"/>
                    <a:pt x="17336" y="1848"/>
                    <a:pt x="17454" y="1163"/>
                  </a:cubicBezTo>
                  <a:cubicBezTo>
                    <a:pt x="17573" y="478"/>
                    <a:pt x="17652" y="-49"/>
                    <a:pt x="17573" y="4"/>
                  </a:cubicBezTo>
                  <a:cubicBezTo>
                    <a:pt x="17494" y="56"/>
                    <a:pt x="17256" y="689"/>
                    <a:pt x="16584" y="2532"/>
                  </a:cubicBezTo>
                  <a:cubicBezTo>
                    <a:pt x="15911" y="4376"/>
                    <a:pt x="14804" y="7432"/>
                    <a:pt x="14013" y="10540"/>
                  </a:cubicBezTo>
                  <a:cubicBezTo>
                    <a:pt x="13221" y="13649"/>
                    <a:pt x="12747" y="16810"/>
                    <a:pt x="12549" y="18653"/>
                  </a:cubicBezTo>
                  <a:cubicBezTo>
                    <a:pt x="12351" y="20497"/>
                    <a:pt x="12430" y="21024"/>
                    <a:pt x="12667" y="21288"/>
                  </a:cubicBezTo>
                  <a:cubicBezTo>
                    <a:pt x="12905" y="21551"/>
                    <a:pt x="13300" y="21551"/>
                    <a:pt x="14092" y="20919"/>
                  </a:cubicBezTo>
                  <a:cubicBezTo>
                    <a:pt x="14883" y="20287"/>
                    <a:pt x="16070" y="19022"/>
                    <a:pt x="16782" y="18127"/>
                  </a:cubicBezTo>
                  <a:cubicBezTo>
                    <a:pt x="17494" y="17231"/>
                    <a:pt x="17731" y="16704"/>
                    <a:pt x="17929" y="16177"/>
                  </a:cubicBezTo>
                  <a:cubicBezTo>
                    <a:pt x="18127" y="15651"/>
                    <a:pt x="18285" y="15124"/>
                    <a:pt x="18166" y="14755"/>
                  </a:cubicBezTo>
                  <a:cubicBezTo>
                    <a:pt x="18048" y="14386"/>
                    <a:pt x="17652" y="14175"/>
                    <a:pt x="17098" y="14544"/>
                  </a:cubicBezTo>
                  <a:cubicBezTo>
                    <a:pt x="16544" y="14913"/>
                    <a:pt x="15832" y="15861"/>
                    <a:pt x="15397" y="16599"/>
                  </a:cubicBezTo>
                  <a:cubicBezTo>
                    <a:pt x="14962" y="17336"/>
                    <a:pt x="14804" y="17863"/>
                    <a:pt x="14725" y="18443"/>
                  </a:cubicBezTo>
                  <a:cubicBezTo>
                    <a:pt x="14645" y="19022"/>
                    <a:pt x="14645" y="19654"/>
                    <a:pt x="14962" y="20076"/>
                  </a:cubicBezTo>
                  <a:cubicBezTo>
                    <a:pt x="15278" y="20497"/>
                    <a:pt x="15911" y="20708"/>
                    <a:pt x="17059" y="20181"/>
                  </a:cubicBezTo>
                  <a:cubicBezTo>
                    <a:pt x="18206" y="19654"/>
                    <a:pt x="19867" y="18390"/>
                    <a:pt x="21529" y="17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2" name="Line"/>
            <p:cNvSpPr/>
            <p:nvPr/>
          </p:nvSpPr>
          <p:spPr>
            <a:xfrm>
              <a:off x="10446874" y="2128773"/>
              <a:ext cx="264370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4" extrusionOk="0">
                  <a:moveTo>
                    <a:pt x="840" y="21204"/>
                  </a:moveTo>
                  <a:cubicBezTo>
                    <a:pt x="325" y="15804"/>
                    <a:pt x="-189" y="10404"/>
                    <a:pt x="68" y="6624"/>
                  </a:cubicBezTo>
                  <a:cubicBezTo>
                    <a:pt x="325" y="2844"/>
                    <a:pt x="1354" y="684"/>
                    <a:pt x="5040" y="144"/>
                  </a:cubicBezTo>
                  <a:cubicBezTo>
                    <a:pt x="8725" y="-396"/>
                    <a:pt x="15068" y="684"/>
                    <a:pt x="21411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3" name="Line"/>
            <p:cNvSpPr/>
            <p:nvPr/>
          </p:nvSpPr>
          <p:spPr>
            <a:xfrm>
              <a:off x="10952493" y="2348129"/>
              <a:ext cx="94243" cy="4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501" extrusionOk="0">
                  <a:moveTo>
                    <a:pt x="9872" y="0"/>
                  </a:moveTo>
                  <a:cubicBezTo>
                    <a:pt x="11751" y="2584"/>
                    <a:pt x="13629" y="5167"/>
                    <a:pt x="15507" y="7855"/>
                  </a:cubicBezTo>
                  <a:cubicBezTo>
                    <a:pt x="17385" y="10542"/>
                    <a:pt x="19264" y="13332"/>
                    <a:pt x="20203" y="15347"/>
                  </a:cubicBezTo>
                  <a:cubicBezTo>
                    <a:pt x="21142" y="17363"/>
                    <a:pt x="21142" y="18603"/>
                    <a:pt x="20203" y="19481"/>
                  </a:cubicBezTo>
                  <a:cubicBezTo>
                    <a:pt x="19264" y="20360"/>
                    <a:pt x="17385" y="20877"/>
                    <a:pt x="14803" y="21187"/>
                  </a:cubicBezTo>
                  <a:cubicBezTo>
                    <a:pt x="12220" y="21497"/>
                    <a:pt x="8933" y="21600"/>
                    <a:pt x="6116" y="21393"/>
                  </a:cubicBezTo>
                  <a:cubicBezTo>
                    <a:pt x="3299" y="21187"/>
                    <a:pt x="951" y="20670"/>
                    <a:pt x="246" y="19481"/>
                  </a:cubicBezTo>
                  <a:cubicBezTo>
                    <a:pt x="-458" y="18293"/>
                    <a:pt x="481" y="16433"/>
                    <a:pt x="1420" y="14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4" name="Line"/>
            <p:cNvSpPr/>
            <p:nvPr/>
          </p:nvSpPr>
          <p:spPr>
            <a:xfrm>
              <a:off x="11016043" y="2208429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5" name="Line"/>
            <p:cNvSpPr/>
            <p:nvPr/>
          </p:nvSpPr>
          <p:spPr>
            <a:xfrm>
              <a:off x="0" y="3156595"/>
              <a:ext cx="246444" cy="68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78" extrusionOk="0">
                  <a:moveTo>
                    <a:pt x="16920" y="922"/>
                  </a:moveTo>
                  <a:cubicBezTo>
                    <a:pt x="16371" y="594"/>
                    <a:pt x="15821" y="265"/>
                    <a:pt x="13625" y="101"/>
                  </a:cubicBezTo>
                  <a:cubicBezTo>
                    <a:pt x="11428" y="-63"/>
                    <a:pt x="7584" y="-63"/>
                    <a:pt x="4838" y="364"/>
                  </a:cubicBezTo>
                  <a:cubicBezTo>
                    <a:pt x="2093" y="790"/>
                    <a:pt x="445" y="1644"/>
                    <a:pt x="79" y="2497"/>
                  </a:cubicBezTo>
                  <a:cubicBezTo>
                    <a:pt x="-287" y="3351"/>
                    <a:pt x="628" y="4204"/>
                    <a:pt x="2733" y="5485"/>
                  </a:cubicBezTo>
                  <a:cubicBezTo>
                    <a:pt x="4838" y="6765"/>
                    <a:pt x="8133" y="8472"/>
                    <a:pt x="9415" y="10015"/>
                  </a:cubicBezTo>
                  <a:cubicBezTo>
                    <a:pt x="10696" y="11558"/>
                    <a:pt x="9964" y="12936"/>
                    <a:pt x="8866" y="13888"/>
                  </a:cubicBezTo>
                  <a:cubicBezTo>
                    <a:pt x="7767" y="14840"/>
                    <a:pt x="6303" y="15366"/>
                    <a:pt x="5021" y="15628"/>
                  </a:cubicBezTo>
                  <a:cubicBezTo>
                    <a:pt x="3740" y="15891"/>
                    <a:pt x="2642" y="15891"/>
                    <a:pt x="1818" y="15759"/>
                  </a:cubicBezTo>
                  <a:cubicBezTo>
                    <a:pt x="994" y="15628"/>
                    <a:pt x="445" y="15366"/>
                    <a:pt x="537" y="15136"/>
                  </a:cubicBezTo>
                  <a:cubicBezTo>
                    <a:pt x="628" y="14906"/>
                    <a:pt x="1360" y="14709"/>
                    <a:pt x="2001" y="14742"/>
                  </a:cubicBezTo>
                  <a:cubicBezTo>
                    <a:pt x="2642" y="14775"/>
                    <a:pt x="3191" y="15037"/>
                    <a:pt x="3557" y="15727"/>
                  </a:cubicBezTo>
                  <a:cubicBezTo>
                    <a:pt x="3923" y="16416"/>
                    <a:pt x="4106" y="17532"/>
                    <a:pt x="4198" y="18484"/>
                  </a:cubicBezTo>
                  <a:cubicBezTo>
                    <a:pt x="4289" y="19436"/>
                    <a:pt x="4289" y="20224"/>
                    <a:pt x="4838" y="20749"/>
                  </a:cubicBezTo>
                  <a:cubicBezTo>
                    <a:pt x="5388" y="21274"/>
                    <a:pt x="6486" y="21537"/>
                    <a:pt x="9323" y="21274"/>
                  </a:cubicBezTo>
                  <a:cubicBezTo>
                    <a:pt x="12160" y="21012"/>
                    <a:pt x="16737" y="20224"/>
                    <a:pt x="21313" y="19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6" name="Line"/>
            <p:cNvSpPr/>
            <p:nvPr/>
          </p:nvSpPr>
          <p:spPr>
            <a:xfrm>
              <a:off x="428512" y="3372596"/>
              <a:ext cx="103682" cy="34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83" extrusionOk="0">
                  <a:moveTo>
                    <a:pt x="21161" y="1867"/>
                  </a:moveTo>
                  <a:cubicBezTo>
                    <a:pt x="21161" y="933"/>
                    <a:pt x="21161" y="0"/>
                    <a:pt x="20945" y="0"/>
                  </a:cubicBezTo>
                  <a:cubicBezTo>
                    <a:pt x="20729" y="0"/>
                    <a:pt x="20297" y="933"/>
                    <a:pt x="17489" y="3933"/>
                  </a:cubicBezTo>
                  <a:cubicBezTo>
                    <a:pt x="14681" y="6933"/>
                    <a:pt x="9497" y="12000"/>
                    <a:pt x="6257" y="14933"/>
                  </a:cubicBezTo>
                  <a:cubicBezTo>
                    <a:pt x="3017" y="17867"/>
                    <a:pt x="1721" y="18667"/>
                    <a:pt x="857" y="19533"/>
                  </a:cubicBezTo>
                  <a:cubicBezTo>
                    <a:pt x="-7" y="20400"/>
                    <a:pt x="-439" y="21333"/>
                    <a:pt x="641" y="21467"/>
                  </a:cubicBezTo>
                  <a:cubicBezTo>
                    <a:pt x="1721" y="21600"/>
                    <a:pt x="4313" y="20933"/>
                    <a:pt x="7985" y="19600"/>
                  </a:cubicBezTo>
                  <a:cubicBezTo>
                    <a:pt x="11657" y="18267"/>
                    <a:pt x="16409" y="16267"/>
                    <a:pt x="21161" y="14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7" name="Line"/>
            <p:cNvSpPr/>
            <p:nvPr/>
          </p:nvSpPr>
          <p:spPr>
            <a:xfrm>
              <a:off x="646493" y="3349689"/>
              <a:ext cx="25401" cy="33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extrusionOk="0">
                  <a:moveTo>
                    <a:pt x="0" y="915"/>
                  </a:moveTo>
                  <a:cubicBezTo>
                    <a:pt x="5400" y="379"/>
                    <a:pt x="10800" y="-158"/>
                    <a:pt x="13500" y="43"/>
                  </a:cubicBezTo>
                  <a:cubicBezTo>
                    <a:pt x="16200" y="244"/>
                    <a:pt x="16200" y="1184"/>
                    <a:pt x="16200" y="4269"/>
                  </a:cubicBezTo>
                  <a:cubicBezTo>
                    <a:pt x="16200" y="7355"/>
                    <a:pt x="16200" y="12587"/>
                    <a:pt x="17100" y="15807"/>
                  </a:cubicBezTo>
                  <a:cubicBezTo>
                    <a:pt x="18000" y="19027"/>
                    <a:pt x="19800" y="20235"/>
                    <a:pt x="2160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8" name="Line"/>
            <p:cNvSpPr/>
            <p:nvPr/>
          </p:nvSpPr>
          <p:spPr>
            <a:xfrm>
              <a:off x="371326" y="3386500"/>
              <a:ext cx="364068" cy="9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extrusionOk="0">
                  <a:moveTo>
                    <a:pt x="1256" y="20847"/>
                  </a:moveTo>
                  <a:cubicBezTo>
                    <a:pt x="628" y="18927"/>
                    <a:pt x="0" y="17007"/>
                    <a:pt x="0" y="15087"/>
                  </a:cubicBezTo>
                  <a:cubicBezTo>
                    <a:pt x="0" y="13167"/>
                    <a:pt x="628" y="11247"/>
                    <a:pt x="2951" y="8367"/>
                  </a:cubicBezTo>
                  <a:cubicBezTo>
                    <a:pt x="5274" y="5487"/>
                    <a:pt x="9293" y="1647"/>
                    <a:pt x="12684" y="447"/>
                  </a:cubicBezTo>
                  <a:cubicBezTo>
                    <a:pt x="16074" y="-753"/>
                    <a:pt x="18837" y="687"/>
                    <a:pt x="21600" y="2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39" name="Line"/>
            <p:cNvSpPr/>
            <p:nvPr/>
          </p:nvSpPr>
          <p:spPr>
            <a:xfrm>
              <a:off x="803362" y="3654684"/>
              <a:ext cx="77304" cy="11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0593" extrusionOk="0">
                  <a:moveTo>
                    <a:pt x="17108" y="272"/>
                  </a:moveTo>
                  <a:cubicBezTo>
                    <a:pt x="14339" y="-101"/>
                    <a:pt x="11570" y="-473"/>
                    <a:pt x="8523" y="1948"/>
                  </a:cubicBezTo>
                  <a:cubicBezTo>
                    <a:pt x="5477" y="4368"/>
                    <a:pt x="2154" y="9582"/>
                    <a:pt x="770" y="13120"/>
                  </a:cubicBezTo>
                  <a:cubicBezTo>
                    <a:pt x="-615" y="16658"/>
                    <a:pt x="-61" y="18520"/>
                    <a:pt x="1877" y="19637"/>
                  </a:cubicBezTo>
                  <a:cubicBezTo>
                    <a:pt x="3816" y="20755"/>
                    <a:pt x="7139" y="21127"/>
                    <a:pt x="10739" y="19451"/>
                  </a:cubicBezTo>
                  <a:cubicBezTo>
                    <a:pt x="14339" y="17775"/>
                    <a:pt x="18216" y="14051"/>
                    <a:pt x="19600" y="11072"/>
                  </a:cubicBezTo>
                  <a:cubicBezTo>
                    <a:pt x="20985" y="8093"/>
                    <a:pt x="19877" y="5858"/>
                    <a:pt x="18216" y="5299"/>
                  </a:cubicBezTo>
                  <a:cubicBezTo>
                    <a:pt x="16554" y="4741"/>
                    <a:pt x="14339" y="5858"/>
                    <a:pt x="12123" y="6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0" name="Line"/>
            <p:cNvSpPr/>
            <p:nvPr/>
          </p:nvSpPr>
          <p:spPr>
            <a:xfrm>
              <a:off x="970343" y="3757829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1" name="Line"/>
            <p:cNvSpPr/>
            <p:nvPr/>
          </p:nvSpPr>
          <p:spPr>
            <a:xfrm>
              <a:off x="1428487" y="3402229"/>
              <a:ext cx="87957" cy="28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3" extrusionOk="0">
                  <a:moveTo>
                    <a:pt x="21371" y="0"/>
                  </a:moveTo>
                  <a:cubicBezTo>
                    <a:pt x="19314" y="3153"/>
                    <a:pt x="17257" y="6307"/>
                    <a:pt x="14171" y="9460"/>
                  </a:cubicBezTo>
                  <a:cubicBezTo>
                    <a:pt x="11085" y="12613"/>
                    <a:pt x="6971" y="15766"/>
                    <a:pt x="4142" y="17895"/>
                  </a:cubicBezTo>
                  <a:cubicBezTo>
                    <a:pt x="1314" y="20023"/>
                    <a:pt x="-229" y="21127"/>
                    <a:pt x="28" y="21364"/>
                  </a:cubicBezTo>
                  <a:cubicBezTo>
                    <a:pt x="285" y="21600"/>
                    <a:pt x="2342" y="20969"/>
                    <a:pt x="4657" y="19945"/>
                  </a:cubicBezTo>
                  <a:cubicBezTo>
                    <a:pt x="6971" y="18920"/>
                    <a:pt x="9542" y="17501"/>
                    <a:pt x="12114" y="16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2" name="Line"/>
            <p:cNvSpPr/>
            <p:nvPr/>
          </p:nvSpPr>
          <p:spPr>
            <a:xfrm>
              <a:off x="1592643" y="3409946"/>
              <a:ext cx="66936" cy="32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9" extrusionOk="0">
                  <a:moveTo>
                    <a:pt x="0" y="2013"/>
                  </a:moveTo>
                  <a:cubicBezTo>
                    <a:pt x="3375" y="1452"/>
                    <a:pt x="6750" y="891"/>
                    <a:pt x="10125" y="470"/>
                  </a:cubicBezTo>
                  <a:cubicBezTo>
                    <a:pt x="13500" y="50"/>
                    <a:pt x="16875" y="-231"/>
                    <a:pt x="18900" y="260"/>
                  </a:cubicBezTo>
                  <a:cubicBezTo>
                    <a:pt x="20925" y="751"/>
                    <a:pt x="21600" y="2013"/>
                    <a:pt x="21262" y="5309"/>
                  </a:cubicBezTo>
                  <a:cubicBezTo>
                    <a:pt x="20925" y="8605"/>
                    <a:pt x="19575" y="13935"/>
                    <a:pt x="18900" y="16951"/>
                  </a:cubicBezTo>
                  <a:cubicBezTo>
                    <a:pt x="18225" y="19966"/>
                    <a:pt x="18225" y="20668"/>
                    <a:pt x="18225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3" name="Line"/>
            <p:cNvSpPr/>
            <p:nvPr/>
          </p:nvSpPr>
          <p:spPr>
            <a:xfrm>
              <a:off x="1407487" y="3402592"/>
              <a:ext cx="375657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16" extrusionOk="0">
                  <a:moveTo>
                    <a:pt x="2229" y="20916"/>
                  </a:moveTo>
                  <a:cubicBezTo>
                    <a:pt x="1264" y="18581"/>
                    <a:pt x="299" y="16246"/>
                    <a:pt x="57" y="14202"/>
                  </a:cubicBezTo>
                  <a:cubicBezTo>
                    <a:pt x="-184" y="12159"/>
                    <a:pt x="299" y="10408"/>
                    <a:pt x="2229" y="7781"/>
                  </a:cubicBezTo>
                  <a:cubicBezTo>
                    <a:pt x="4160" y="5154"/>
                    <a:pt x="7539" y="1651"/>
                    <a:pt x="10978" y="484"/>
                  </a:cubicBezTo>
                  <a:cubicBezTo>
                    <a:pt x="14417" y="-684"/>
                    <a:pt x="17917" y="484"/>
                    <a:pt x="21416" y="1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4" name="Line"/>
            <p:cNvSpPr/>
            <p:nvPr/>
          </p:nvSpPr>
          <p:spPr>
            <a:xfrm>
              <a:off x="1852993" y="3649879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6032"/>
                    <a:pt x="4800" y="12065"/>
                    <a:pt x="8400" y="15665"/>
                  </a:cubicBezTo>
                  <a:cubicBezTo>
                    <a:pt x="12000" y="19265"/>
                    <a:pt x="16800" y="20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5" name="Line"/>
            <p:cNvSpPr/>
            <p:nvPr/>
          </p:nvSpPr>
          <p:spPr>
            <a:xfrm>
              <a:off x="1992693" y="3783229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6" name="Line"/>
            <p:cNvSpPr/>
            <p:nvPr/>
          </p:nvSpPr>
          <p:spPr>
            <a:xfrm>
              <a:off x="2297493" y="380227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7" name="Line"/>
            <p:cNvSpPr/>
            <p:nvPr/>
          </p:nvSpPr>
          <p:spPr>
            <a:xfrm>
              <a:off x="2659443" y="371972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8" name="Line"/>
            <p:cNvSpPr/>
            <p:nvPr/>
          </p:nvSpPr>
          <p:spPr>
            <a:xfrm>
              <a:off x="3015043" y="368797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49" name="Line"/>
            <p:cNvSpPr/>
            <p:nvPr/>
          </p:nvSpPr>
          <p:spPr>
            <a:xfrm>
              <a:off x="3485887" y="3367219"/>
              <a:ext cx="166834" cy="35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83" extrusionOk="0">
                  <a:moveTo>
                    <a:pt x="20940" y="1331"/>
                  </a:moveTo>
                  <a:cubicBezTo>
                    <a:pt x="21210" y="700"/>
                    <a:pt x="21480" y="68"/>
                    <a:pt x="21075" y="5"/>
                  </a:cubicBezTo>
                  <a:cubicBezTo>
                    <a:pt x="20670" y="-58"/>
                    <a:pt x="19590" y="447"/>
                    <a:pt x="17295" y="2784"/>
                  </a:cubicBezTo>
                  <a:cubicBezTo>
                    <a:pt x="15000" y="5121"/>
                    <a:pt x="11490" y="9289"/>
                    <a:pt x="8655" y="12510"/>
                  </a:cubicBezTo>
                  <a:cubicBezTo>
                    <a:pt x="5820" y="15731"/>
                    <a:pt x="3660" y="18005"/>
                    <a:pt x="2175" y="19458"/>
                  </a:cubicBezTo>
                  <a:cubicBezTo>
                    <a:pt x="690" y="20910"/>
                    <a:pt x="-120" y="21542"/>
                    <a:pt x="15" y="21479"/>
                  </a:cubicBezTo>
                  <a:cubicBezTo>
                    <a:pt x="150" y="21416"/>
                    <a:pt x="1230" y="20658"/>
                    <a:pt x="2175" y="20026"/>
                  </a:cubicBezTo>
                  <a:cubicBezTo>
                    <a:pt x="3120" y="19395"/>
                    <a:pt x="3930" y="18889"/>
                    <a:pt x="4740" y="18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0" name="Line"/>
            <p:cNvSpPr/>
            <p:nvPr/>
          </p:nvSpPr>
          <p:spPr>
            <a:xfrm>
              <a:off x="3675443" y="3370914"/>
              <a:ext cx="66951" cy="34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43" extrusionOk="0">
                  <a:moveTo>
                    <a:pt x="0" y="2315"/>
                  </a:moveTo>
                  <a:cubicBezTo>
                    <a:pt x="2700" y="1665"/>
                    <a:pt x="5400" y="1014"/>
                    <a:pt x="8437" y="559"/>
                  </a:cubicBezTo>
                  <a:cubicBezTo>
                    <a:pt x="11475" y="103"/>
                    <a:pt x="14850" y="-157"/>
                    <a:pt x="17212" y="103"/>
                  </a:cubicBezTo>
                  <a:cubicBezTo>
                    <a:pt x="19575" y="363"/>
                    <a:pt x="20925" y="1144"/>
                    <a:pt x="21262" y="3942"/>
                  </a:cubicBezTo>
                  <a:cubicBezTo>
                    <a:pt x="21600" y="6739"/>
                    <a:pt x="20925" y="11554"/>
                    <a:pt x="19912" y="14807"/>
                  </a:cubicBezTo>
                  <a:cubicBezTo>
                    <a:pt x="18900" y="18060"/>
                    <a:pt x="17550" y="19751"/>
                    <a:pt x="162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1" name="Line"/>
            <p:cNvSpPr/>
            <p:nvPr/>
          </p:nvSpPr>
          <p:spPr>
            <a:xfrm>
              <a:off x="3459543" y="3349783"/>
              <a:ext cx="514351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extrusionOk="0">
                  <a:moveTo>
                    <a:pt x="533" y="21153"/>
                  </a:moveTo>
                  <a:cubicBezTo>
                    <a:pt x="267" y="19689"/>
                    <a:pt x="0" y="18224"/>
                    <a:pt x="0" y="16760"/>
                  </a:cubicBezTo>
                  <a:cubicBezTo>
                    <a:pt x="0" y="15295"/>
                    <a:pt x="267" y="13831"/>
                    <a:pt x="1778" y="11085"/>
                  </a:cubicBezTo>
                  <a:cubicBezTo>
                    <a:pt x="3289" y="8339"/>
                    <a:pt x="6044" y="4312"/>
                    <a:pt x="9022" y="2116"/>
                  </a:cubicBezTo>
                  <a:cubicBezTo>
                    <a:pt x="12000" y="-81"/>
                    <a:pt x="15200" y="-447"/>
                    <a:pt x="17333" y="468"/>
                  </a:cubicBezTo>
                  <a:cubicBezTo>
                    <a:pt x="19467" y="1384"/>
                    <a:pt x="20533" y="3580"/>
                    <a:pt x="21600" y="5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2" name="Line"/>
            <p:cNvSpPr/>
            <p:nvPr/>
          </p:nvSpPr>
          <p:spPr>
            <a:xfrm>
              <a:off x="3961193" y="3700679"/>
              <a:ext cx="31246" cy="22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7" extrusionOk="0">
                  <a:moveTo>
                    <a:pt x="0" y="0"/>
                  </a:moveTo>
                  <a:cubicBezTo>
                    <a:pt x="7200" y="5350"/>
                    <a:pt x="14400" y="10701"/>
                    <a:pt x="18000" y="13872"/>
                  </a:cubicBezTo>
                  <a:cubicBezTo>
                    <a:pt x="21600" y="17042"/>
                    <a:pt x="21600" y="18033"/>
                    <a:pt x="20880" y="19024"/>
                  </a:cubicBezTo>
                  <a:cubicBezTo>
                    <a:pt x="20160" y="20015"/>
                    <a:pt x="18720" y="21006"/>
                    <a:pt x="17280" y="21303"/>
                  </a:cubicBezTo>
                  <a:cubicBezTo>
                    <a:pt x="15840" y="21600"/>
                    <a:pt x="14400" y="21204"/>
                    <a:pt x="12960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3" name="Line"/>
            <p:cNvSpPr/>
            <p:nvPr/>
          </p:nvSpPr>
          <p:spPr>
            <a:xfrm>
              <a:off x="3995060" y="3757829"/>
              <a:ext cx="201084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extrusionOk="0">
                  <a:moveTo>
                    <a:pt x="10004" y="0"/>
                  </a:moveTo>
                  <a:cubicBezTo>
                    <a:pt x="6821" y="4387"/>
                    <a:pt x="3638" y="8775"/>
                    <a:pt x="1933" y="11812"/>
                  </a:cubicBezTo>
                  <a:cubicBezTo>
                    <a:pt x="227" y="14850"/>
                    <a:pt x="0" y="16538"/>
                    <a:pt x="0" y="18225"/>
                  </a:cubicBezTo>
                  <a:cubicBezTo>
                    <a:pt x="0" y="19912"/>
                    <a:pt x="227" y="21600"/>
                    <a:pt x="3865" y="21431"/>
                  </a:cubicBezTo>
                  <a:cubicBezTo>
                    <a:pt x="7503" y="21262"/>
                    <a:pt x="14552" y="19237"/>
                    <a:pt x="21600" y="17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4" name="Line"/>
            <p:cNvSpPr/>
            <p:nvPr/>
          </p:nvSpPr>
          <p:spPr>
            <a:xfrm>
              <a:off x="4399343" y="3279839"/>
              <a:ext cx="112935" cy="67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10" extrusionOk="0">
                  <a:moveTo>
                    <a:pt x="0" y="461"/>
                  </a:moveTo>
                  <a:cubicBezTo>
                    <a:pt x="1571" y="191"/>
                    <a:pt x="3142" y="-79"/>
                    <a:pt x="5891" y="22"/>
                  </a:cubicBezTo>
                  <a:cubicBezTo>
                    <a:pt x="8640" y="124"/>
                    <a:pt x="12567" y="596"/>
                    <a:pt x="14924" y="1541"/>
                  </a:cubicBezTo>
                  <a:cubicBezTo>
                    <a:pt x="17280" y="2486"/>
                    <a:pt x="18065" y="3904"/>
                    <a:pt x="16495" y="5186"/>
                  </a:cubicBezTo>
                  <a:cubicBezTo>
                    <a:pt x="14924" y="6469"/>
                    <a:pt x="10996" y="7616"/>
                    <a:pt x="8051" y="8561"/>
                  </a:cubicBezTo>
                  <a:cubicBezTo>
                    <a:pt x="5105" y="9506"/>
                    <a:pt x="3142" y="10249"/>
                    <a:pt x="3927" y="11295"/>
                  </a:cubicBezTo>
                  <a:cubicBezTo>
                    <a:pt x="4713" y="12341"/>
                    <a:pt x="8247" y="13691"/>
                    <a:pt x="11782" y="14974"/>
                  </a:cubicBezTo>
                  <a:cubicBezTo>
                    <a:pt x="15316" y="16256"/>
                    <a:pt x="18851" y="17471"/>
                    <a:pt x="20225" y="18483"/>
                  </a:cubicBezTo>
                  <a:cubicBezTo>
                    <a:pt x="21600" y="19496"/>
                    <a:pt x="20815" y="20306"/>
                    <a:pt x="19636" y="20812"/>
                  </a:cubicBezTo>
                  <a:cubicBezTo>
                    <a:pt x="18458" y="21318"/>
                    <a:pt x="16887" y="21521"/>
                    <a:pt x="15316" y="21352"/>
                  </a:cubicBezTo>
                  <a:cubicBezTo>
                    <a:pt x="13745" y="21184"/>
                    <a:pt x="12175" y="20644"/>
                    <a:pt x="11585" y="20205"/>
                  </a:cubicBezTo>
                  <a:cubicBezTo>
                    <a:pt x="10996" y="19766"/>
                    <a:pt x="11389" y="19429"/>
                    <a:pt x="11782" y="19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5" name="Line"/>
            <p:cNvSpPr/>
            <p:nvPr/>
          </p:nvSpPr>
          <p:spPr>
            <a:xfrm>
              <a:off x="4767643" y="356732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6" name="Line"/>
            <p:cNvSpPr/>
            <p:nvPr/>
          </p:nvSpPr>
          <p:spPr>
            <a:xfrm>
              <a:off x="4780343" y="374512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7" name="Line"/>
            <p:cNvSpPr/>
            <p:nvPr/>
          </p:nvSpPr>
          <p:spPr>
            <a:xfrm>
              <a:off x="5535993" y="3298513"/>
              <a:ext cx="63501" cy="50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269"/>
                  </a:moveTo>
                  <a:cubicBezTo>
                    <a:pt x="0" y="1815"/>
                    <a:pt x="0" y="1361"/>
                    <a:pt x="0" y="908"/>
                  </a:cubicBezTo>
                  <a:cubicBezTo>
                    <a:pt x="0" y="454"/>
                    <a:pt x="0" y="0"/>
                    <a:pt x="1080" y="0"/>
                  </a:cubicBezTo>
                  <a:cubicBezTo>
                    <a:pt x="2160" y="0"/>
                    <a:pt x="4320" y="454"/>
                    <a:pt x="7920" y="2314"/>
                  </a:cubicBezTo>
                  <a:cubicBezTo>
                    <a:pt x="11520" y="4175"/>
                    <a:pt x="16560" y="7442"/>
                    <a:pt x="19080" y="10891"/>
                  </a:cubicBezTo>
                  <a:cubicBezTo>
                    <a:pt x="21600" y="14339"/>
                    <a:pt x="21600" y="179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8" name="Line"/>
            <p:cNvSpPr/>
            <p:nvPr/>
          </p:nvSpPr>
          <p:spPr>
            <a:xfrm>
              <a:off x="5713793" y="3630829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59" name="Line"/>
            <p:cNvSpPr/>
            <p:nvPr/>
          </p:nvSpPr>
          <p:spPr>
            <a:xfrm>
              <a:off x="5694743" y="347207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0" name="Line"/>
            <p:cNvSpPr/>
            <p:nvPr/>
          </p:nvSpPr>
          <p:spPr>
            <a:xfrm>
              <a:off x="5777293" y="3529229"/>
              <a:ext cx="191719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9" extrusionOk="0">
                  <a:moveTo>
                    <a:pt x="0" y="0"/>
                  </a:moveTo>
                  <a:cubicBezTo>
                    <a:pt x="712" y="5400"/>
                    <a:pt x="1424" y="10800"/>
                    <a:pt x="1780" y="14040"/>
                  </a:cubicBezTo>
                  <a:cubicBezTo>
                    <a:pt x="2136" y="17280"/>
                    <a:pt x="2136" y="18360"/>
                    <a:pt x="1899" y="19440"/>
                  </a:cubicBezTo>
                  <a:cubicBezTo>
                    <a:pt x="1662" y="20520"/>
                    <a:pt x="1187" y="21600"/>
                    <a:pt x="831" y="21492"/>
                  </a:cubicBezTo>
                  <a:cubicBezTo>
                    <a:pt x="475" y="21384"/>
                    <a:pt x="237" y="20088"/>
                    <a:pt x="237" y="17712"/>
                  </a:cubicBezTo>
                  <a:cubicBezTo>
                    <a:pt x="237" y="15336"/>
                    <a:pt x="475" y="11880"/>
                    <a:pt x="1068" y="9612"/>
                  </a:cubicBezTo>
                  <a:cubicBezTo>
                    <a:pt x="1662" y="7344"/>
                    <a:pt x="2611" y="6264"/>
                    <a:pt x="3679" y="5616"/>
                  </a:cubicBezTo>
                  <a:cubicBezTo>
                    <a:pt x="4747" y="4968"/>
                    <a:pt x="5934" y="4752"/>
                    <a:pt x="7002" y="5832"/>
                  </a:cubicBezTo>
                  <a:cubicBezTo>
                    <a:pt x="8070" y="6912"/>
                    <a:pt x="9020" y="9288"/>
                    <a:pt x="9495" y="11232"/>
                  </a:cubicBezTo>
                  <a:cubicBezTo>
                    <a:pt x="9969" y="13176"/>
                    <a:pt x="9969" y="14688"/>
                    <a:pt x="10088" y="14796"/>
                  </a:cubicBezTo>
                  <a:cubicBezTo>
                    <a:pt x="10207" y="14904"/>
                    <a:pt x="10444" y="13608"/>
                    <a:pt x="11512" y="11556"/>
                  </a:cubicBezTo>
                  <a:cubicBezTo>
                    <a:pt x="12580" y="9504"/>
                    <a:pt x="14479" y="6696"/>
                    <a:pt x="16141" y="5292"/>
                  </a:cubicBezTo>
                  <a:cubicBezTo>
                    <a:pt x="17802" y="3888"/>
                    <a:pt x="19226" y="3888"/>
                    <a:pt x="20176" y="4428"/>
                  </a:cubicBezTo>
                  <a:cubicBezTo>
                    <a:pt x="21125" y="4968"/>
                    <a:pt x="21600" y="6048"/>
                    <a:pt x="21481" y="8964"/>
                  </a:cubicBezTo>
                  <a:cubicBezTo>
                    <a:pt x="21363" y="11880"/>
                    <a:pt x="20651" y="16632"/>
                    <a:pt x="19938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1" name="Line"/>
            <p:cNvSpPr/>
            <p:nvPr/>
          </p:nvSpPr>
          <p:spPr>
            <a:xfrm>
              <a:off x="6069393" y="359272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2" name="Line"/>
            <p:cNvSpPr/>
            <p:nvPr/>
          </p:nvSpPr>
          <p:spPr>
            <a:xfrm>
              <a:off x="6075743" y="3421279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3" name="Line"/>
            <p:cNvSpPr/>
            <p:nvPr/>
          </p:nvSpPr>
          <p:spPr>
            <a:xfrm>
              <a:off x="6209518" y="3207263"/>
              <a:ext cx="81131" cy="50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27" extrusionOk="0">
                  <a:moveTo>
                    <a:pt x="7991" y="996"/>
                  </a:moveTo>
                  <a:cubicBezTo>
                    <a:pt x="8531" y="458"/>
                    <a:pt x="9071" y="-80"/>
                    <a:pt x="9341" y="10"/>
                  </a:cubicBezTo>
                  <a:cubicBezTo>
                    <a:pt x="9611" y="99"/>
                    <a:pt x="9611" y="816"/>
                    <a:pt x="8801" y="2474"/>
                  </a:cubicBezTo>
                  <a:cubicBezTo>
                    <a:pt x="7991" y="4132"/>
                    <a:pt x="6371" y="6732"/>
                    <a:pt x="4751" y="9510"/>
                  </a:cubicBezTo>
                  <a:cubicBezTo>
                    <a:pt x="3131" y="12288"/>
                    <a:pt x="1511" y="15246"/>
                    <a:pt x="701" y="17083"/>
                  </a:cubicBezTo>
                  <a:cubicBezTo>
                    <a:pt x="-109" y="18921"/>
                    <a:pt x="-109" y="19638"/>
                    <a:pt x="161" y="20220"/>
                  </a:cubicBezTo>
                  <a:cubicBezTo>
                    <a:pt x="431" y="20803"/>
                    <a:pt x="971" y="21251"/>
                    <a:pt x="2591" y="21386"/>
                  </a:cubicBezTo>
                  <a:cubicBezTo>
                    <a:pt x="4211" y="21520"/>
                    <a:pt x="6911" y="21341"/>
                    <a:pt x="10421" y="20669"/>
                  </a:cubicBezTo>
                  <a:cubicBezTo>
                    <a:pt x="13931" y="19996"/>
                    <a:pt x="18251" y="18831"/>
                    <a:pt x="19871" y="17756"/>
                  </a:cubicBezTo>
                  <a:cubicBezTo>
                    <a:pt x="21491" y="16680"/>
                    <a:pt x="20411" y="15694"/>
                    <a:pt x="19331" y="14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4" name="Line"/>
            <p:cNvSpPr/>
            <p:nvPr/>
          </p:nvSpPr>
          <p:spPr>
            <a:xfrm>
              <a:off x="6125412" y="3472079"/>
              <a:ext cx="16623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extrusionOk="0">
                  <a:moveTo>
                    <a:pt x="11630" y="21600"/>
                  </a:moveTo>
                  <a:cubicBezTo>
                    <a:pt x="8622" y="19543"/>
                    <a:pt x="5615" y="17486"/>
                    <a:pt x="3427" y="14914"/>
                  </a:cubicBezTo>
                  <a:cubicBezTo>
                    <a:pt x="1240" y="12343"/>
                    <a:pt x="-127" y="9257"/>
                    <a:pt x="10" y="6686"/>
                  </a:cubicBezTo>
                  <a:cubicBezTo>
                    <a:pt x="146" y="4114"/>
                    <a:pt x="1787" y="2057"/>
                    <a:pt x="5615" y="1029"/>
                  </a:cubicBezTo>
                  <a:cubicBezTo>
                    <a:pt x="9443" y="0"/>
                    <a:pt x="15458" y="0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5" name="Line"/>
            <p:cNvSpPr/>
            <p:nvPr/>
          </p:nvSpPr>
          <p:spPr>
            <a:xfrm>
              <a:off x="6355143" y="348477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6" name="Line"/>
            <p:cNvSpPr/>
            <p:nvPr/>
          </p:nvSpPr>
          <p:spPr>
            <a:xfrm>
              <a:off x="6374193" y="3326029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7" name="Line"/>
            <p:cNvSpPr/>
            <p:nvPr/>
          </p:nvSpPr>
          <p:spPr>
            <a:xfrm>
              <a:off x="6425463" y="3402229"/>
              <a:ext cx="12653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4240" y="0"/>
                  </a:moveTo>
                  <a:cubicBezTo>
                    <a:pt x="3160" y="4235"/>
                    <a:pt x="2080" y="8471"/>
                    <a:pt x="1540" y="11647"/>
                  </a:cubicBezTo>
                  <a:cubicBezTo>
                    <a:pt x="1000" y="14824"/>
                    <a:pt x="1000" y="16941"/>
                    <a:pt x="820" y="18529"/>
                  </a:cubicBezTo>
                  <a:cubicBezTo>
                    <a:pt x="640" y="20118"/>
                    <a:pt x="280" y="21176"/>
                    <a:pt x="100" y="21071"/>
                  </a:cubicBezTo>
                  <a:cubicBezTo>
                    <a:pt x="-80" y="20965"/>
                    <a:pt x="-80" y="19694"/>
                    <a:pt x="640" y="17047"/>
                  </a:cubicBezTo>
                  <a:cubicBezTo>
                    <a:pt x="1360" y="14400"/>
                    <a:pt x="2800" y="10376"/>
                    <a:pt x="4240" y="8047"/>
                  </a:cubicBezTo>
                  <a:cubicBezTo>
                    <a:pt x="5680" y="5718"/>
                    <a:pt x="7120" y="5082"/>
                    <a:pt x="8560" y="5294"/>
                  </a:cubicBezTo>
                  <a:cubicBezTo>
                    <a:pt x="10000" y="5506"/>
                    <a:pt x="11440" y="6565"/>
                    <a:pt x="13600" y="9424"/>
                  </a:cubicBezTo>
                  <a:cubicBezTo>
                    <a:pt x="15760" y="12282"/>
                    <a:pt x="18640" y="16941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8" name="Line"/>
            <p:cNvSpPr/>
            <p:nvPr/>
          </p:nvSpPr>
          <p:spPr>
            <a:xfrm>
              <a:off x="6590093" y="3439198"/>
              <a:ext cx="133351" cy="59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extrusionOk="0">
                  <a:moveTo>
                    <a:pt x="17486" y="2323"/>
                  </a:moveTo>
                  <a:cubicBezTo>
                    <a:pt x="17829" y="1866"/>
                    <a:pt x="18171" y="1410"/>
                    <a:pt x="17829" y="954"/>
                  </a:cubicBezTo>
                  <a:cubicBezTo>
                    <a:pt x="17486" y="497"/>
                    <a:pt x="16457" y="41"/>
                    <a:pt x="14229" y="3"/>
                  </a:cubicBezTo>
                  <a:cubicBezTo>
                    <a:pt x="12000" y="-35"/>
                    <a:pt x="8571" y="345"/>
                    <a:pt x="6000" y="954"/>
                  </a:cubicBezTo>
                  <a:cubicBezTo>
                    <a:pt x="3429" y="1562"/>
                    <a:pt x="1714" y="2399"/>
                    <a:pt x="1371" y="3007"/>
                  </a:cubicBezTo>
                  <a:cubicBezTo>
                    <a:pt x="1029" y="3616"/>
                    <a:pt x="2057" y="3996"/>
                    <a:pt x="3600" y="4148"/>
                  </a:cubicBezTo>
                  <a:cubicBezTo>
                    <a:pt x="5143" y="4300"/>
                    <a:pt x="7200" y="4224"/>
                    <a:pt x="9257" y="3996"/>
                  </a:cubicBezTo>
                  <a:cubicBezTo>
                    <a:pt x="11314" y="3768"/>
                    <a:pt x="13371" y="3388"/>
                    <a:pt x="15257" y="3121"/>
                  </a:cubicBezTo>
                  <a:cubicBezTo>
                    <a:pt x="17143" y="2855"/>
                    <a:pt x="18857" y="2703"/>
                    <a:pt x="19886" y="2817"/>
                  </a:cubicBezTo>
                  <a:cubicBezTo>
                    <a:pt x="20914" y="2931"/>
                    <a:pt x="21257" y="3311"/>
                    <a:pt x="21429" y="4833"/>
                  </a:cubicBezTo>
                  <a:cubicBezTo>
                    <a:pt x="21600" y="6354"/>
                    <a:pt x="21600" y="9016"/>
                    <a:pt x="21600" y="11678"/>
                  </a:cubicBezTo>
                  <a:cubicBezTo>
                    <a:pt x="21600" y="14340"/>
                    <a:pt x="21600" y="17002"/>
                    <a:pt x="21429" y="18523"/>
                  </a:cubicBezTo>
                  <a:cubicBezTo>
                    <a:pt x="21257" y="20044"/>
                    <a:pt x="20914" y="20424"/>
                    <a:pt x="20057" y="20766"/>
                  </a:cubicBezTo>
                  <a:cubicBezTo>
                    <a:pt x="19200" y="21109"/>
                    <a:pt x="17829" y="21413"/>
                    <a:pt x="16114" y="21489"/>
                  </a:cubicBezTo>
                  <a:cubicBezTo>
                    <a:pt x="14400" y="21565"/>
                    <a:pt x="12343" y="21413"/>
                    <a:pt x="9600" y="20310"/>
                  </a:cubicBezTo>
                  <a:cubicBezTo>
                    <a:pt x="6857" y="19207"/>
                    <a:pt x="3429" y="17154"/>
                    <a:pt x="0" y="15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69" name="Line"/>
            <p:cNvSpPr/>
            <p:nvPr/>
          </p:nvSpPr>
          <p:spPr>
            <a:xfrm>
              <a:off x="7567993" y="3548279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0" name="Line"/>
            <p:cNvSpPr/>
            <p:nvPr/>
          </p:nvSpPr>
          <p:spPr>
            <a:xfrm>
              <a:off x="7391664" y="3115351"/>
              <a:ext cx="246180" cy="59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6" extrusionOk="0">
                  <a:moveTo>
                    <a:pt x="14151" y="15153"/>
                  </a:moveTo>
                  <a:cubicBezTo>
                    <a:pt x="14151" y="14389"/>
                    <a:pt x="14151" y="13626"/>
                    <a:pt x="13785" y="13130"/>
                  </a:cubicBezTo>
                  <a:cubicBezTo>
                    <a:pt x="13419" y="12634"/>
                    <a:pt x="12687" y="12405"/>
                    <a:pt x="11039" y="12519"/>
                  </a:cubicBezTo>
                  <a:cubicBezTo>
                    <a:pt x="9392" y="12634"/>
                    <a:pt x="6829" y="13092"/>
                    <a:pt x="4724" y="14466"/>
                  </a:cubicBezTo>
                  <a:cubicBezTo>
                    <a:pt x="2619" y="15840"/>
                    <a:pt x="971" y="18129"/>
                    <a:pt x="331" y="19465"/>
                  </a:cubicBezTo>
                  <a:cubicBezTo>
                    <a:pt x="-310" y="20801"/>
                    <a:pt x="56" y="21182"/>
                    <a:pt x="788" y="21373"/>
                  </a:cubicBezTo>
                  <a:cubicBezTo>
                    <a:pt x="1521" y="21564"/>
                    <a:pt x="2619" y="21564"/>
                    <a:pt x="4998" y="20953"/>
                  </a:cubicBezTo>
                  <a:cubicBezTo>
                    <a:pt x="7378" y="20343"/>
                    <a:pt x="11039" y="19122"/>
                    <a:pt x="13785" y="17175"/>
                  </a:cubicBezTo>
                  <a:cubicBezTo>
                    <a:pt x="16531" y="15229"/>
                    <a:pt x="18361" y="12558"/>
                    <a:pt x="19368" y="9734"/>
                  </a:cubicBezTo>
                  <a:cubicBezTo>
                    <a:pt x="20375" y="6910"/>
                    <a:pt x="20558" y="3933"/>
                    <a:pt x="20649" y="2216"/>
                  </a:cubicBezTo>
                  <a:cubicBezTo>
                    <a:pt x="20741" y="498"/>
                    <a:pt x="20741" y="40"/>
                    <a:pt x="20375" y="2"/>
                  </a:cubicBezTo>
                  <a:cubicBezTo>
                    <a:pt x="20009" y="-36"/>
                    <a:pt x="19276" y="346"/>
                    <a:pt x="18636" y="1948"/>
                  </a:cubicBezTo>
                  <a:cubicBezTo>
                    <a:pt x="17995" y="3551"/>
                    <a:pt x="17446" y="6375"/>
                    <a:pt x="17354" y="9009"/>
                  </a:cubicBezTo>
                  <a:cubicBezTo>
                    <a:pt x="17263" y="11642"/>
                    <a:pt x="17629" y="14084"/>
                    <a:pt x="17812" y="15496"/>
                  </a:cubicBezTo>
                  <a:cubicBezTo>
                    <a:pt x="17995" y="16908"/>
                    <a:pt x="17995" y="17290"/>
                    <a:pt x="18270" y="17633"/>
                  </a:cubicBezTo>
                  <a:cubicBezTo>
                    <a:pt x="18544" y="17977"/>
                    <a:pt x="19093" y="18282"/>
                    <a:pt x="19643" y="18397"/>
                  </a:cubicBezTo>
                  <a:cubicBezTo>
                    <a:pt x="20192" y="18511"/>
                    <a:pt x="20741" y="18435"/>
                    <a:pt x="21290" y="18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1" name="Line"/>
            <p:cNvSpPr/>
            <p:nvPr/>
          </p:nvSpPr>
          <p:spPr>
            <a:xfrm>
              <a:off x="7745793" y="3472079"/>
              <a:ext cx="1" cy="1270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2" name="Line"/>
            <p:cNvSpPr/>
            <p:nvPr/>
          </p:nvSpPr>
          <p:spPr>
            <a:xfrm>
              <a:off x="7750338" y="3374551"/>
              <a:ext cx="58956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061" extrusionOk="0">
                  <a:moveTo>
                    <a:pt x="636" y="20061"/>
                  </a:moveTo>
                  <a:cubicBezTo>
                    <a:pt x="-109" y="12061"/>
                    <a:pt x="-854" y="4061"/>
                    <a:pt x="2498" y="1261"/>
                  </a:cubicBezTo>
                  <a:cubicBezTo>
                    <a:pt x="5849" y="-1539"/>
                    <a:pt x="13298" y="861"/>
                    <a:pt x="20746" y="3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3" name="Line"/>
            <p:cNvSpPr/>
            <p:nvPr/>
          </p:nvSpPr>
          <p:spPr>
            <a:xfrm>
              <a:off x="7838711" y="3403176"/>
              <a:ext cx="110283" cy="29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07" extrusionOk="0">
                  <a:moveTo>
                    <a:pt x="21234" y="1320"/>
                  </a:moveTo>
                  <a:cubicBezTo>
                    <a:pt x="15528" y="702"/>
                    <a:pt x="9823" y="85"/>
                    <a:pt x="6155" y="8"/>
                  </a:cubicBezTo>
                  <a:cubicBezTo>
                    <a:pt x="2487" y="-69"/>
                    <a:pt x="857" y="394"/>
                    <a:pt x="245" y="1860"/>
                  </a:cubicBezTo>
                  <a:cubicBezTo>
                    <a:pt x="-366" y="3325"/>
                    <a:pt x="42" y="5794"/>
                    <a:pt x="2894" y="8417"/>
                  </a:cubicBezTo>
                  <a:cubicBezTo>
                    <a:pt x="5747" y="11040"/>
                    <a:pt x="11045" y="13817"/>
                    <a:pt x="13694" y="15745"/>
                  </a:cubicBezTo>
                  <a:cubicBezTo>
                    <a:pt x="16343" y="17674"/>
                    <a:pt x="16343" y="18754"/>
                    <a:pt x="15528" y="19525"/>
                  </a:cubicBezTo>
                  <a:cubicBezTo>
                    <a:pt x="14713" y="20297"/>
                    <a:pt x="13083" y="20760"/>
                    <a:pt x="11249" y="21068"/>
                  </a:cubicBezTo>
                  <a:cubicBezTo>
                    <a:pt x="9415" y="21377"/>
                    <a:pt x="7377" y="21531"/>
                    <a:pt x="5340" y="20605"/>
                  </a:cubicBezTo>
                  <a:cubicBezTo>
                    <a:pt x="3302" y="19680"/>
                    <a:pt x="1264" y="17674"/>
                    <a:pt x="1264" y="15745"/>
                  </a:cubicBezTo>
                  <a:cubicBezTo>
                    <a:pt x="1264" y="13817"/>
                    <a:pt x="3302" y="11965"/>
                    <a:pt x="5340" y="10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4" name="Line"/>
            <p:cNvSpPr/>
            <p:nvPr/>
          </p:nvSpPr>
          <p:spPr>
            <a:xfrm>
              <a:off x="8034454" y="3167100"/>
              <a:ext cx="111390" cy="48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2" extrusionOk="0">
                  <a:moveTo>
                    <a:pt x="12889" y="1417"/>
                  </a:moveTo>
                  <a:cubicBezTo>
                    <a:pt x="12889" y="665"/>
                    <a:pt x="12889" y="-86"/>
                    <a:pt x="12685" y="8"/>
                  </a:cubicBezTo>
                  <a:cubicBezTo>
                    <a:pt x="12481" y="102"/>
                    <a:pt x="12073" y="1041"/>
                    <a:pt x="10851" y="3060"/>
                  </a:cubicBezTo>
                  <a:cubicBezTo>
                    <a:pt x="9628" y="5079"/>
                    <a:pt x="7590" y="8178"/>
                    <a:pt x="5756" y="11043"/>
                  </a:cubicBezTo>
                  <a:cubicBezTo>
                    <a:pt x="3922" y="13907"/>
                    <a:pt x="2292" y="16537"/>
                    <a:pt x="1273" y="18086"/>
                  </a:cubicBezTo>
                  <a:cubicBezTo>
                    <a:pt x="255" y="19636"/>
                    <a:pt x="-153" y="20105"/>
                    <a:pt x="51" y="20575"/>
                  </a:cubicBezTo>
                  <a:cubicBezTo>
                    <a:pt x="255" y="21044"/>
                    <a:pt x="1070" y="21514"/>
                    <a:pt x="4738" y="21420"/>
                  </a:cubicBezTo>
                  <a:cubicBezTo>
                    <a:pt x="8405" y="21326"/>
                    <a:pt x="14926" y="20669"/>
                    <a:pt x="21447" y="20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5" name="Line"/>
            <p:cNvSpPr/>
            <p:nvPr/>
          </p:nvSpPr>
          <p:spPr>
            <a:xfrm>
              <a:off x="8017821" y="3389529"/>
              <a:ext cx="16612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extrusionOk="0">
                  <a:moveTo>
                    <a:pt x="4990" y="21600"/>
                  </a:moveTo>
                  <a:cubicBezTo>
                    <a:pt x="2830" y="20400"/>
                    <a:pt x="670" y="19200"/>
                    <a:pt x="130" y="17700"/>
                  </a:cubicBezTo>
                  <a:cubicBezTo>
                    <a:pt x="-410" y="16200"/>
                    <a:pt x="670" y="14400"/>
                    <a:pt x="4450" y="11400"/>
                  </a:cubicBezTo>
                  <a:cubicBezTo>
                    <a:pt x="8230" y="8400"/>
                    <a:pt x="14710" y="4200"/>
                    <a:pt x="211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6" name="Line"/>
            <p:cNvSpPr/>
            <p:nvPr/>
          </p:nvSpPr>
          <p:spPr>
            <a:xfrm>
              <a:off x="8234743" y="3402229"/>
              <a:ext cx="107951" cy="22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extrusionOk="0">
                  <a:moveTo>
                    <a:pt x="0" y="0"/>
                  </a:moveTo>
                  <a:cubicBezTo>
                    <a:pt x="5506" y="4800"/>
                    <a:pt x="11012" y="9600"/>
                    <a:pt x="13976" y="12600"/>
                  </a:cubicBezTo>
                  <a:cubicBezTo>
                    <a:pt x="16941" y="15600"/>
                    <a:pt x="17365" y="16800"/>
                    <a:pt x="17153" y="18000"/>
                  </a:cubicBezTo>
                  <a:cubicBezTo>
                    <a:pt x="16941" y="19200"/>
                    <a:pt x="16094" y="20400"/>
                    <a:pt x="14188" y="21000"/>
                  </a:cubicBezTo>
                  <a:cubicBezTo>
                    <a:pt x="12282" y="21600"/>
                    <a:pt x="9318" y="21600"/>
                    <a:pt x="7412" y="21100"/>
                  </a:cubicBezTo>
                  <a:cubicBezTo>
                    <a:pt x="5506" y="20600"/>
                    <a:pt x="4659" y="19600"/>
                    <a:pt x="4235" y="17700"/>
                  </a:cubicBezTo>
                  <a:cubicBezTo>
                    <a:pt x="3812" y="15800"/>
                    <a:pt x="3812" y="13000"/>
                    <a:pt x="6776" y="10800"/>
                  </a:cubicBezTo>
                  <a:cubicBezTo>
                    <a:pt x="9741" y="8600"/>
                    <a:pt x="15671" y="70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7" name="Line"/>
            <p:cNvSpPr/>
            <p:nvPr/>
          </p:nvSpPr>
          <p:spPr>
            <a:xfrm>
              <a:off x="8450643" y="3395879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200" y="5236"/>
                    <a:pt x="10800" y="10473"/>
                    <a:pt x="7200" y="14073"/>
                  </a:cubicBezTo>
                  <a:cubicBezTo>
                    <a:pt x="3600" y="17673"/>
                    <a:pt x="180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8" name="Line"/>
            <p:cNvSpPr/>
            <p:nvPr/>
          </p:nvSpPr>
          <p:spPr>
            <a:xfrm>
              <a:off x="8505530" y="3294279"/>
              <a:ext cx="340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extrusionOk="0">
                  <a:moveTo>
                    <a:pt x="1358" y="21600"/>
                  </a:moveTo>
                  <a:cubicBezTo>
                    <a:pt x="88" y="17018"/>
                    <a:pt x="-1183" y="12436"/>
                    <a:pt x="1993" y="8836"/>
                  </a:cubicBezTo>
                  <a:cubicBezTo>
                    <a:pt x="5170" y="5236"/>
                    <a:pt x="12793" y="2618"/>
                    <a:pt x="20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79" name="Line"/>
            <p:cNvSpPr/>
            <p:nvPr/>
          </p:nvSpPr>
          <p:spPr>
            <a:xfrm>
              <a:off x="8590343" y="3205379"/>
              <a:ext cx="117196" cy="42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7" extrusionOk="0">
                  <a:moveTo>
                    <a:pt x="12729" y="0"/>
                  </a:moveTo>
                  <a:cubicBezTo>
                    <a:pt x="11186" y="3724"/>
                    <a:pt x="9643" y="7448"/>
                    <a:pt x="8293" y="10587"/>
                  </a:cubicBezTo>
                  <a:cubicBezTo>
                    <a:pt x="6943" y="13726"/>
                    <a:pt x="5786" y="16280"/>
                    <a:pt x="4821" y="17929"/>
                  </a:cubicBezTo>
                  <a:cubicBezTo>
                    <a:pt x="3857" y="19578"/>
                    <a:pt x="3086" y="20323"/>
                    <a:pt x="2700" y="20323"/>
                  </a:cubicBezTo>
                  <a:cubicBezTo>
                    <a:pt x="2314" y="20323"/>
                    <a:pt x="2314" y="19578"/>
                    <a:pt x="3471" y="18461"/>
                  </a:cubicBezTo>
                  <a:cubicBezTo>
                    <a:pt x="4629" y="17344"/>
                    <a:pt x="6943" y="15854"/>
                    <a:pt x="8871" y="14843"/>
                  </a:cubicBezTo>
                  <a:cubicBezTo>
                    <a:pt x="10800" y="13833"/>
                    <a:pt x="12343" y="13300"/>
                    <a:pt x="13886" y="13300"/>
                  </a:cubicBezTo>
                  <a:cubicBezTo>
                    <a:pt x="15429" y="13300"/>
                    <a:pt x="16971" y="13833"/>
                    <a:pt x="18321" y="15003"/>
                  </a:cubicBezTo>
                  <a:cubicBezTo>
                    <a:pt x="19671" y="16173"/>
                    <a:pt x="20829" y="17982"/>
                    <a:pt x="21214" y="19153"/>
                  </a:cubicBezTo>
                  <a:cubicBezTo>
                    <a:pt x="21600" y="20323"/>
                    <a:pt x="21214" y="20855"/>
                    <a:pt x="19864" y="21174"/>
                  </a:cubicBezTo>
                  <a:cubicBezTo>
                    <a:pt x="18514" y="21494"/>
                    <a:pt x="16200" y="21600"/>
                    <a:pt x="12729" y="21121"/>
                  </a:cubicBezTo>
                  <a:cubicBezTo>
                    <a:pt x="9257" y="20642"/>
                    <a:pt x="4629" y="19578"/>
                    <a:pt x="2314" y="18833"/>
                  </a:cubicBezTo>
                  <a:cubicBezTo>
                    <a:pt x="0" y="18089"/>
                    <a:pt x="0" y="17663"/>
                    <a:pt x="0" y="17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0" name="Line"/>
            <p:cNvSpPr/>
            <p:nvPr/>
          </p:nvSpPr>
          <p:spPr>
            <a:xfrm>
              <a:off x="8774493" y="3107711"/>
              <a:ext cx="413258" cy="50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40" extrusionOk="0">
                  <a:moveTo>
                    <a:pt x="2645" y="14473"/>
                  </a:moveTo>
                  <a:cubicBezTo>
                    <a:pt x="1763" y="15738"/>
                    <a:pt x="882" y="17003"/>
                    <a:pt x="441" y="17907"/>
                  </a:cubicBezTo>
                  <a:cubicBezTo>
                    <a:pt x="0" y="18811"/>
                    <a:pt x="0" y="19353"/>
                    <a:pt x="0" y="19895"/>
                  </a:cubicBezTo>
                  <a:cubicBezTo>
                    <a:pt x="0" y="20437"/>
                    <a:pt x="0" y="20980"/>
                    <a:pt x="276" y="21251"/>
                  </a:cubicBezTo>
                  <a:cubicBezTo>
                    <a:pt x="551" y="21522"/>
                    <a:pt x="1102" y="21522"/>
                    <a:pt x="1873" y="21115"/>
                  </a:cubicBezTo>
                  <a:cubicBezTo>
                    <a:pt x="2645" y="20709"/>
                    <a:pt x="3637" y="19895"/>
                    <a:pt x="4463" y="19263"/>
                  </a:cubicBezTo>
                  <a:cubicBezTo>
                    <a:pt x="5290" y="18630"/>
                    <a:pt x="5951" y="18178"/>
                    <a:pt x="6282" y="18223"/>
                  </a:cubicBezTo>
                  <a:cubicBezTo>
                    <a:pt x="6612" y="18268"/>
                    <a:pt x="6612" y="18811"/>
                    <a:pt x="6667" y="19308"/>
                  </a:cubicBezTo>
                  <a:cubicBezTo>
                    <a:pt x="6722" y="19805"/>
                    <a:pt x="6833" y="20257"/>
                    <a:pt x="7163" y="20528"/>
                  </a:cubicBezTo>
                  <a:cubicBezTo>
                    <a:pt x="7494" y="20799"/>
                    <a:pt x="8045" y="20889"/>
                    <a:pt x="8761" y="20618"/>
                  </a:cubicBezTo>
                  <a:cubicBezTo>
                    <a:pt x="9478" y="20347"/>
                    <a:pt x="10359" y="19714"/>
                    <a:pt x="11737" y="17817"/>
                  </a:cubicBezTo>
                  <a:cubicBezTo>
                    <a:pt x="13114" y="15919"/>
                    <a:pt x="14988" y="12755"/>
                    <a:pt x="16641" y="9773"/>
                  </a:cubicBezTo>
                  <a:cubicBezTo>
                    <a:pt x="18294" y="6791"/>
                    <a:pt x="19727" y="3989"/>
                    <a:pt x="20553" y="2317"/>
                  </a:cubicBezTo>
                  <a:cubicBezTo>
                    <a:pt x="21380" y="645"/>
                    <a:pt x="21600" y="103"/>
                    <a:pt x="21490" y="12"/>
                  </a:cubicBezTo>
                  <a:cubicBezTo>
                    <a:pt x="21380" y="-78"/>
                    <a:pt x="20939" y="284"/>
                    <a:pt x="20112" y="1865"/>
                  </a:cubicBezTo>
                  <a:cubicBezTo>
                    <a:pt x="19286" y="3447"/>
                    <a:pt x="18073" y="6248"/>
                    <a:pt x="16916" y="9140"/>
                  </a:cubicBezTo>
                  <a:cubicBezTo>
                    <a:pt x="15759" y="12032"/>
                    <a:pt x="14657" y="15015"/>
                    <a:pt x="14106" y="16732"/>
                  </a:cubicBezTo>
                  <a:cubicBezTo>
                    <a:pt x="13555" y="18449"/>
                    <a:pt x="13555" y="18901"/>
                    <a:pt x="13555" y="19353"/>
                  </a:cubicBezTo>
                  <a:cubicBezTo>
                    <a:pt x="13555" y="19805"/>
                    <a:pt x="13555" y="20257"/>
                    <a:pt x="13886" y="20528"/>
                  </a:cubicBezTo>
                  <a:cubicBezTo>
                    <a:pt x="14216" y="20799"/>
                    <a:pt x="14878" y="20889"/>
                    <a:pt x="15814" y="20076"/>
                  </a:cubicBezTo>
                  <a:cubicBezTo>
                    <a:pt x="16751" y="19263"/>
                    <a:pt x="17963" y="17545"/>
                    <a:pt x="19176" y="15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1" name="Line"/>
            <p:cNvSpPr/>
            <p:nvPr/>
          </p:nvSpPr>
          <p:spPr>
            <a:xfrm>
              <a:off x="9060243" y="3348752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1309" y="12302"/>
                    <a:pt x="2618" y="4448"/>
                    <a:pt x="6218" y="1502"/>
                  </a:cubicBezTo>
                  <a:cubicBezTo>
                    <a:pt x="9818" y="-1443"/>
                    <a:pt x="1570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2" name="Line"/>
            <p:cNvSpPr/>
            <p:nvPr/>
          </p:nvSpPr>
          <p:spPr>
            <a:xfrm>
              <a:off x="9187243" y="3408579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3" name="Line"/>
            <p:cNvSpPr/>
            <p:nvPr/>
          </p:nvSpPr>
          <p:spPr>
            <a:xfrm>
              <a:off x="9301543" y="331332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4" name="Line"/>
            <p:cNvSpPr/>
            <p:nvPr/>
          </p:nvSpPr>
          <p:spPr>
            <a:xfrm>
              <a:off x="9314699" y="3433979"/>
              <a:ext cx="132895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89" extrusionOk="0">
                  <a:moveTo>
                    <a:pt x="21190" y="0"/>
                  </a:moveTo>
                  <a:cubicBezTo>
                    <a:pt x="15790" y="1137"/>
                    <a:pt x="10390" y="2274"/>
                    <a:pt x="6678" y="4926"/>
                  </a:cubicBezTo>
                  <a:cubicBezTo>
                    <a:pt x="2965" y="7579"/>
                    <a:pt x="940" y="11747"/>
                    <a:pt x="265" y="14779"/>
                  </a:cubicBezTo>
                  <a:cubicBezTo>
                    <a:pt x="-410" y="17811"/>
                    <a:pt x="265" y="19705"/>
                    <a:pt x="1615" y="20653"/>
                  </a:cubicBezTo>
                  <a:cubicBezTo>
                    <a:pt x="2965" y="21600"/>
                    <a:pt x="4990" y="21600"/>
                    <a:pt x="7352" y="19895"/>
                  </a:cubicBezTo>
                  <a:cubicBezTo>
                    <a:pt x="9715" y="18189"/>
                    <a:pt x="12415" y="14779"/>
                    <a:pt x="13765" y="12126"/>
                  </a:cubicBezTo>
                  <a:cubicBezTo>
                    <a:pt x="15115" y="9474"/>
                    <a:pt x="15115" y="7579"/>
                    <a:pt x="15115" y="5495"/>
                  </a:cubicBezTo>
                  <a:cubicBezTo>
                    <a:pt x="15115" y="3411"/>
                    <a:pt x="15115" y="1137"/>
                    <a:pt x="14946" y="1137"/>
                  </a:cubicBezTo>
                  <a:cubicBezTo>
                    <a:pt x="14777" y="1137"/>
                    <a:pt x="14440" y="3411"/>
                    <a:pt x="14103" y="5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5" name="Line"/>
            <p:cNvSpPr/>
            <p:nvPr/>
          </p:nvSpPr>
          <p:spPr>
            <a:xfrm>
              <a:off x="9441243" y="3429746"/>
              <a:ext cx="135244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extrusionOk="0">
                  <a:moveTo>
                    <a:pt x="0" y="2658"/>
                  </a:moveTo>
                  <a:cubicBezTo>
                    <a:pt x="997" y="1329"/>
                    <a:pt x="1994" y="0"/>
                    <a:pt x="2991" y="0"/>
                  </a:cubicBezTo>
                  <a:cubicBezTo>
                    <a:pt x="3988" y="0"/>
                    <a:pt x="4985" y="1329"/>
                    <a:pt x="5317" y="3323"/>
                  </a:cubicBezTo>
                  <a:cubicBezTo>
                    <a:pt x="5649" y="5317"/>
                    <a:pt x="5317" y="7975"/>
                    <a:pt x="4652" y="10800"/>
                  </a:cubicBezTo>
                  <a:cubicBezTo>
                    <a:pt x="3988" y="13625"/>
                    <a:pt x="2991" y="16615"/>
                    <a:pt x="2658" y="17280"/>
                  </a:cubicBezTo>
                  <a:cubicBezTo>
                    <a:pt x="2326" y="17945"/>
                    <a:pt x="2658" y="16283"/>
                    <a:pt x="3822" y="14123"/>
                  </a:cubicBezTo>
                  <a:cubicBezTo>
                    <a:pt x="4985" y="11963"/>
                    <a:pt x="6978" y="9305"/>
                    <a:pt x="8640" y="7311"/>
                  </a:cubicBezTo>
                  <a:cubicBezTo>
                    <a:pt x="10302" y="5317"/>
                    <a:pt x="11631" y="3988"/>
                    <a:pt x="13791" y="4652"/>
                  </a:cubicBezTo>
                  <a:cubicBezTo>
                    <a:pt x="15951" y="5317"/>
                    <a:pt x="18942" y="7975"/>
                    <a:pt x="20271" y="11132"/>
                  </a:cubicBezTo>
                  <a:cubicBezTo>
                    <a:pt x="21600" y="14289"/>
                    <a:pt x="21268" y="17945"/>
                    <a:pt x="209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6" name="Line"/>
            <p:cNvSpPr/>
            <p:nvPr/>
          </p:nvSpPr>
          <p:spPr>
            <a:xfrm>
              <a:off x="9657143" y="357367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7" name="Line"/>
            <p:cNvSpPr/>
            <p:nvPr/>
          </p:nvSpPr>
          <p:spPr>
            <a:xfrm>
              <a:off x="788593" y="4625550"/>
              <a:ext cx="321451" cy="66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5" extrusionOk="0">
                  <a:moveTo>
                    <a:pt x="21440" y="3751"/>
                  </a:moveTo>
                  <a:cubicBezTo>
                    <a:pt x="21299" y="3069"/>
                    <a:pt x="21158" y="2388"/>
                    <a:pt x="21087" y="1877"/>
                  </a:cubicBezTo>
                  <a:cubicBezTo>
                    <a:pt x="21016" y="1366"/>
                    <a:pt x="21016" y="1025"/>
                    <a:pt x="20805" y="719"/>
                  </a:cubicBezTo>
                  <a:cubicBezTo>
                    <a:pt x="20593" y="412"/>
                    <a:pt x="20169" y="139"/>
                    <a:pt x="19464" y="37"/>
                  </a:cubicBezTo>
                  <a:cubicBezTo>
                    <a:pt x="18758" y="-65"/>
                    <a:pt x="17769" y="3"/>
                    <a:pt x="15722" y="719"/>
                  </a:cubicBezTo>
                  <a:cubicBezTo>
                    <a:pt x="13675" y="1434"/>
                    <a:pt x="10569" y="2797"/>
                    <a:pt x="7887" y="4637"/>
                  </a:cubicBezTo>
                  <a:cubicBezTo>
                    <a:pt x="5205" y="6476"/>
                    <a:pt x="2946" y="8793"/>
                    <a:pt x="1605" y="11144"/>
                  </a:cubicBezTo>
                  <a:cubicBezTo>
                    <a:pt x="264" y="13495"/>
                    <a:pt x="-160" y="15879"/>
                    <a:pt x="52" y="17515"/>
                  </a:cubicBezTo>
                  <a:cubicBezTo>
                    <a:pt x="264" y="19150"/>
                    <a:pt x="1111" y="20036"/>
                    <a:pt x="1746" y="20615"/>
                  </a:cubicBezTo>
                  <a:cubicBezTo>
                    <a:pt x="2381" y="21194"/>
                    <a:pt x="2805" y="21467"/>
                    <a:pt x="4005" y="21501"/>
                  </a:cubicBezTo>
                  <a:cubicBezTo>
                    <a:pt x="5205" y="21535"/>
                    <a:pt x="7181" y="21331"/>
                    <a:pt x="9299" y="20581"/>
                  </a:cubicBezTo>
                  <a:cubicBezTo>
                    <a:pt x="11416" y="19832"/>
                    <a:pt x="13675" y="18537"/>
                    <a:pt x="15016" y="17413"/>
                  </a:cubicBezTo>
                  <a:cubicBezTo>
                    <a:pt x="16358" y="16288"/>
                    <a:pt x="16781" y="15334"/>
                    <a:pt x="16711" y="14755"/>
                  </a:cubicBezTo>
                  <a:cubicBezTo>
                    <a:pt x="16640" y="14176"/>
                    <a:pt x="16075" y="13972"/>
                    <a:pt x="15299" y="13869"/>
                  </a:cubicBezTo>
                  <a:cubicBezTo>
                    <a:pt x="14522" y="13767"/>
                    <a:pt x="13534" y="13767"/>
                    <a:pt x="12758" y="13869"/>
                  </a:cubicBezTo>
                  <a:cubicBezTo>
                    <a:pt x="11981" y="13972"/>
                    <a:pt x="11416" y="14176"/>
                    <a:pt x="11346" y="14585"/>
                  </a:cubicBezTo>
                  <a:cubicBezTo>
                    <a:pt x="11275" y="14994"/>
                    <a:pt x="11699" y="15607"/>
                    <a:pt x="12122" y="16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8" name="Line"/>
            <p:cNvSpPr/>
            <p:nvPr/>
          </p:nvSpPr>
          <p:spPr>
            <a:xfrm>
              <a:off x="1172332" y="5024518"/>
              <a:ext cx="172662" cy="22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59" extrusionOk="0">
                  <a:moveTo>
                    <a:pt x="21487" y="3807"/>
                  </a:moveTo>
                  <a:cubicBezTo>
                    <a:pt x="20960" y="2640"/>
                    <a:pt x="20433" y="1472"/>
                    <a:pt x="18721" y="694"/>
                  </a:cubicBezTo>
                  <a:cubicBezTo>
                    <a:pt x="17009" y="-85"/>
                    <a:pt x="14111" y="-474"/>
                    <a:pt x="10950" y="985"/>
                  </a:cubicBezTo>
                  <a:cubicBezTo>
                    <a:pt x="7789" y="2445"/>
                    <a:pt x="4365" y="5753"/>
                    <a:pt x="2389" y="8964"/>
                  </a:cubicBezTo>
                  <a:cubicBezTo>
                    <a:pt x="414" y="12175"/>
                    <a:pt x="-113" y="15288"/>
                    <a:pt x="19" y="17234"/>
                  </a:cubicBezTo>
                  <a:cubicBezTo>
                    <a:pt x="150" y="19180"/>
                    <a:pt x="941" y="19958"/>
                    <a:pt x="2785" y="20445"/>
                  </a:cubicBezTo>
                  <a:cubicBezTo>
                    <a:pt x="4628" y="20931"/>
                    <a:pt x="7526" y="21126"/>
                    <a:pt x="10292" y="20250"/>
                  </a:cubicBezTo>
                  <a:cubicBezTo>
                    <a:pt x="13058" y="19375"/>
                    <a:pt x="15692" y="17429"/>
                    <a:pt x="17141" y="14899"/>
                  </a:cubicBezTo>
                  <a:cubicBezTo>
                    <a:pt x="18589" y="12369"/>
                    <a:pt x="18853" y="9256"/>
                    <a:pt x="18589" y="7115"/>
                  </a:cubicBezTo>
                  <a:cubicBezTo>
                    <a:pt x="18326" y="4975"/>
                    <a:pt x="17536" y="3807"/>
                    <a:pt x="17799" y="3612"/>
                  </a:cubicBezTo>
                  <a:cubicBezTo>
                    <a:pt x="18063" y="3418"/>
                    <a:pt x="19380" y="4196"/>
                    <a:pt x="20697" y="4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89" name="Line"/>
            <p:cNvSpPr/>
            <p:nvPr/>
          </p:nvSpPr>
          <p:spPr>
            <a:xfrm>
              <a:off x="1470481" y="4584046"/>
              <a:ext cx="405796" cy="64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05" extrusionOk="0">
                  <a:moveTo>
                    <a:pt x="7428" y="17242"/>
                  </a:moveTo>
                  <a:cubicBezTo>
                    <a:pt x="7651" y="16816"/>
                    <a:pt x="7874" y="16389"/>
                    <a:pt x="7651" y="15856"/>
                  </a:cubicBezTo>
                  <a:cubicBezTo>
                    <a:pt x="7428" y="15323"/>
                    <a:pt x="6760" y="14684"/>
                    <a:pt x="5480" y="14648"/>
                  </a:cubicBezTo>
                  <a:cubicBezTo>
                    <a:pt x="4200" y="14613"/>
                    <a:pt x="2307" y="15181"/>
                    <a:pt x="1193" y="16069"/>
                  </a:cubicBezTo>
                  <a:cubicBezTo>
                    <a:pt x="80" y="16958"/>
                    <a:pt x="-254" y="18166"/>
                    <a:pt x="191" y="18912"/>
                  </a:cubicBezTo>
                  <a:cubicBezTo>
                    <a:pt x="637" y="19658"/>
                    <a:pt x="1861" y="19942"/>
                    <a:pt x="3031" y="19693"/>
                  </a:cubicBezTo>
                  <a:cubicBezTo>
                    <a:pt x="4200" y="19444"/>
                    <a:pt x="5313" y="18663"/>
                    <a:pt x="5981" y="18094"/>
                  </a:cubicBezTo>
                  <a:cubicBezTo>
                    <a:pt x="6649" y="17526"/>
                    <a:pt x="6872" y="17171"/>
                    <a:pt x="6983" y="17313"/>
                  </a:cubicBezTo>
                  <a:cubicBezTo>
                    <a:pt x="7094" y="17455"/>
                    <a:pt x="7094" y="18094"/>
                    <a:pt x="7484" y="18698"/>
                  </a:cubicBezTo>
                  <a:cubicBezTo>
                    <a:pt x="7874" y="19302"/>
                    <a:pt x="8653" y="19871"/>
                    <a:pt x="9655" y="20048"/>
                  </a:cubicBezTo>
                  <a:cubicBezTo>
                    <a:pt x="10657" y="20226"/>
                    <a:pt x="11882" y="20013"/>
                    <a:pt x="13330" y="18912"/>
                  </a:cubicBezTo>
                  <a:cubicBezTo>
                    <a:pt x="14777" y="17810"/>
                    <a:pt x="16447" y="15821"/>
                    <a:pt x="17783" y="13476"/>
                  </a:cubicBezTo>
                  <a:cubicBezTo>
                    <a:pt x="19119" y="11131"/>
                    <a:pt x="20121" y="8431"/>
                    <a:pt x="20678" y="6300"/>
                  </a:cubicBezTo>
                  <a:cubicBezTo>
                    <a:pt x="21235" y="4168"/>
                    <a:pt x="21346" y="2605"/>
                    <a:pt x="21346" y="1610"/>
                  </a:cubicBezTo>
                  <a:cubicBezTo>
                    <a:pt x="21346" y="616"/>
                    <a:pt x="21235" y="189"/>
                    <a:pt x="20901" y="47"/>
                  </a:cubicBezTo>
                  <a:cubicBezTo>
                    <a:pt x="20567" y="-95"/>
                    <a:pt x="20010" y="47"/>
                    <a:pt x="19231" y="1006"/>
                  </a:cubicBezTo>
                  <a:cubicBezTo>
                    <a:pt x="18451" y="1966"/>
                    <a:pt x="17449" y="3742"/>
                    <a:pt x="16892" y="5838"/>
                  </a:cubicBezTo>
                  <a:cubicBezTo>
                    <a:pt x="16336" y="7934"/>
                    <a:pt x="16224" y="10350"/>
                    <a:pt x="16503" y="13014"/>
                  </a:cubicBezTo>
                  <a:cubicBezTo>
                    <a:pt x="16781" y="15679"/>
                    <a:pt x="17449" y="18592"/>
                    <a:pt x="18117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0" name="Line"/>
            <p:cNvSpPr/>
            <p:nvPr/>
          </p:nvSpPr>
          <p:spPr>
            <a:xfrm>
              <a:off x="830643" y="5430773"/>
              <a:ext cx="901701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extrusionOk="0">
                  <a:moveTo>
                    <a:pt x="0" y="21391"/>
                  </a:moveTo>
                  <a:cubicBezTo>
                    <a:pt x="2130" y="19117"/>
                    <a:pt x="4259" y="16844"/>
                    <a:pt x="6313" y="13717"/>
                  </a:cubicBezTo>
                  <a:cubicBezTo>
                    <a:pt x="8366" y="10591"/>
                    <a:pt x="10344" y="6612"/>
                    <a:pt x="12270" y="4054"/>
                  </a:cubicBezTo>
                  <a:cubicBezTo>
                    <a:pt x="14197" y="1496"/>
                    <a:pt x="16073" y="359"/>
                    <a:pt x="17620" y="75"/>
                  </a:cubicBezTo>
                  <a:cubicBezTo>
                    <a:pt x="19166" y="-209"/>
                    <a:pt x="20383" y="359"/>
                    <a:pt x="21600" y="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1" name="Line"/>
            <p:cNvSpPr/>
            <p:nvPr/>
          </p:nvSpPr>
          <p:spPr>
            <a:xfrm>
              <a:off x="1173543" y="5472329"/>
              <a:ext cx="501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099" y="18720"/>
                    <a:pt x="6197" y="15840"/>
                    <a:pt x="9797" y="12240"/>
                  </a:cubicBezTo>
                  <a:cubicBezTo>
                    <a:pt x="13397" y="8640"/>
                    <a:pt x="17499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2" name="Line"/>
            <p:cNvSpPr/>
            <p:nvPr/>
          </p:nvSpPr>
          <p:spPr>
            <a:xfrm>
              <a:off x="2081593" y="505957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3" name="Line"/>
            <p:cNvSpPr/>
            <p:nvPr/>
          </p:nvSpPr>
          <p:spPr>
            <a:xfrm>
              <a:off x="2094293" y="525642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4" name="Line"/>
            <p:cNvSpPr/>
            <p:nvPr/>
          </p:nvSpPr>
          <p:spPr>
            <a:xfrm>
              <a:off x="2679673" y="4892363"/>
              <a:ext cx="278221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873" y="5373"/>
                  </a:moveTo>
                  <a:cubicBezTo>
                    <a:pt x="1709" y="3947"/>
                    <a:pt x="1545" y="2522"/>
                    <a:pt x="1545" y="1535"/>
                  </a:cubicBezTo>
                  <a:cubicBezTo>
                    <a:pt x="1545" y="548"/>
                    <a:pt x="1709" y="0"/>
                    <a:pt x="1954" y="219"/>
                  </a:cubicBezTo>
                  <a:cubicBezTo>
                    <a:pt x="2200" y="439"/>
                    <a:pt x="2527" y="1425"/>
                    <a:pt x="2936" y="3618"/>
                  </a:cubicBezTo>
                  <a:cubicBezTo>
                    <a:pt x="3345" y="5811"/>
                    <a:pt x="3836" y="9210"/>
                    <a:pt x="4082" y="12225"/>
                  </a:cubicBezTo>
                  <a:cubicBezTo>
                    <a:pt x="4327" y="15241"/>
                    <a:pt x="4327" y="17872"/>
                    <a:pt x="4245" y="19462"/>
                  </a:cubicBezTo>
                  <a:cubicBezTo>
                    <a:pt x="4164" y="21052"/>
                    <a:pt x="4000" y="21600"/>
                    <a:pt x="3673" y="21600"/>
                  </a:cubicBezTo>
                  <a:cubicBezTo>
                    <a:pt x="3345" y="21600"/>
                    <a:pt x="2854" y="21052"/>
                    <a:pt x="2200" y="20229"/>
                  </a:cubicBezTo>
                  <a:cubicBezTo>
                    <a:pt x="1545" y="19407"/>
                    <a:pt x="727" y="18311"/>
                    <a:pt x="318" y="17488"/>
                  </a:cubicBezTo>
                  <a:cubicBezTo>
                    <a:pt x="-91" y="16666"/>
                    <a:pt x="-91" y="16118"/>
                    <a:pt x="236" y="15679"/>
                  </a:cubicBezTo>
                  <a:cubicBezTo>
                    <a:pt x="564" y="15241"/>
                    <a:pt x="1218" y="14912"/>
                    <a:pt x="3100" y="13760"/>
                  </a:cubicBezTo>
                  <a:cubicBezTo>
                    <a:pt x="4982" y="12609"/>
                    <a:pt x="8091" y="10636"/>
                    <a:pt x="10954" y="8388"/>
                  </a:cubicBezTo>
                  <a:cubicBezTo>
                    <a:pt x="13818" y="6140"/>
                    <a:pt x="16436" y="3618"/>
                    <a:pt x="17827" y="2083"/>
                  </a:cubicBezTo>
                  <a:cubicBezTo>
                    <a:pt x="19218" y="548"/>
                    <a:pt x="19382" y="0"/>
                    <a:pt x="19300" y="0"/>
                  </a:cubicBezTo>
                  <a:cubicBezTo>
                    <a:pt x="19218" y="0"/>
                    <a:pt x="18891" y="548"/>
                    <a:pt x="18645" y="2796"/>
                  </a:cubicBezTo>
                  <a:cubicBezTo>
                    <a:pt x="18400" y="5044"/>
                    <a:pt x="18236" y="8991"/>
                    <a:pt x="18236" y="11622"/>
                  </a:cubicBezTo>
                  <a:cubicBezTo>
                    <a:pt x="18236" y="14254"/>
                    <a:pt x="18400" y="15570"/>
                    <a:pt x="18809" y="16502"/>
                  </a:cubicBezTo>
                  <a:cubicBezTo>
                    <a:pt x="19218" y="17434"/>
                    <a:pt x="19873" y="17982"/>
                    <a:pt x="20364" y="18201"/>
                  </a:cubicBezTo>
                  <a:cubicBezTo>
                    <a:pt x="20854" y="18420"/>
                    <a:pt x="21182" y="18311"/>
                    <a:pt x="21509" y="18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5" name="Line"/>
            <p:cNvSpPr/>
            <p:nvPr/>
          </p:nvSpPr>
          <p:spPr>
            <a:xfrm>
              <a:off x="3006767" y="5110379"/>
              <a:ext cx="85674" cy="13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215" extrusionOk="0">
                  <a:moveTo>
                    <a:pt x="20047" y="0"/>
                  </a:moveTo>
                  <a:cubicBezTo>
                    <a:pt x="13517" y="2743"/>
                    <a:pt x="6987" y="5486"/>
                    <a:pt x="3471" y="8743"/>
                  </a:cubicBezTo>
                  <a:cubicBezTo>
                    <a:pt x="-46" y="12000"/>
                    <a:pt x="-548" y="15771"/>
                    <a:pt x="457" y="18171"/>
                  </a:cubicBezTo>
                  <a:cubicBezTo>
                    <a:pt x="1461" y="20571"/>
                    <a:pt x="3973" y="21600"/>
                    <a:pt x="7740" y="21086"/>
                  </a:cubicBezTo>
                  <a:cubicBezTo>
                    <a:pt x="11508" y="20571"/>
                    <a:pt x="16531" y="18514"/>
                    <a:pt x="18792" y="15257"/>
                  </a:cubicBezTo>
                  <a:cubicBezTo>
                    <a:pt x="21052" y="12000"/>
                    <a:pt x="20550" y="7543"/>
                    <a:pt x="19043" y="4800"/>
                  </a:cubicBezTo>
                  <a:cubicBezTo>
                    <a:pt x="17536" y="2057"/>
                    <a:pt x="15024" y="1029"/>
                    <a:pt x="13015" y="1200"/>
                  </a:cubicBezTo>
                  <a:cubicBezTo>
                    <a:pt x="11005" y="1371"/>
                    <a:pt x="9499" y="2743"/>
                    <a:pt x="7992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6" name="Line"/>
            <p:cNvSpPr/>
            <p:nvPr/>
          </p:nvSpPr>
          <p:spPr>
            <a:xfrm>
              <a:off x="3149336" y="5084979"/>
              <a:ext cx="202258" cy="16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24" extrusionOk="0">
                  <a:moveTo>
                    <a:pt x="1925" y="1662"/>
                  </a:moveTo>
                  <a:cubicBezTo>
                    <a:pt x="1025" y="4985"/>
                    <a:pt x="125" y="8308"/>
                    <a:pt x="12" y="11215"/>
                  </a:cubicBezTo>
                  <a:cubicBezTo>
                    <a:pt x="-100" y="14123"/>
                    <a:pt x="575" y="16615"/>
                    <a:pt x="1475" y="18000"/>
                  </a:cubicBezTo>
                  <a:cubicBezTo>
                    <a:pt x="2375" y="19385"/>
                    <a:pt x="3500" y="19662"/>
                    <a:pt x="4400" y="19246"/>
                  </a:cubicBezTo>
                  <a:cubicBezTo>
                    <a:pt x="5300" y="18831"/>
                    <a:pt x="5975" y="17723"/>
                    <a:pt x="6650" y="17723"/>
                  </a:cubicBezTo>
                  <a:cubicBezTo>
                    <a:pt x="7325" y="17723"/>
                    <a:pt x="8000" y="18831"/>
                    <a:pt x="8787" y="19800"/>
                  </a:cubicBezTo>
                  <a:cubicBezTo>
                    <a:pt x="9575" y="20769"/>
                    <a:pt x="10475" y="21600"/>
                    <a:pt x="12275" y="21046"/>
                  </a:cubicBezTo>
                  <a:cubicBezTo>
                    <a:pt x="14075" y="20492"/>
                    <a:pt x="16775" y="18554"/>
                    <a:pt x="18463" y="14815"/>
                  </a:cubicBezTo>
                  <a:cubicBezTo>
                    <a:pt x="20150" y="11077"/>
                    <a:pt x="20825" y="5538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7" name="Line"/>
            <p:cNvSpPr/>
            <p:nvPr/>
          </p:nvSpPr>
          <p:spPr>
            <a:xfrm>
              <a:off x="3746616" y="4735729"/>
              <a:ext cx="87578" cy="50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93" extrusionOk="0">
                  <a:moveTo>
                    <a:pt x="21279" y="0"/>
                  </a:moveTo>
                  <a:cubicBezTo>
                    <a:pt x="18193" y="1898"/>
                    <a:pt x="15108" y="3796"/>
                    <a:pt x="12793" y="6236"/>
                  </a:cubicBezTo>
                  <a:cubicBezTo>
                    <a:pt x="10479" y="8676"/>
                    <a:pt x="8936" y="11659"/>
                    <a:pt x="6879" y="14008"/>
                  </a:cubicBezTo>
                  <a:cubicBezTo>
                    <a:pt x="4822" y="16358"/>
                    <a:pt x="2250" y="18075"/>
                    <a:pt x="965" y="19250"/>
                  </a:cubicBezTo>
                  <a:cubicBezTo>
                    <a:pt x="-321" y="20425"/>
                    <a:pt x="-321" y="21058"/>
                    <a:pt x="965" y="21329"/>
                  </a:cubicBezTo>
                  <a:cubicBezTo>
                    <a:pt x="2250" y="21600"/>
                    <a:pt x="4822" y="21510"/>
                    <a:pt x="6879" y="21238"/>
                  </a:cubicBezTo>
                  <a:cubicBezTo>
                    <a:pt x="8936" y="20967"/>
                    <a:pt x="10479" y="20515"/>
                    <a:pt x="12022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8" name="Line"/>
            <p:cNvSpPr/>
            <p:nvPr/>
          </p:nvSpPr>
          <p:spPr>
            <a:xfrm>
              <a:off x="3719621" y="5021479"/>
              <a:ext cx="18442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82" extrusionOk="0">
                  <a:moveTo>
                    <a:pt x="2241" y="10800"/>
                  </a:moveTo>
                  <a:cubicBezTo>
                    <a:pt x="1013" y="14400"/>
                    <a:pt x="-214" y="18000"/>
                    <a:pt x="31" y="19800"/>
                  </a:cubicBezTo>
                  <a:cubicBezTo>
                    <a:pt x="277" y="21600"/>
                    <a:pt x="1995" y="21600"/>
                    <a:pt x="5800" y="18000"/>
                  </a:cubicBezTo>
                  <a:cubicBezTo>
                    <a:pt x="9604" y="14400"/>
                    <a:pt x="15495" y="7200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899" name="Line"/>
            <p:cNvSpPr/>
            <p:nvPr/>
          </p:nvSpPr>
          <p:spPr>
            <a:xfrm>
              <a:off x="3891343" y="5002429"/>
              <a:ext cx="131627" cy="15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32" extrusionOk="0">
                  <a:moveTo>
                    <a:pt x="17486" y="0"/>
                  </a:moveTo>
                  <a:cubicBezTo>
                    <a:pt x="12343" y="888"/>
                    <a:pt x="7200" y="1775"/>
                    <a:pt x="4114" y="3699"/>
                  </a:cubicBezTo>
                  <a:cubicBezTo>
                    <a:pt x="1029" y="5622"/>
                    <a:pt x="0" y="8581"/>
                    <a:pt x="0" y="11540"/>
                  </a:cubicBezTo>
                  <a:cubicBezTo>
                    <a:pt x="0" y="14499"/>
                    <a:pt x="1029" y="17458"/>
                    <a:pt x="4114" y="19233"/>
                  </a:cubicBezTo>
                  <a:cubicBezTo>
                    <a:pt x="7200" y="21008"/>
                    <a:pt x="12343" y="21600"/>
                    <a:pt x="15771" y="20416"/>
                  </a:cubicBezTo>
                  <a:cubicBezTo>
                    <a:pt x="19200" y="19233"/>
                    <a:pt x="20914" y="16274"/>
                    <a:pt x="21257" y="14203"/>
                  </a:cubicBezTo>
                  <a:cubicBezTo>
                    <a:pt x="21600" y="12132"/>
                    <a:pt x="20571" y="10948"/>
                    <a:pt x="17829" y="10060"/>
                  </a:cubicBezTo>
                  <a:cubicBezTo>
                    <a:pt x="15086" y="9173"/>
                    <a:pt x="10629" y="8581"/>
                    <a:pt x="6171" y="7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0" name="Line"/>
            <p:cNvSpPr/>
            <p:nvPr/>
          </p:nvSpPr>
          <p:spPr>
            <a:xfrm>
              <a:off x="4580074" y="4999646"/>
              <a:ext cx="193920" cy="20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38" extrusionOk="0">
                  <a:moveTo>
                    <a:pt x="13762" y="13244"/>
                  </a:moveTo>
                  <a:cubicBezTo>
                    <a:pt x="14467" y="12380"/>
                    <a:pt x="15171" y="11516"/>
                    <a:pt x="15288" y="10004"/>
                  </a:cubicBezTo>
                  <a:cubicBezTo>
                    <a:pt x="15406" y="8492"/>
                    <a:pt x="14936" y="6332"/>
                    <a:pt x="13880" y="4388"/>
                  </a:cubicBezTo>
                  <a:cubicBezTo>
                    <a:pt x="12823" y="2444"/>
                    <a:pt x="11180" y="716"/>
                    <a:pt x="9888" y="176"/>
                  </a:cubicBezTo>
                  <a:cubicBezTo>
                    <a:pt x="8597" y="-364"/>
                    <a:pt x="7658" y="284"/>
                    <a:pt x="6132" y="2876"/>
                  </a:cubicBezTo>
                  <a:cubicBezTo>
                    <a:pt x="4606" y="5468"/>
                    <a:pt x="2493" y="10004"/>
                    <a:pt x="1319" y="13028"/>
                  </a:cubicBezTo>
                  <a:cubicBezTo>
                    <a:pt x="145" y="16052"/>
                    <a:pt x="-90" y="17564"/>
                    <a:pt x="27" y="18860"/>
                  </a:cubicBezTo>
                  <a:cubicBezTo>
                    <a:pt x="145" y="20156"/>
                    <a:pt x="614" y="21236"/>
                    <a:pt x="2140" y="20696"/>
                  </a:cubicBezTo>
                  <a:cubicBezTo>
                    <a:pt x="3667" y="20156"/>
                    <a:pt x="6249" y="17996"/>
                    <a:pt x="7775" y="16268"/>
                  </a:cubicBezTo>
                  <a:cubicBezTo>
                    <a:pt x="9301" y="14540"/>
                    <a:pt x="9771" y="13244"/>
                    <a:pt x="10240" y="12056"/>
                  </a:cubicBezTo>
                  <a:cubicBezTo>
                    <a:pt x="10710" y="10868"/>
                    <a:pt x="11180" y="9788"/>
                    <a:pt x="11649" y="10004"/>
                  </a:cubicBezTo>
                  <a:cubicBezTo>
                    <a:pt x="12119" y="10220"/>
                    <a:pt x="12588" y="11732"/>
                    <a:pt x="13058" y="13244"/>
                  </a:cubicBezTo>
                  <a:cubicBezTo>
                    <a:pt x="13527" y="14756"/>
                    <a:pt x="13997" y="16268"/>
                    <a:pt x="14701" y="17564"/>
                  </a:cubicBezTo>
                  <a:cubicBezTo>
                    <a:pt x="15406" y="18860"/>
                    <a:pt x="16345" y="19940"/>
                    <a:pt x="17519" y="20048"/>
                  </a:cubicBezTo>
                  <a:cubicBezTo>
                    <a:pt x="18693" y="20156"/>
                    <a:pt x="20101" y="19292"/>
                    <a:pt x="21510" y="18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1" name="Line"/>
            <p:cNvSpPr/>
            <p:nvPr/>
          </p:nvSpPr>
          <p:spPr>
            <a:xfrm>
              <a:off x="4799393" y="5034796"/>
              <a:ext cx="177801" cy="13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extrusionOk="0">
                  <a:moveTo>
                    <a:pt x="0" y="6677"/>
                  </a:moveTo>
                  <a:cubicBezTo>
                    <a:pt x="514" y="8288"/>
                    <a:pt x="1029" y="9900"/>
                    <a:pt x="1543" y="12318"/>
                  </a:cubicBezTo>
                  <a:cubicBezTo>
                    <a:pt x="2057" y="14736"/>
                    <a:pt x="2571" y="17960"/>
                    <a:pt x="2829" y="18766"/>
                  </a:cubicBezTo>
                  <a:cubicBezTo>
                    <a:pt x="3086" y="19572"/>
                    <a:pt x="3086" y="17960"/>
                    <a:pt x="3600" y="14575"/>
                  </a:cubicBezTo>
                  <a:cubicBezTo>
                    <a:pt x="4114" y="11190"/>
                    <a:pt x="5143" y="6032"/>
                    <a:pt x="6686" y="3130"/>
                  </a:cubicBezTo>
                  <a:cubicBezTo>
                    <a:pt x="8229" y="229"/>
                    <a:pt x="10286" y="-416"/>
                    <a:pt x="11700" y="229"/>
                  </a:cubicBezTo>
                  <a:cubicBezTo>
                    <a:pt x="13114" y="874"/>
                    <a:pt x="13886" y="2808"/>
                    <a:pt x="15429" y="6515"/>
                  </a:cubicBezTo>
                  <a:cubicBezTo>
                    <a:pt x="16971" y="10223"/>
                    <a:pt x="19286" y="15703"/>
                    <a:pt x="21600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2" name="Line"/>
            <p:cNvSpPr/>
            <p:nvPr/>
          </p:nvSpPr>
          <p:spPr>
            <a:xfrm>
              <a:off x="5010123" y="4753649"/>
              <a:ext cx="277796" cy="41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0" extrusionOk="0">
                  <a:moveTo>
                    <a:pt x="8745" y="18573"/>
                  </a:moveTo>
                  <a:cubicBezTo>
                    <a:pt x="8745" y="17471"/>
                    <a:pt x="8745" y="16369"/>
                    <a:pt x="8418" y="15598"/>
                  </a:cubicBezTo>
                  <a:cubicBezTo>
                    <a:pt x="8091" y="14827"/>
                    <a:pt x="7436" y="14386"/>
                    <a:pt x="6291" y="14386"/>
                  </a:cubicBezTo>
                  <a:cubicBezTo>
                    <a:pt x="5145" y="14386"/>
                    <a:pt x="3509" y="14827"/>
                    <a:pt x="2364" y="15653"/>
                  </a:cubicBezTo>
                  <a:cubicBezTo>
                    <a:pt x="1218" y="16480"/>
                    <a:pt x="564" y="17692"/>
                    <a:pt x="236" y="18573"/>
                  </a:cubicBezTo>
                  <a:cubicBezTo>
                    <a:pt x="-91" y="19455"/>
                    <a:pt x="-91" y="20006"/>
                    <a:pt x="318" y="20392"/>
                  </a:cubicBezTo>
                  <a:cubicBezTo>
                    <a:pt x="727" y="20778"/>
                    <a:pt x="1545" y="20998"/>
                    <a:pt x="2282" y="20943"/>
                  </a:cubicBezTo>
                  <a:cubicBezTo>
                    <a:pt x="3018" y="20888"/>
                    <a:pt x="3673" y="20557"/>
                    <a:pt x="4409" y="20116"/>
                  </a:cubicBezTo>
                  <a:cubicBezTo>
                    <a:pt x="5145" y="19676"/>
                    <a:pt x="5964" y="19125"/>
                    <a:pt x="6536" y="19125"/>
                  </a:cubicBezTo>
                  <a:cubicBezTo>
                    <a:pt x="7109" y="19125"/>
                    <a:pt x="7436" y="19676"/>
                    <a:pt x="7845" y="20171"/>
                  </a:cubicBezTo>
                  <a:cubicBezTo>
                    <a:pt x="8254" y="20667"/>
                    <a:pt x="8745" y="21108"/>
                    <a:pt x="9400" y="21329"/>
                  </a:cubicBezTo>
                  <a:cubicBezTo>
                    <a:pt x="10054" y="21549"/>
                    <a:pt x="10873" y="21549"/>
                    <a:pt x="11854" y="20888"/>
                  </a:cubicBezTo>
                  <a:cubicBezTo>
                    <a:pt x="12836" y="20227"/>
                    <a:pt x="13982" y="18904"/>
                    <a:pt x="15127" y="16480"/>
                  </a:cubicBezTo>
                  <a:cubicBezTo>
                    <a:pt x="16273" y="14055"/>
                    <a:pt x="17418" y="10529"/>
                    <a:pt x="18400" y="7773"/>
                  </a:cubicBezTo>
                  <a:cubicBezTo>
                    <a:pt x="19382" y="5018"/>
                    <a:pt x="20200" y="3035"/>
                    <a:pt x="20691" y="1767"/>
                  </a:cubicBezTo>
                  <a:cubicBezTo>
                    <a:pt x="21182" y="500"/>
                    <a:pt x="21345" y="-51"/>
                    <a:pt x="21427" y="4"/>
                  </a:cubicBezTo>
                  <a:cubicBezTo>
                    <a:pt x="21509" y="59"/>
                    <a:pt x="21509" y="720"/>
                    <a:pt x="21264" y="2539"/>
                  </a:cubicBezTo>
                  <a:cubicBezTo>
                    <a:pt x="21018" y="4357"/>
                    <a:pt x="20527" y="7333"/>
                    <a:pt x="20364" y="10198"/>
                  </a:cubicBezTo>
                  <a:cubicBezTo>
                    <a:pt x="20200" y="13063"/>
                    <a:pt x="20364" y="15818"/>
                    <a:pt x="20527" y="18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3" name="Line"/>
            <p:cNvSpPr/>
            <p:nvPr/>
          </p:nvSpPr>
          <p:spPr>
            <a:xfrm>
              <a:off x="5348408" y="4977029"/>
              <a:ext cx="120107" cy="41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80" extrusionOk="0">
                  <a:moveTo>
                    <a:pt x="1722" y="0"/>
                  </a:moveTo>
                  <a:cubicBezTo>
                    <a:pt x="977" y="545"/>
                    <a:pt x="232" y="1091"/>
                    <a:pt x="46" y="1800"/>
                  </a:cubicBezTo>
                  <a:cubicBezTo>
                    <a:pt x="-140" y="2509"/>
                    <a:pt x="232" y="3382"/>
                    <a:pt x="1350" y="3764"/>
                  </a:cubicBezTo>
                  <a:cubicBezTo>
                    <a:pt x="2467" y="4145"/>
                    <a:pt x="4329" y="4036"/>
                    <a:pt x="6750" y="3545"/>
                  </a:cubicBezTo>
                  <a:cubicBezTo>
                    <a:pt x="9170" y="3055"/>
                    <a:pt x="12150" y="2182"/>
                    <a:pt x="14198" y="1527"/>
                  </a:cubicBezTo>
                  <a:cubicBezTo>
                    <a:pt x="16246" y="873"/>
                    <a:pt x="17363" y="436"/>
                    <a:pt x="17922" y="764"/>
                  </a:cubicBezTo>
                  <a:cubicBezTo>
                    <a:pt x="18481" y="1091"/>
                    <a:pt x="18481" y="2182"/>
                    <a:pt x="18853" y="4309"/>
                  </a:cubicBezTo>
                  <a:cubicBezTo>
                    <a:pt x="19226" y="6436"/>
                    <a:pt x="19970" y="9600"/>
                    <a:pt x="20529" y="12327"/>
                  </a:cubicBezTo>
                  <a:cubicBezTo>
                    <a:pt x="21088" y="15055"/>
                    <a:pt x="21460" y="17345"/>
                    <a:pt x="20715" y="18818"/>
                  </a:cubicBezTo>
                  <a:cubicBezTo>
                    <a:pt x="19970" y="20291"/>
                    <a:pt x="18108" y="20945"/>
                    <a:pt x="16246" y="21273"/>
                  </a:cubicBezTo>
                  <a:cubicBezTo>
                    <a:pt x="14384" y="21600"/>
                    <a:pt x="12522" y="21600"/>
                    <a:pt x="10474" y="20836"/>
                  </a:cubicBezTo>
                  <a:cubicBezTo>
                    <a:pt x="8426" y="20073"/>
                    <a:pt x="6191" y="18545"/>
                    <a:pt x="5632" y="16909"/>
                  </a:cubicBezTo>
                  <a:cubicBezTo>
                    <a:pt x="5074" y="15273"/>
                    <a:pt x="6191" y="13527"/>
                    <a:pt x="7308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4" name="Line"/>
            <p:cNvSpPr/>
            <p:nvPr/>
          </p:nvSpPr>
          <p:spPr>
            <a:xfrm>
              <a:off x="5612698" y="4691279"/>
              <a:ext cx="82046" cy="44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7" extrusionOk="0">
                  <a:moveTo>
                    <a:pt x="21468" y="0"/>
                  </a:moveTo>
                  <a:cubicBezTo>
                    <a:pt x="18145" y="1426"/>
                    <a:pt x="14822" y="2853"/>
                    <a:pt x="11499" y="5553"/>
                  </a:cubicBezTo>
                  <a:cubicBezTo>
                    <a:pt x="8176" y="8253"/>
                    <a:pt x="4853" y="12226"/>
                    <a:pt x="2914" y="14672"/>
                  </a:cubicBezTo>
                  <a:cubicBezTo>
                    <a:pt x="976" y="17117"/>
                    <a:pt x="422" y="18034"/>
                    <a:pt x="145" y="18951"/>
                  </a:cubicBezTo>
                  <a:cubicBezTo>
                    <a:pt x="-132" y="19868"/>
                    <a:pt x="-132" y="20785"/>
                    <a:pt x="1253" y="21192"/>
                  </a:cubicBezTo>
                  <a:cubicBezTo>
                    <a:pt x="2637" y="21600"/>
                    <a:pt x="5406" y="21498"/>
                    <a:pt x="7622" y="20887"/>
                  </a:cubicBezTo>
                  <a:cubicBezTo>
                    <a:pt x="9837" y="20275"/>
                    <a:pt x="11499" y="19155"/>
                    <a:pt x="13160" y="18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5" name="Line"/>
            <p:cNvSpPr/>
            <p:nvPr/>
          </p:nvSpPr>
          <p:spPr>
            <a:xfrm>
              <a:off x="5586793" y="490082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6" name="Line"/>
            <p:cNvSpPr/>
            <p:nvPr/>
          </p:nvSpPr>
          <p:spPr>
            <a:xfrm>
              <a:off x="5701093" y="503417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7" name="Line"/>
            <p:cNvSpPr/>
            <p:nvPr/>
          </p:nvSpPr>
          <p:spPr>
            <a:xfrm>
              <a:off x="5783643" y="482462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8" name="Line"/>
            <p:cNvSpPr/>
            <p:nvPr/>
          </p:nvSpPr>
          <p:spPr>
            <a:xfrm>
              <a:off x="5832326" y="4688864"/>
              <a:ext cx="585848" cy="64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07" extrusionOk="0">
                  <a:moveTo>
                    <a:pt x="4757" y="8735"/>
                  </a:moveTo>
                  <a:cubicBezTo>
                    <a:pt x="4445" y="8383"/>
                    <a:pt x="4133" y="8031"/>
                    <a:pt x="3470" y="7961"/>
                  </a:cubicBezTo>
                  <a:cubicBezTo>
                    <a:pt x="2807" y="7890"/>
                    <a:pt x="1794" y="8102"/>
                    <a:pt x="1092" y="8664"/>
                  </a:cubicBezTo>
                  <a:cubicBezTo>
                    <a:pt x="390" y="9227"/>
                    <a:pt x="0" y="10142"/>
                    <a:pt x="0" y="10881"/>
                  </a:cubicBezTo>
                  <a:cubicBezTo>
                    <a:pt x="0" y="11619"/>
                    <a:pt x="390" y="12182"/>
                    <a:pt x="1404" y="12393"/>
                  </a:cubicBezTo>
                  <a:cubicBezTo>
                    <a:pt x="2417" y="12604"/>
                    <a:pt x="4055" y="12464"/>
                    <a:pt x="5069" y="12253"/>
                  </a:cubicBezTo>
                  <a:cubicBezTo>
                    <a:pt x="6082" y="12042"/>
                    <a:pt x="6472" y="11760"/>
                    <a:pt x="6784" y="11479"/>
                  </a:cubicBezTo>
                  <a:cubicBezTo>
                    <a:pt x="7096" y="11197"/>
                    <a:pt x="7330" y="10916"/>
                    <a:pt x="7369" y="10599"/>
                  </a:cubicBezTo>
                  <a:cubicBezTo>
                    <a:pt x="7408" y="10283"/>
                    <a:pt x="7252" y="9931"/>
                    <a:pt x="6979" y="9790"/>
                  </a:cubicBezTo>
                  <a:cubicBezTo>
                    <a:pt x="6706" y="9649"/>
                    <a:pt x="6316" y="9720"/>
                    <a:pt x="5965" y="9896"/>
                  </a:cubicBezTo>
                  <a:cubicBezTo>
                    <a:pt x="5614" y="10072"/>
                    <a:pt x="5303" y="10353"/>
                    <a:pt x="5147" y="10670"/>
                  </a:cubicBezTo>
                  <a:cubicBezTo>
                    <a:pt x="4991" y="10986"/>
                    <a:pt x="4991" y="11338"/>
                    <a:pt x="5147" y="11619"/>
                  </a:cubicBezTo>
                  <a:cubicBezTo>
                    <a:pt x="5303" y="11901"/>
                    <a:pt x="5614" y="12112"/>
                    <a:pt x="6043" y="12042"/>
                  </a:cubicBezTo>
                  <a:cubicBezTo>
                    <a:pt x="6472" y="11971"/>
                    <a:pt x="7018" y="11619"/>
                    <a:pt x="7291" y="11690"/>
                  </a:cubicBezTo>
                  <a:cubicBezTo>
                    <a:pt x="7564" y="11760"/>
                    <a:pt x="7564" y="12253"/>
                    <a:pt x="7759" y="12464"/>
                  </a:cubicBezTo>
                  <a:cubicBezTo>
                    <a:pt x="7954" y="12675"/>
                    <a:pt x="8344" y="12604"/>
                    <a:pt x="9162" y="11690"/>
                  </a:cubicBezTo>
                  <a:cubicBezTo>
                    <a:pt x="9981" y="10775"/>
                    <a:pt x="11229" y="9016"/>
                    <a:pt x="12399" y="7081"/>
                  </a:cubicBezTo>
                  <a:cubicBezTo>
                    <a:pt x="13568" y="5147"/>
                    <a:pt x="14660" y="3036"/>
                    <a:pt x="15206" y="1769"/>
                  </a:cubicBezTo>
                  <a:cubicBezTo>
                    <a:pt x="15752" y="503"/>
                    <a:pt x="15752" y="81"/>
                    <a:pt x="15557" y="10"/>
                  </a:cubicBezTo>
                  <a:cubicBezTo>
                    <a:pt x="15362" y="-60"/>
                    <a:pt x="14972" y="221"/>
                    <a:pt x="14270" y="1558"/>
                  </a:cubicBezTo>
                  <a:cubicBezTo>
                    <a:pt x="13568" y="2895"/>
                    <a:pt x="12555" y="5287"/>
                    <a:pt x="11931" y="7222"/>
                  </a:cubicBezTo>
                  <a:cubicBezTo>
                    <a:pt x="11307" y="9157"/>
                    <a:pt x="11073" y="10634"/>
                    <a:pt x="10995" y="11549"/>
                  </a:cubicBezTo>
                  <a:cubicBezTo>
                    <a:pt x="10917" y="12464"/>
                    <a:pt x="10995" y="12816"/>
                    <a:pt x="11229" y="12991"/>
                  </a:cubicBezTo>
                  <a:cubicBezTo>
                    <a:pt x="11463" y="13167"/>
                    <a:pt x="11853" y="13167"/>
                    <a:pt x="12671" y="12464"/>
                  </a:cubicBezTo>
                  <a:cubicBezTo>
                    <a:pt x="13490" y="11760"/>
                    <a:pt x="14738" y="10353"/>
                    <a:pt x="15908" y="8559"/>
                  </a:cubicBezTo>
                  <a:cubicBezTo>
                    <a:pt x="17077" y="6765"/>
                    <a:pt x="18169" y="4584"/>
                    <a:pt x="18793" y="3282"/>
                  </a:cubicBezTo>
                  <a:cubicBezTo>
                    <a:pt x="19417" y="1980"/>
                    <a:pt x="19573" y="1558"/>
                    <a:pt x="19690" y="1136"/>
                  </a:cubicBezTo>
                  <a:cubicBezTo>
                    <a:pt x="19806" y="714"/>
                    <a:pt x="19884" y="292"/>
                    <a:pt x="19729" y="221"/>
                  </a:cubicBezTo>
                  <a:cubicBezTo>
                    <a:pt x="19573" y="151"/>
                    <a:pt x="19183" y="433"/>
                    <a:pt x="18598" y="1418"/>
                  </a:cubicBezTo>
                  <a:cubicBezTo>
                    <a:pt x="18013" y="2403"/>
                    <a:pt x="17233" y="4091"/>
                    <a:pt x="16726" y="5709"/>
                  </a:cubicBezTo>
                  <a:cubicBezTo>
                    <a:pt x="16219" y="7328"/>
                    <a:pt x="15986" y="8876"/>
                    <a:pt x="15869" y="9825"/>
                  </a:cubicBezTo>
                  <a:cubicBezTo>
                    <a:pt x="15752" y="10775"/>
                    <a:pt x="15752" y="11127"/>
                    <a:pt x="15986" y="11338"/>
                  </a:cubicBezTo>
                  <a:cubicBezTo>
                    <a:pt x="16219" y="11549"/>
                    <a:pt x="16687" y="11619"/>
                    <a:pt x="17194" y="11373"/>
                  </a:cubicBezTo>
                  <a:cubicBezTo>
                    <a:pt x="17701" y="11127"/>
                    <a:pt x="18247" y="10564"/>
                    <a:pt x="18637" y="10107"/>
                  </a:cubicBezTo>
                  <a:cubicBezTo>
                    <a:pt x="19027" y="9649"/>
                    <a:pt x="19261" y="9298"/>
                    <a:pt x="19456" y="8946"/>
                  </a:cubicBezTo>
                  <a:cubicBezTo>
                    <a:pt x="19651" y="8594"/>
                    <a:pt x="19806" y="8242"/>
                    <a:pt x="19690" y="8383"/>
                  </a:cubicBezTo>
                  <a:cubicBezTo>
                    <a:pt x="19573" y="8524"/>
                    <a:pt x="19183" y="9157"/>
                    <a:pt x="18949" y="9755"/>
                  </a:cubicBezTo>
                  <a:cubicBezTo>
                    <a:pt x="18715" y="10353"/>
                    <a:pt x="18637" y="10916"/>
                    <a:pt x="18832" y="11233"/>
                  </a:cubicBezTo>
                  <a:cubicBezTo>
                    <a:pt x="19027" y="11549"/>
                    <a:pt x="19495" y="11619"/>
                    <a:pt x="19845" y="11514"/>
                  </a:cubicBezTo>
                  <a:cubicBezTo>
                    <a:pt x="20196" y="11408"/>
                    <a:pt x="20430" y="11127"/>
                    <a:pt x="20703" y="10846"/>
                  </a:cubicBezTo>
                  <a:cubicBezTo>
                    <a:pt x="20976" y="10564"/>
                    <a:pt x="21288" y="10283"/>
                    <a:pt x="21444" y="10318"/>
                  </a:cubicBezTo>
                  <a:cubicBezTo>
                    <a:pt x="21600" y="10353"/>
                    <a:pt x="21600" y="10705"/>
                    <a:pt x="21561" y="12006"/>
                  </a:cubicBezTo>
                  <a:cubicBezTo>
                    <a:pt x="21522" y="13308"/>
                    <a:pt x="21444" y="15560"/>
                    <a:pt x="21210" y="17213"/>
                  </a:cubicBezTo>
                  <a:cubicBezTo>
                    <a:pt x="20976" y="18866"/>
                    <a:pt x="20586" y="19922"/>
                    <a:pt x="20274" y="20590"/>
                  </a:cubicBezTo>
                  <a:cubicBezTo>
                    <a:pt x="19962" y="21259"/>
                    <a:pt x="19729" y="21540"/>
                    <a:pt x="18949" y="21505"/>
                  </a:cubicBezTo>
                  <a:cubicBezTo>
                    <a:pt x="18169" y="21470"/>
                    <a:pt x="16843" y="21118"/>
                    <a:pt x="15518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09" name="Line"/>
            <p:cNvSpPr/>
            <p:nvPr/>
          </p:nvSpPr>
          <p:spPr>
            <a:xfrm>
              <a:off x="7006930" y="4611238"/>
              <a:ext cx="119241" cy="52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97" extrusionOk="0">
                  <a:moveTo>
                    <a:pt x="20508" y="6403"/>
                  </a:moveTo>
                  <a:cubicBezTo>
                    <a:pt x="20881" y="5102"/>
                    <a:pt x="21253" y="3801"/>
                    <a:pt x="20694" y="2716"/>
                  </a:cubicBezTo>
                  <a:cubicBezTo>
                    <a:pt x="20136" y="1632"/>
                    <a:pt x="18646" y="764"/>
                    <a:pt x="16970" y="331"/>
                  </a:cubicBezTo>
                  <a:cubicBezTo>
                    <a:pt x="15294" y="-103"/>
                    <a:pt x="13432" y="-103"/>
                    <a:pt x="11570" y="287"/>
                  </a:cubicBezTo>
                  <a:cubicBezTo>
                    <a:pt x="9708" y="678"/>
                    <a:pt x="7846" y="1458"/>
                    <a:pt x="5798" y="3584"/>
                  </a:cubicBezTo>
                  <a:cubicBezTo>
                    <a:pt x="3750" y="5709"/>
                    <a:pt x="1515" y="9179"/>
                    <a:pt x="584" y="12389"/>
                  </a:cubicBezTo>
                  <a:cubicBezTo>
                    <a:pt x="-347" y="15598"/>
                    <a:pt x="25" y="18548"/>
                    <a:pt x="398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0" name="Line"/>
            <p:cNvSpPr/>
            <p:nvPr/>
          </p:nvSpPr>
          <p:spPr>
            <a:xfrm>
              <a:off x="6962299" y="4964329"/>
              <a:ext cx="16119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extrusionOk="0">
                  <a:moveTo>
                    <a:pt x="324" y="21600"/>
                  </a:moveTo>
                  <a:cubicBezTo>
                    <a:pt x="44" y="17100"/>
                    <a:pt x="-237" y="12600"/>
                    <a:pt x="324" y="9450"/>
                  </a:cubicBezTo>
                  <a:cubicBezTo>
                    <a:pt x="885" y="6300"/>
                    <a:pt x="2288" y="4500"/>
                    <a:pt x="5934" y="3150"/>
                  </a:cubicBezTo>
                  <a:cubicBezTo>
                    <a:pt x="9581" y="1800"/>
                    <a:pt x="15472" y="900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1" name="Line"/>
            <p:cNvSpPr/>
            <p:nvPr/>
          </p:nvSpPr>
          <p:spPr>
            <a:xfrm>
              <a:off x="7155668" y="4890246"/>
              <a:ext cx="37676" cy="17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6" extrusionOk="0">
                  <a:moveTo>
                    <a:pt x="3359" y="10933"/>
                  </a:moveTo>
                  <a:cubicBezTo>
                    <a:pt x="2159" y="13600"/>
                    <a:pt x="959" y="16267"/>
                    <a:pt x="359" y="18267"/>
                  </a:cubicBezTo>
                  <a:cubicBezTo>
                    <a:pt x="-241" y="20267"/>
                    <a:pt x="-241" y="21600"/>
                    <a:pt x="1559" y="21467"/>
                  </a:cubicBezTo>
                  <a:cubicBezTo>
                    <a:pt x="3359" y="21333"/>
                    <a:pt x="6959" y="19733"/>
                    <a:pt x="9359" y="16267"/>
                  </a:cubicBezTo>
                  <a:cubicBezTo>
                    <a:pt x="11759" y="12800"/>
                    <a:pt x="12959" y="7467"/>
                    <a:pt x="11759" y="4267"/>
                  </a:cubicBezTo>
                  <a:cubicBezTo>
                    <a:pt x="10559" y="1067"/>
                    <a:pt x="6959" y="0"/>
                    <a:pt x="8159" y="0"/>
                  </a:cubicBezTo>
                  <a:cubicBezTo>
                    <a:pt x="9359" y="0"/>
                    <a:pt x="15359" y="1067"/>
                    <a:pt x="21359" y="2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2" name="Line"/>
            <p:cNvSpPr/>
            <p:nvPr/>
          </p:nvSpPr>
          <p:spPr>
            <a:xfrm>
              <a:off x="7211859" y="4913529"/>
              <a:ext cx="127535" cy="15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55" extrusionOk="0">
                  <a:moveTo>
                    <a:pt x="1151" y="0"/>
                  </a:moveTo>
                  <a:cubicBezTo>
                    <a:pt x="1860" y="6000"/>
                    <a:pt x="2568" y="12000"/>
                    <a:pt x="2922" y="15750"/>
                  </a:cubicBezTo>
                  <a:cubicBezTo>
                    <a:pt x="3276" y="19500"/>
                    <a:pt x="3276" y="21000"/>
                    <a:pt x="2568" y="21300"/>
                  </a:cubicBezTo>
                  <a:cubicBezTo>
                    <a:pt x="1860" y="21600"/>
                    <a:pt x="443" y="20700"/>
                    <a:pt x="89" y="17850"/>
                  </a:cubicBezTo>
                  <a:cubicBezTo>
                    <a:pt x="-265" y="15000"/>
                    <a:pt x="443" y="10200"/>
                    <a:pt x="2037" y="6750"/>
                  </a:cubicBezTo>
                  <a:cubicBezTo>
                    <a:pt x="3630" y="3300"/>
                    <a:pt x="6109" y="1200"/>
                    <a:pt x="8942" y="750"/>
                  </a:cubicBezTo>
                  <a:cubicBezTo>
                    <a:pt x="11774" y="300"/>
                    <a:pt x="14961" y="1500"/>
                    <a:pt x="17086" y="4500"/>
                  </a:cubicBezTo>
                  <a:cubicBezTo>
                    <a:pt x="19210" y="7500"/>
                    <a:pt x="20273" y="12300"/>
                    <a:pt x="21335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3" name="Line"/>
            <p:cNvSpPr/>
            <p:nvPr/>
          </p:nvSpPr>
          <p:spPr>
            <a:xfrm>
              <a:off x="7405820" y="4562163"/>
              <a:ext cx="162174" cy="50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2" extrusionOk="0">
                  <a:moveTo>
                    <a:pt x="13919" y="16491"/>
                  </a:moveTo>
                  <a:cubicBezTo>
                    <a:pt x="13919" y="16043"/>
                    <a:pt x="13919" y="15595"/>
                    <a:pt x="12797" y="15371"/>
                  </a:cubicBezTo>
                  <a:cubicBezTo>
                    <a:pt x="11675" y="15147"/>
                    <a:pt x="9431" y="15147"/>
                    <a:pt x="7187" y="15640"/>
                  </a:cubicBezTo>
                  <a:cubicBezTo>
                    <a:pt x="4942" y="16133"/>
                    <a:pt x="2698" y="17119"/>
                    <a:pt x="1436" y="17925"/>
                  </a:cubicBezTo>
                  <a:cubicBezTo>
                    <a:pt x="174" y="18732"/>
                    <a:pt x="-107" y="19359"/>
                    <a:pt x="33" y="19942"/>
                  </a:cubicBezTo>
                  <a:cubicBezTo>
                    <a:pt x="174" y="20524"/>
                    <a:pt x="735" y="21062"/>
                    <a:pt x="1716" y="21331"/>
                  </a:cubicBezTo>
                  <a:cubicBezTo>
                    <a:pt x="2698" y="21600"/>
                    <a:pt x="4101" y="21600"/>
                    <a:pt x="6345" y="20793"/>
                  </a:cubicBezTo>
                  <a:cubicBezTo>
                    <a:pt x="8589" y="19987"/>
                    <a:pt x="11675" y="18373"/>
                    <a:pt x="14059" y="15774"/>
                  </a:cubicBezTo>
                  <a:cubicBezTo>
                    <a:pt x="16444" y="13175"/>
                    <a:pt x="18127" y="9590"/>
                    <a:pt x="18968" y="6946"/>
                  </a:cubicBezTo>
                  <a:cubicBezTo>
                    <a:pt x="19810" y="4302"/>
                    <a:pt x="19810" y="2599"/>
                    <a:pt x="19529" y="1524"/>
                  </a:cubicBezTo>
                  <a:cubicBezTo>
                    <a:pt x="19249" y="448"/>
                    <a:pt x="18688" y="0"/>
                    <a:pt x="18127" y="0"/>
                  </a:cubicBezTo>
                  <a:cubicBezTo>
                    <a:pt x="17566" y="0"/>
                    <a:pt x="17005" y="448"/>
                    <a:pt x="16864" y="2285"/>
                  </a:cubicBezTo>
                  <a:cubicBezTo>
                    <a:pt x="16724" y="4123"/>
                    <a:pt x="17005" y="7349"/>
                    <a:pt x="17285" y="10128"/>
                  </a:cubicBezTo>
                  <a:cubicBezTo>
                    <a:pt x="17566" y="12906"/>
                    <a:pt x="17846" y="15237"/>
                    <a:pt x="18548" y="16581"/>
                  </a:cubicBezTo>
                  <a:cubicBezTo>
                    <a:pt x="19249" y="17925"/>
                    <a:pt x="20371" y="18284"/>
                    <a:pt x="21493" y="1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4" name="Line"/>
            <p:cNvSpPr/>
            <p:nvPr/>
          </p:nvSpPr>
          <p:spPr>
            <a:xfrm>
              <a:off x="8190293" y="4811929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5" name="Line"/>
            <p:cNvSpPr/>
            <p:nvPr/>
          </p:nvSpPr>
          <p:spPr>
            <a:xfrm>
              <a:off x="8195512" y="4576710"/>
              <a:ext cx="464682" cy="42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07" extrusionOk="0">
                  <a:moveTo>
                    <a:pt x="4176" y="4184"/>
                  </a:moveTo>
                  <a:cubicBezTo>
                    <a:pt x="4372" y="3115"/>
                    <a:pt x="4569" y="2046"/>
                    <a:pt x="4716" y="1244"/>
                  </a:cubicBezTo>
                  <a:cubicBezTo>
                    <a:pt x="4863" y="442"/>
                    <a:pt x="4961" y="-93"/>
                    <a:pt x="4961" y="14"/>
                  </a:cubicBezTo>
                  <a:cubicBezTo>
                    <a:pt x="4961" y="121"/>
                    <a:pt x="4863" y="869"/>
                    <a:pt x="4618" y="3168"/>
                  </a:cubicBezTo>
                  <a:cubicBezTo>
                    <a:pt x="4372" y="5467"/>
                    <a:pt x="3979" y="9317"/>
                    <a:pt x="3783" y="12204"/>
                  </a:cubicBezTo>
                  <a:cubicBezTo>
                    <a:pt x="3587" y="15091"/>
                    <a:pt x="3587" y="17016"/>
                    <a:pt x="3587" y="18299"/>
                  </a:cubicBezTo>
                  <a:cubicBezTo>
                    <a:pt x="3587" y="19582"/>
                    <a:pt x="3587" y="20224"/>
                    <a:pt x="3636" y="20277"/>
                  </a:cubicBezTo>
                  <a:cubicBezTo>
                    <a:pt x="3685" y="20331"/>
                    <a:pt x="3783" y="19796"/>
                    <a:pt x="3685" y="18887"/>
                  </a:cubicBezTo>
                  <a:cubicBezTo>
                    <a:pt x="3587" y="17978"/>
                    <a:pt x="3292" y="16695"/>
                    <a:pt x="2850" y="15519"/>
                  </a:cubicBezTo>
                  <a:cubicBezTo>
                    <a:pt x="2409" y="14343"/>
                    <a:pt x="1819" y="13273"/>
                    <a:pt x="1230" y="12578"/>
                  </a:cubicBezTo>
                  <a:cubicBezTo>
                    <a:pt x="641" y="11883"/>
                    <a:pt x="52" y="11562"/>
                    <a:pt x="3" y="11402"/>
                  </a:cubicBezTo>
                  <a:cubicBezTo>
                    <a:pt x="-46" y="11242"/>
                    <a:pt x="445" y="11242"/>
                    <a:pt x="1427" y="10547"/>
                  </a:cubicBezTo>
                  <a:cubicBezTo>
                    <a:pt x="2409" y="9852"/>
                    <a:pt x="3881" y="8461"/>
                    <a:pt x="5403" y="6804"/>
                  </a:cubicBezTo>
                  <a:cubicBezTo>
                    <a:pt x="6925" y="5147"/>
                    <a:pt x="8496" y="3222"/>
                    <a:pt x="9576" y="2046"/>
                  </a:cubicBezTo>
                  <a:cubicBezTo>
                    <a:pt x="10656" y="869"/>
                    <a:pt x="11245" y="442"/>
                    <a:pt x="11539" y="549"/>
                  </a:cubicBezTo>
                  <a:cubicBezTo>
                    <a:pt x="11834" y="656"/>
                    <a:pt x="11834" y="1297"/>
                    <a:pt x="11441" y="3650"/>
                  </a:cubicBezTo>
                  <a:cubicBezTo>
                    <a:pt x="11049" y="6002"/>
                    <a:pt x="10263" y="10065"/>
                    <a:pt x="9625" y="13059"/>
                  </a:cubicBezTo>
                  <a:cubicBezTo>
                    <a:pt x="8987" y="16054"/>
                    <a:pt x="8496" y="17978"/>
                    <a:pt x="8103" y="19208"/>
                  </a:cubicBezTo>
                  <a:cubicBezTo>
                    <a:pt x="7710" y="20438"/>
                    <a:pt x="7416" y="20972"/>
                    <a:pt x="7269" y="20972"/>
                  </a:cubicBezTo>
                  <a:cubicBezTo>
                    <a:pt x="7121" y="20972"/>
                    <a:pt x="7121" y="20438"/>
                    <a:pt x="7465" y="19368"/>
                  </a:cubicBezTo>
                  <a:cubicBezTo>
                    <a:pt x="7809" y="18299"/>
                    <a:pt x="8496" y="16695"/>
                    <a:pt x="8987" y="15679"/>
                  </a:cubicBezTo>
                  <a:cubicBezTo>
                    <a:pt x="9478" y="14663"/>
                    <a:pt x="9772" y="14236"/>
                    <a:pt x="10165" y="13968"/>
                  </a:cubicBezTo>
                  <a:cubicBezTo>
                    <a:pt x="10558" y="13701"/>
                    <a:pt x="11049" y="13594"/>
                    <a:pt x="11441" y="13808"/>
                  </a:cubicBezTo>
                  <a:cubicBezTo>
                    <a:pt x="11834" y="14022"/>
                    <a:pt x="12129" y="14557"/>
                    <a:pt x="12325" y="15145"/>
                  </a:cubicBezTo>
                  <a:cubicBezTo>
                    <a:pt x="12521" y="15733"/>
                    <a:pt x="12619" y="16374"/>
                    <a:pt x="12669" y="16962"/>
                  </a:cubicBezTo>
                  <a:cubicBezTo>
                    <a:pt x="12718" y="17551"/>
                    <a:pt x="12718" y="18085"/>
                    <a:pt x="12914" y="18513"/>
                  </a:cubicBezTo>
                  <a:cubicBezTo>
                    <a:pt x="13110" y="18941"/>
                    <a:pt x="13503" y="19261"/>
                    <a:pt x="13945" y="19261"/>
                  </a:cubicBezTo>
                  <a:cubicBezTo>
                    <a:pt x="14387" y="19261"/>
                    <a:pt x="14878" y="18941"/>
                    <a:pt x="15614" y="17818"/>
                  </a:cubicBezTo>
                  <a:cubicBezTo>
                    <a:pt x="16350" y="16695"/>
                    <a:pt x="17332" y="14770"/>
                    <a:pt x="17872" y="13541"/>
                  </a:cubicBezTo>
                  <a:cubicBezTo>
                    <a:pt x="18412" y="12311"/>
                    <a:pt x="18510" y="11776"/>
                    <a:pt x="18265" y="11669"/>
                  </a:cubicBezTo>
                  <a:cubicBezTo>
                    <a:pt x="18019" y="11562"/>
                    <a:pt x="17430" y="11883"/>
                    <a:pt x="16694" y="12792"/>
                  </a:cubicBezTo>
                  <a:cubicBezTo>
                    <a:pt x="15958" y="13701"/>
                    <a:pt x="15074" y="15198"/>
                    <a:pt x="14730" y="16642"/>
                  </a:cubicBezTo>
                  <a:cubicBezTo>
                    <a:pt x="14387" y="18085"/>
                    <a:pt x="14583" y="19475"/>
                    <a:pt x="15565" y="20331"/>
                  </a:cubicBezTo>
                  <a:cubicBezTo>
                    <a:pt x="16547" y="21186"/>
                    <a:pt x="18314" y="21507"/>
                    <a:pt x="19443" y="21507"/>
                  </a:cubicBezTo>
                  <a:cubicBezTo>
                    <a:pt x="20572" y="21507"/>
                    <a:pt x="21063" y="21186"/>
                    <a:pt x="21554" y="20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6" name="Line"/>
            <p:cNvSpPr/>
            <p:nvPr/>
          </p:nvSpPr>
          <p:spPr>
            <a:xfrm>
              <a:off x="9034843" y="4512348"/>
              <a:ext cx="21680" cy="4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551" extrusionOk="0">
                  <a:moveTo>
                    <a:pt x="5891" y="2585"/>
                  </a:moveTo>
                  <a:cubicBezTo>
                    <a:pt x="3927" y="2058"/>
                    <a:pt x="1964" y="1531"/>
                    <a:pt x="1964" y="1005"/>
                  </a:cubicBezTo>
                  <a:cubicBezTo>
                    <a:pt x="1964" y="478"/>
                    <a:pt x="3927" y="-49"/>
                    <a:pt x="6873" y="4"/>
                  </a:cubicBezTo>
                  <a:cubicBezTo>
                    <a:pt x="9818" y="56"/>
                    <a:pt x="13745" y="689"/>
                    <a:pt x="16691" y="2954"/>
                  </a:cubicBezTo>
                  <a:cubicBezTo>
                    <a:pt x="19636" y="5219"/>
                    <a:pt x="21600" y="9118"/>
                    <a:pt x="18655" y="12490"/>
                  </a:cubicBezTo>
                  <a:cubicBezTo>
                    <a:pt x="15709" y="15861"/>
                    <a:pt x="7855" y="18706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7" name="Line"/>
            <p:cNvSpPr/>
            <p:nvPr/>
          </p:nvSpPr>
          <p:spPr>
            <a:xfrm>
              <a:off x="9120298" y="4659529"/>
              <a:ext cx="41546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3" extrusionOk="0">
                  <a:moveTo>
                    <a:pt x="8238" y="12343"/>
                  </a:moveTo>
                  <a:cubicBezTo>
                    <a:pt x="9318" y="14400"/>
                    <a:pt x="10398" y="16457"/>
                    <a:pt x="9318" y="18206"/>
                  </a:cubicBezTo>
                  <a:cubicBezTo>
                    <a:pt x="8238" y="19954"/>
                    <a:pt x="4998" y="21394"/>
                    <a:pt x="2838" y="21497"/>
                  </a:cubicBezTo>
                  <a:cubicBezTo>
                    <a:pt x="678" y="21600"/>
                    <a:pt x="-402" y="20366"/>
                    <a:pt x="138" y="17383"/>
                  </a:cubicBezTo>
                  <a:cubicBezTo>
                    <a:pt x="678" y="14400"/>
                    <a:pt x="2838" y="9669"/>
                    <a:pt x="6618" y="6480"/>
                  </a:cubicBezTo>
                  <a:cubicBezTo>
                    <a:pt x="10398" y="3291"/>
                    <a:pt x="15798" y="1646"/>
                    <a:pt x="211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8" name="Line"/>
            <p:cNvSpPr/>
            <p:nvPr/>
          </p:nvSpPr>
          <p:spPr>
            <a:xfrm>
              <a:off x="9177454" y="4697629"/>
              <a:ext cx="159267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extrusionOk="0">
                  <a:moveTo>
                    <a:pt x="6430" y="0"/>
                  </a:moveTo>
                  <a:cubicBezTo>
                    <a:pt x="5861" y="2455"/>
                    <a:pt x="5293" y="4909"/>
                    <a:pt x="4867" y="8100"/>
                  </a:cubicBezTo>
                  <a:cubicBezTo>
                    <a:pt x="4440" y="11291"/>
                    <a:pt x="4156" y="15218"/>
                    <a:pt x="3588" y="17795"/>
                  </a:cubicBezTo>
                  <a:cubicBezTo>
                    <a:pt x="3019" y="20373"/>
                    <a:pt x="2167" y="21600"/>
                    <a:pt x="1456" y="21600"/>
                  </a:cubicBezTo>
                  <a:cubicBezTo>
                    <a:pt x="746" y="21600"/>
                    <a:pt x="177" y="20373"/>
                    <a:pt x="35" y="17918"/>
                  </a:cubicBezTo>
                  <a:cubicBezTo>
                    <a:pt x="-107" y="15464"/>
                    <a:pt x="177" y="11782"/>
                    <a:pt x="888" y="9205"/>
                  </a:cubicBezTo>
                  <a:cubicBezTo>
                    <a:pt x="1598" y="6627"/>
                    <a:pt x="2735" y="5155"/>
                    <a:pt x="4156" y="4295"/>
                  </a:cubicBezTo>
                  <a:cubicBezTo>
                    <a:pt x="5577" y="3436"/>
                    <a:pt x="7282" y="3191"/>
                    <a:pt x="8561" y="4418"/>
                  </a:cubicBezTo>
                  <a:cubicBezTo>
                    <a:pt x="9840" y="5645"/>
                    <a:pt x="10693" y="8345"/>
                    <a:pt x="11119" y="10309"/>
                  </a:cubicBezTo>
                  <a:cubicBezTo>
                    <a:pt x="11546" y="12273"/>
                    <a:pt x="11546" y="13500"/>
                    <a:pt x="11688" y="13377"/>
                  </a:cubicBezTo>
                  <a:cubicBezTo>
                    <a:pt x="11830" y="13255"/>
                    <a:pt x="12114" y="11782"/>
                    <a:pt x="12682" y="10432"/>
                  </a:cubicBezTo>
                  <a:cubicBezTo>
                    <a:pt x="13251" y="9082"/>
                    <a:pt x="14104" y="7855"/>
                    <a:pt x="15525" y="6750"/>
                  </a:cubicBezTo>
                  <a:cubicBezTo>
                    <a:pt x="16946" y="5645"/>
                    <a:pt x="18935" y="4664"/>
                    <a:pt x="20072" y="4909"/>
                  </a:cubicBezTo>
                  <a:cubicBezTo>
                    <a:pt x="21209" y="5155"/>
                    <a:pt x="21493" y="6627"/>
                    <a:pt x="21351" y="9327"/>
                  </a:cubicBezTo>
                  <a:cubicBezTo>
                    <a:pt x="21209" y="12027"/>
                    <a:pt x="20640" y="15955"/>
                    <a:pt x="20072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19" name="Line"/>
            <p:cNvSpPr/>
            <p:nvPr/>
          </p:nvSpPr>
          <p:spPr>
            <a:xfrm>
              <a:off x="9393800" y="4754779"/>
              <a:ext cx="1569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20018" y="0"/>
                  </a:moveTo>
                  <a:cubicBezTo>
                    <a:pt x="11918" y="5486"/>
                    <a:pt x="3818" y="10971"/>
                    <a:pt x="1118" y="14571"/>
                  </a:cubicBezTo>
                  <a:cubicBezTo>
                    <a:pt x="-1582" y="18171"/>
                    <a:pt x="1118" y="1988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0" name="Line"/>
            <p:cNvSpPr/>
            <p:nvPr/>
          </p:nvSpPr>
          <p:spPr>
            <a:xfrm>
              <a:off x="9428543" y="4615079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1" name="Line"/>
            <p:cNvSpPr/>
            <p:nvPr/>
          </p:nvSpPr>
          <p:spPr>
            <a:xfrm>
              <a:off x="9506860" y="4462679"/>
              <a:ext cx="67734" cy="42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extrusionOk="0">
                  <a:moveTo>
                    <a:pt x="21600" y="0"/>
                  </a:moveTo>
                  <a:cubicBezTo>
                    <a:pt x="18225" y="2032"/>
                    <a:pt x="14850" y="4063"/>
                    <a:pt x="11475" y="6950"/>
                  </a:cubicBezTo>
                  <a:cubicBezTo>
                    <a:pt x="8100" y="9838"/>
                    <a:pt x="4725" y="13580"/>
                    <a:pt x="2700" y="15933"/>
                  </a:cubicBezTo>
                  <a:cubicBezTo>
                    <a:pt x="675" y="18285"/>
                    <a:pt x="0" y="19248"/>
                    <a:pt x="0" y="19996"/>
                  </a:cubicBezTo>
                  <a:cubicBezTo>
                    <a:pt x="0" y="20745"/>
                    <a:pt x="675" y="21279"/>
                    <a:pt x="2700" y="21440"/>
                  </a:cubicBezTo>
                  <a:cubicBezTo>
                    <a:pt x="4725" y="21600"/>
                    <a:pt x="8100" y="21386"/>
                    <a:pt x="11475" y="20691"/>
                  </a:cubicBezTo>
                  <a:cubicBezTo>
                    <a:pt x="14850" y="19996"/>
                    <a:pt x="18225" y="18820"/>
                    <a:pt x="21600" y="17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2" name="Line"/>
            <p:cNvSpPr/>
            <p:nvPr/>
          </p:nvSpPr>
          <p:spPr>
            <a:xfrm>
              <a:off x="9479343" y="469762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3" name="Line"/>
            <p:cNvSpPr/>
            <p:nvPr/>
          </p:nvSpPr>
          <p:spPr>
            <a:xfrm>
              <a:off x="9606343" y="4703979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4" name="Line"/>
            <p:cNvSpPr/>
            <p:nvPr/>
          </p:nvSpPr>
          <p:spPr>
            <a:xfrm>
              <a:off x="9631743" y="464047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5" name="Line"/>
            <p:cNvSpPr/>
            <p:nvPr/>
          </p:nvSpPr>
          <p:spPr>
            <a:xfrm>
              <a:off x="9666404" y="4678579"/>
              <a:ext cx="111390" cy="1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1" extrusionOk="0">
                  <a:moveTo>
                    <a:pt x="3107" y="0"/>
                  </a:moveTo>
                  <a:cubicBezTo>
                    <a:pt x="2700" y="3551"/>
                    <a:pt x="2292" y="7101"/>
                    <a:pt x="2089" y="10504"/>
                  </a:cubicBezTo>
                  <a:cubicBezTo>
                    <a:pt x="1885" y="13907"/>
                    <a:pt x="1885" y="17162"/>
                    <a:pt x="1477" y="17605"/>
                  </a:cubicBezTo>
                  <a:cubicBezTo>
                    <a:pt x="1070" y="18049"/>
                    <a:pt x="255" y="15682"/>
                    <a:pt x="51" y="12871"/>
                  </a:cubicBezTo>
                  <a:cubicBezTo>
                    <a:pt x="-153" y="10060"/>
                    <a:pt x="255" y="6805"/>
                    <a:pt x="1273" y="4734"/>
                  </a:cubicBezTo>
                  <a:cubicBezTo>
                    <a:pt x="2292" y="2663"/>
                    <a:pt x="3922" y="1775"/>
                    <a:pt x="5349" y="2071"/>
                  </a:cubicBezTo>
                  <a:cubicBezTo>
                    <a:pt x="6775" y="2367"/>
                    <a:pt x="7998" y="3847"/>
                    <a:pt x="8813" y="6658"/>
                  </a:cubicBezTo>
                  <a:cubicBezTo>
                    <a:pt x="9628" y="9468"/>
                    <a:pt x="10036" y="13611"/>
                    <a:pt x="10647" y="16422"/>
                  </a:cubicBezTo>
                  <a:cubicBezTo>
                    <a:pt x="11258" y="19233"/>
                    <a:pt x="12073" y="20712"/>
                    <a:pt x="13907" y="21156"/>
                  </a:cubicBezTo>
                  <a:cubicBezTo>
                    <a:pt x="15741" y="21600"/>
                    <a:pt x="18594" y="21008"/>
                    <a:pt x="21447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6" name="Line"/>
            <p:cNvSpPr/>
            <p:nvPr/>
          </p:nvSpPr>
          <p:spPr>
            <a:xfrm>
              <a:off x="9733343" y="4711655"/>
              <a:ext cx="142378" cy="44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27" extrusionOk="0">
                  <a:moveTo>
                    <a:pt x="20965" y="2370"/>
                  </a:moveTo>
                  <a:cubicBezTo>
                    <a:pt x="21282" y="1863"/>
                    <a:pt x="21600" y="1356"/>
                    <a:pt x="21124" y="950"/>
                  </a:cubicBezTo>
                  <a:cubicBezTo>
                    <a:pt x="20647" y="544"/>
                    <a:pt x="19376" y="240"/>
                    <a:pt x="17788" y="88"/>
                  </a:cubicBezTo>
                  <a:cubicBezTo>
                    <a:pt x="16200" y="-64"/>
                    <a:pt x="14294" y="-64"/>
                    <a:pt x="12388" y="443"/>
                  </a:cubicBezTo>
                  <a:cubicBezTo>
                    <a:pt x="10482" y="950"/>
                    <a:pt x="8576" y="1964"/>
                    <a:pt x="8100" y="2674"/>
                  </a:cubicBezTo>
                  <a:cubicBezTo>
                    <a:pt x="7624" y="3384"/>
                    <a:pt x="8576" y="3790"/>
                    <a:pt x="10006" y="3840"/>
                  </a:cubicBezTo>
                  <a:cubicBezTo>
                    <a:pt x="11435" y="3891"/>
                    <a:pt x="13341" y="3587"/>
                    <a:pt x="15088" y="3333"/>
                  </a:cubicBezTo>
                  <a:cubicBezTo>
                    <a:pt x="16835" y="3080"/>
                    <a:pt x="18424" y="2877"/>
                    <a:pt x="19218" y="3080"/>
                  </a:cubicBezTo>
                  <a:cubicBezTo>
                    <a:pt x="20012" y="3282"/>
                    <a:pt x="20012" y="3891"/>
                    <a:pt x="20171" y="6223"/>
                  </a:cubicBezTo>
                  <a:cubicBezTo>
                    <a:pt x="20329" y="8556"/>
                    <a:pt x="20647" y="12612"/>
                    <a:pt x="20488" y="15350"/>
                  </a:cubicBezTo>
                  <a:cubicBezTo>
                    <a:pt x="20329" y="18088"/>
                    <a:pt x="19694" y="19508"/>
                    <a:pt x="18582" y="20370"/>
                  </a:cubicBezTo>
                  <a:cubicBezTo>
                    <a:pt x="17471" y="21232"/>
                    <a:pt x="15882" y="21536"/>
                    <a:pt x="13182" y="21181"/>
                  </a:cubicBezTo>
                  <a:cubicBezTo>
                    <a:pt x="10482" y="20826"/>
                    <a:pt x="6671" y="19812"/>
                    <a:pt x="4288" y="18950"/>
                  </a:cubicBezTo>
                  <a:cubicBezTo>
                    <a:pt x="1906" y="18088"/>
                    <a:pt x="953" y="17378"/>
                    <a:pt x="0" y="16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7" name="Line"/>
            <p:cNvSpPr/>
            <p:nvPr/>
          </p:nvSpPr>
          <p:spPr>
            <a:xfrm>
              <a:off x="10176911" y="4412408"/>
              <a:ext cx="254933" cy="49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30" extrusionOk="0">
                  <a:moveTo>
                    <a:pt x="9639" y="15289"/>
                  </a:moveTo>
                  <a:cubicBezTo>
                    <a:pt x="10347" y="14924"/>
                    <a:pt x="11055" y="14559"/>
                    <a:pt x="11144" y="14149"/>
                  </a:cubicBezTo>
                  <a:cubicBezTo>
                    <a:pt x="11232" y="13739"/>
                    <a:pt x="10701" y="13283"/>
                    <a:pt x="9727" y="13010"/>
                  </a:cubicBezTo>
                  <a:cubicBezTo>
                    <a:pt x="8754" y="12737"/>
                    <a:pt x="7337" y="12645"/>
                    <a:pt x="5567" y="13830"/>
                  </a:cubicBezTo>
                  <a:cubicBezTo>
                    <a:pt x="3796" y="15015"/>
                    <a:pt x="1672" y="17476"/>
                    <a:pt x="698" y="18934"/>
                  </a:cubicBezTo>
                  <a:cubicBezTo>
                    <a:pt x="-276" y="20392"/>
                    <a:pt x="-99" y="20848"/>
                    <a:pt x="432" y="21121"/>
                  </a:cubicBezTo>
                  <a:cubicBezTo>
                    <a:pt x="963" y="21395"/>
                    <a:pt x="1849" y="21486"/>
                    <a:pt x="3442" y="20848"/>
                  </a:cubicBezTo>
                  <a:cubicBezTo>
                    <a:pt x="5035" y="20210"/>
                    <a:pt x="7337" y="18843"/>
                    <a:pt x="9285" y="16382"/>
                  </a:cubicBezTo>
                  <a:cubicBezTo>
                    <a:pt x="11232" y="13921"/>
                    <a:pt x="12826" y="10367"/>
                    <a:pt x="13799" y="7724"/>
                  </a:cubicBezTo>
                  <a:cubicBezTo>
                    <a:pt x="14773" y="5081"/>
                    <a:pt x="15127" y="3349"/>
                    <a:pt x="15304" y="2119"/>
                  </a:cubicBezTo>
                  <a:cubicBezTo>
                    <a:pt x="15481" y="889"/>
                    <a:pt x="15481" y="159"/>
                    <a:pt x="15216" y="23"/>
                  </a:cubicBezTo>
                  <a:cubicBezTo>
                    <a:pt x="14950" y="-114"/>
                    <a:pt x="14419" y="342"/>
                    <a:pt x="13711" y="1982"/>
                  </a:cubicBezTo>
                  <a:cubicBezTo>
                    <a:pt x="13003" y="3623"/>
                    <a:pt x="12117" y="6448"/>
                    <a:pt x="11586" y="9182"/>
                  </a:cubicBezTo>
                  <a:cubicBezTo>
                    <a:pt x="11055" y="11916"/>
                    <a:pt x="10878" y="14559"/>
                    <a:pt x="10967" y="16109"/>
                  </a:cubicBezTo>
                  <a:cubicBezTo>
                    <a:pt x="11055" y="17658"/>
                    <a:pt x="11409" y="18114"/>
                    <a:pt x="11940" y="18205"/>
                  </a:cubicBezTo>
                  <a:cubicBezTo>
                    <a:pt x="12472" y="18296"/>
                    <a:pt x="13180" y="18023"/>
                    <a:pt x="13799" y="17704"/>
                  </a:cubicBezTo>
                  <a:cubicBezTo>
                    <a:pt x="14419" y="17385"/>
                    <a:pt x="14950" y="17020"/>
                    <a:pt x="15481" y="16656"/>
                  </a:cubicBezTo>
                  <a:cubicBezTo>
                    <a:pt x="16013" y="16291"/>
                    <a:pt x="16544" y="15927"/>
                    <a:pt x="17163" y="15881"/>
                  </a:cubicBezTo>
                  <a:cubicBezTo>
                    <a:pt x="17783" y="15835"/>
                    <a:pt x="18491" y="16109"/>
                    <a:pt x="19199" y="16428"/>
                  </a:cubicBezTo>
                  <a:cubicBezTo>
                    <a:pt x="19908" y="16747"/>
                    <a:pt x="20616" y="17111"/>
                    <a:pt x="21324" y="1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8" name="Line"/>
            <p:cNvSpPr/>
            <p:nvPr/>
          </p:nvSpPr>
          <p:spPr>
            <a:xfrm>
              <a:off x="10456680" y="4605501"/>
              <a:ext cx="19614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997" extrusionOk="0">
                  <a:moveTo>
                    <a:pt x="7055" y="20997"/>
                  </a:moveTo>
                  <a:cubicBezTo>
                    <a:pt x="2735" y="10832"/>
                    <a:pt x="-1585" y="668"/>
                    <a:pt x="575" y="32"/>
                  </a:cubicBezTo>
                  <a:cubicBezTo>
                    <a:pt x="2735" y="-603"/>
                    <a:pt x="11375" y="8291"/>
                    <a:pt x="20015" y="17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29" name="Line"/>
            <p:cNvSpPr/>
            <p:nvPr/>
          </p:nvSpPr>
          <p:spPr>
            <a:xfrm>
              <a:off x="10495343" y="4629896"/>
              <a:ext cx="82551" cy="2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extrusionOk="0">
                  <a:moveTo>
                    <a:pt x="21600" y="3193"/>
                  </a:moveTo>
                  <a:cubicBezTo>
                    <a:pt x="19938" y="2254"/>
                    <a:pt x="18277" y="1315"/>
                    <a:pt x="16062" y="751"/>
                  </a:cubicBezTo>
                  <a:cubicBezTo>
                    <a:pt x="13846" y="188"/>
                    <a:pt x="11077" y="0"/>
                    <a:pt x="8308" y="0"/>
                  </a:cubicBezTo>
                  <a:cubicBezTo>
                    <a:pt x="5538" y="0"/>
                    <a:pt x="2769" y="188"/>
                    <a:pt x="1938" y="1221"/>
                  </a:cubicBezTo>
                  <a:cubicBezTo>
                    <a:pt x="1108" y="2254"/>
                    <a:pt x="2215" y="4132"/>
                    <a:pt x="5538" y="7137"/>
                  </a:cubicBezTo>
                  <a:cubicBezTo>
                    <a:pt x="8862" y="10143"/>
                    <a:pt x="14400" y="14275"/>
                    <a:pt x="16892" y="16810"/>
                  </a:cubicBezTo>
                  <a:cubicBezTo>
                    <a:pt x="19385" y="19346"/>
                    <a:pt x="18831" y="20285"/>
                    <a:pt x="16615" y="20849"/>
                  </a:cubicBezTo>
                  <a:cubicBezTo>
                    <a:pt x="14400" y="21412"/>
                    <a:pt x="10523" y="21600"/>
                    <a:pt x="7477" y="20191"/>
                  </a:cubicBezTo>
                  <a:cubicBezTo>
                    <a:pt x="4431" y="18783"/>
                    <a:pt x="2215" y="15777"/>
                    <a:pt x="0" y="12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30" name="Line"/>
            <p:cNvSpPr/>
            <p:nvPr/>
          </p:nvSpPr>
          <p:spPr>
            <a:xfrm>
              <a:off x="10648537" y="4430929"/>
              <a:ext cx="113507" cy="42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3" extrusionOk="0">
                  <a:moveTo>
                    <a:pt x="11850" y="0"/>
                  </a:moveTo>
                  <a:cubicBezTo>
                    <a:pt x="11050" y="1944"/>
                    <a:pt x="10250" y="3888"/>
                    <a:pt x="8650" y="6588"/>
                  </a:cubicBezTo>
                  <a:cubicBezTo>
                    <a:pt x="7050" y="9288"/>
                    <a:pt x="4650" y="12744"/>
                    <a:pt x="3050" y="15066"/>
                  </a:cubicBezTo>
                  <a:cubicBezTo>
                    <a:pt x="1450" y="17388"/>
                    <a:pt x="650" y="18576"/>
                    <a:pt x="250" y="19440"/>
                  </a:cubicBezTo>
                  <a:cubicBezTo>
                    <a:pt x="-150" y="20304"/>
                    <a:pt x="-150" y="20844"/>
                    <a:pt x="850" y="21168"/>
                  </a:cubicBezTo>
                  <a:cubicBezTo>
                    <a:pt x="1850" y="21492"/>
                    <a:pt x="3850" y="21600"/>
                    <a:pt x="7450" y="21168"/>
                  </a:cubicBezTo>
                  <a:cubicBezTo>
                    <a:pt x="11050" y="20736"/>
                    <a:pt x="16250" y="19764"/>
                    <a:pt x="21450" y="18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31" name="Line"/>
            <p:cNvSpPr/>
            <p:nvPr/>
          </p:nvSpPr>
          <p:spPr>
            <a:xfrm>
              <a:off x="10640358" y="4634129"/>
              <a:ext cx="14708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extrusionOk="0">
                  <a:moveTo>
                    <a:pt x="5625" y="21600"/>
                  </a:moveTo>
                  <a:cubicBezTo>
                    <a:pt x="3191" y="21600"/>
                    <a:pt x="757" y="21600"/>
                    <a:pt x="148" y="18900"/>
                  </a:cubicBezTo>
                  <a:cubicBezTo>
                    <a:pt x="-460" y="16200"/>
                    <a:pt x="757" y="10800"/>
                    <a:pt x="4560" y="7200"/>
                  </a:cubicBezTo>
                  <a:cubicBezTo>
                    <a:pt x="8363" y="3600"/>
                    <a:pt x="14751" y="1800"/>
                    <a:pt x="211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32" name="Line"/>
            <p:cNvSpPr/>
            <p:nvPr/>
          </p:nvSpPr>
          <p:spPr>
            <a:xfrm>
              <a:off x="10908093" y="472937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rawing"/>
          <p:cNvGrpSpPr/>
          <p:nvPr/>
        </p:nvGrpSpPr>
        <p:grpSpPr>
          <a:xfrm>
            <a:off x="1536991" y="845996"/>
            <a:ext cx="10288803" cy="3631341"/>
            <a:chOff x="0" y="0"/>
            <a:chExt cx="10974721" cy="5164573"/>
          </a:xfrm>
        </p:grpSpPr>
        <p:sp>
          <p:nvSpPr>
            <p:cNvPr id="935" name="Line"/>
            <p:cNvSpPr/>
            <p:nvPr/>
          </p:nvSpPr>
          <p:spPr>
            <a:xfrm>
              <a:off x="805293" y="244606"/>
              <a:ext cx="6350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2592"/>
                    <a:pt x="7200" y="5184"/>
                    <a:pt x="9720" y="7632"/>
                  </a:cubicBezTo>
                  <a:cubicBezTo>
                    <a:pt x="12240" y="10080"/>
                    <a:pt x="13680" y="12384"/>
                    <a:pt x="15480" y="14688"/>
                  </a:cubicBezTo>
                  <a:cubicBezTo>
                    <a:pt x="17280" y="16992"/>
                    <a:pt x="19440" y="192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36" name="Line"/>
            <p:cNvSpPr/>
            <p:nvPr/>
          </p:nvSpPr>
          <p:spPr>
            <a:xfrm>
              <a:off x="976743" y="670056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37" name="Line"/>
            <p:cNvSpPr/>
            <p:nvPr/>
          </p:nvSpPr>
          <p:spPr>
            <a:xfrm>
              <a:off x="951343" y="51130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38" name="Line"/>
            <p:cNvSpPr/>
            <p:nvPr/>
          </p:nvSpPr>
          <p:spPr>
            <a:xfrm>
              <a:off x="1071993" y="593856"/>
              <a:ext cx="241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79" y="8800"/>
                    <a:pt x="758" y="17600"/>
                    <a:pt x="947" y="18800"/>
                  </a:cubicBezTo>
                  <a:cubicBezTo>
                    <a:pt x="1137" y="20000"/>
                    <a:pt x="1137" y="13600"/>
                    <a:pt x="1326" y="9733"/>
                  </a:cubicBezTo>
                  <a:cubicBezTo>
                    <a:pt x="1516" y="5867"/>
                    <a:pt x="1895" y="4533"/>
                    <a:pt x="2463" y="3467"/>
                  </a:cubicBezTo>
                  <a:cubicBezTo>
                    <a:pt x="3032" y="2400"/>
                    <a:pt x="3789" y="1600"/>
                    <a:pt x="4547" y="1867"/>
                  </a:cubicBezTo>
                  <a:cubicBezTo>
                    <a:pt x="5305" y="2133"/>
                    <a:pt x="6063" y="3467"/>
                    <a:pt x="6632" y="5467"/>
                  </a:cubicBezTo>
                  <a:cubicBezTo>
                    <a:pt x="7200" y="7467"/>
                    <a:pt x="7579" y="10133"/>
                    <a:pt x="7863" y="12267"/>
                  </a:cubicBezTo>
                  <a:cubicBezTo>
                    <a:pt x="8147" y="14400"/>
                    <a:pt x="8337" y="16000"/>
                    <a:pt x="8526" y="16000"/>
                  </a:cubicBezTo>
                  <a:cubicBezTo>
                    <a:pt x="8716" y="16000"/>
                    <a:pt x="8905" y="14400"/>
                    <a:pt x="9379" y="12000"/>
                  </a:cubicBezTo>
                  <a:cubicBezTo>
                    <a:pt x="9853" y="9600"/>
                    <a:pt x="10611" y="6400"/>
                    <a:pt x="11368" y="4400"/>
                  </a:cubicBezTo>
                  <a:cubicBezTo>
                    <a:pt x="12126" y="2400"/>
                    <a:pt x="12884" y="1600"/>
                    <a:pt x="13832" y="1333"/>
                  </a:cubicBezTo>
                  <a:cubicBezTo>
                    <a:pt x="14779" y="1067"/>
                    <a:pt x="15916" y="1333"/>
                    <a:pt x="17053" y="4133"/>
                  </a:cubicBezTo>
                  <a:cubicBezTo>
                    <a:pt x="18189" y="6933"/>
                    <a:pt x="19326" y="12267"/>
                    <a:pt x="20084" y="15600"/>
                  </a:cubicBezTo>
                  <a:cubicBezTo>
                    <a:pt x="20842" y="18933"/>
                    <a:pt x="21221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39" name="Line"/>
            <p:cNvSpPr/>
            <p:nvPr/>
          </p:nvSpPr>
          <p:spPr>
            <a:xfrm>
              <a:off x="805293" y="1145983"/>
              <a:ext cx="133351" cy="21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extrusionOk="0">
                  <a:moveTo>
                    <a:pt x="0" y="4393"/>
                  </a:moveTo>
                  <a:cubicBezTo>
                    <a:pt x="1029" y="8754"/>
                    <a:pt x="2057" y="13116"/>
                    <a:pt x="2571" y="15920"/>
                  </a:cubicBezTo>
                  <a:cubicBezTo>
                    <a:pt x="3086" y="18724"/>
                    <a:pt x="3086" y="19970"/>
                    <a:pt x="2914" y="19970"/>
                  </a:cubicBezTo>
                  <a:cubicBezTo>
                    <a:pt x="2743" y="19970"/>
                    <a:pt x="2400" y="18724"/>
                    <a:pt x="2057" y="15608"/>
                  </a:cubicBezTo>
                  <a:cubicBezTo>
                    <a:pt x="1714" y="12493"/>
                    <a:pt x="1371" y="7508"/>
                    <a:pt x="1714" y="4601"/>
                  </a:cubicBezTo>
                  <a:cubicBezTo>
                    <a:pt x="2057" y="1693"/>
                    <a:pt x="3086" y="862"/>
                    <a:pt x="4457" y="343"/>
                  </a:cubicBezTo>
                  <a:cubicBezTo>
                    <a:pt x="5829" y="-176"/>
                    <a:pt x="7543" y="-384"/>
                    <a:pt x="10114" y="1797"/>
                  </a:cubicBezTo>
                  <a:cubicBezTo>
                    <a:pt x="12686" y="3978"/>
                    <a:pt x="16114" y="8547"/>
                    <a:pt x="18171" y="12181"/>
                  </a:cubicBezTo>
                  <a:cubicBezTo>
                    <a:pt x="20229" y="15816"/>
                    <a:pt x="20914" y="18516"/>
                    <a:pt x="21600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0" name="Line"/>
            <p:cNvSpPr/>
            <p:nvPr/>
          </p:nvSpPr>
          <p:spPr>
            <a:xfrm>
              <a:off x="1042359" y="1184406"/>
              <a:ext cx="429685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0" y="20463"/>
                  </a:moveTo>
                  <a:cubicBezTo>
                    <a:pt x="745" y="21032"/>
                    <a:pt x="0" y="21600"/>
                    <a:pt x="0" y="21600"/>
                  </a:cubicBezTo>
                  <a:cubicBezTo>
                    <a:pt x="0" y="21600"/>
                    <a:pt x="745" y="21032"/>
                    <a:pt x="3192" y="18474"/>
                  </a:cubicBezTo>
                  <a:cubicBezTo>
                    <a:pt x="5639" y="15916"/>
                    <a:pt x="9789" y="11368"/>
                    <a:pt x="13141" y="7958"/>
                  </a:cubicBezTo>
                  <a:cubicBezTo>
                    <a:pt x="16493" y="4547"/>
                    <a:pt x="19046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1" name="Line"/>
            <p:cNvSpPr/>
            <p:nvPr/>
          </p:nvSpPr>
          <p:spPr>
            <a:xfrm>
              <a:off x="1340577" y="1159946"/>
              <a:ext cx="98063" cy="15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467" extrusionOk="0">
                  <a:moveTo>
                    <a:pt x="4898" y="1667"/>
                  </a:moveTo>
                  <a:cubicBezTo>
                    <a:pt x="2253" y="1067"/>
                    <a:pt x="-392" y="467"/>
                    <a:pt x="49" y="167"/>
                  </a:cubicBezTo>
                  <a:cubicBezTo>
                    <a:pt x="490" y="-133"/>
                    <a:pt x="4016" y="-133"/>
                    <a:pt x="8204" y="1067"/>
                  </a:cubicBezTo>
                  <a:cubicBezTo>
                    <a:pt x="12392" y="2267"/>
                    <a:pt x="17241" y="4667"/>
                    <a:pt x="19224" y="8267"/>
                  </a:cubicBezTo>
                  <a:cubicBezTo>
                    <a:pt x="21208" y="11867"/>
                    <a:pt x="20326" y="16667"/>
                    <a:pt x="19445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2" name="Line"/>
            <p:cNvSpPr/>
            <p:nvPr/>
          </p:nvSpPr>
          <p:spPr>
            <a:xfrm>
              <a:off x="1602129" y="1095506"/>
              <a:ext cx="242939" cy="16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38" extrusionOk="0">
                  <a:moveTo>
                    <a:pt x="12577" y="1580"/>
                  </a:moveTo>
                  <a:cubicBezTo>
                    <a:pt x="11832" y="5005"/>
                    <a:pt x="11087" y="8429"/>
                    <a:pt x="10249" y="11590"/>
                  </a:cubicBezTo>
                  <a:cubicBezTo>
                    <a:pt x="9412" y="14751"/>
                    <a:pt x="8481" y="17649"/>
                    <a:pt x="6991" y="19361"/>
                  </a:cubicBezTo>
                  <a:cubicBezTo>
                    <a:pt x="5501" y="21073"/>
                    <a:pt x="3453" y="21600"/>
                    <a:pt x="2056" y="19888"/>
                  </a:cubicBezTo>
                  <a:cubicBezTo>
                    <a:pt x="660" y="18176"/>
                    <a:pt x="-85" y="14224"/>
                    <a:pt x="8" y="11195"/>
                  </a:cubicBezTo>
                  <a:cubicBezTo>
                    <a:pt x="101" y="8166"/>
                    <a:pt x="1032" y="6059"/>
                    <a:pt x="2429" y="5268"/>
                  </a:cubicBezTo>
                  <a:cubicBezTo>
                    <a:pt x="3825" y="4478"/>
                    <a:pt x="5687" y="5005"/>
                    <a:pt x="7922" y="6454"/>
                  </a:cubicBezTo>
                  <a:cubicBezTo>
                    <a:pt x="10156" y="7902"/>
                    <a:pt x="12763" y="10273"/>
                    <a:pt x="14812" y="11722"/>
                  </a:cubicBezTo>
                  <a:cubicBezTo>
                    <a:pt x="16860" y="13171"/>
                    <a:pt x="18349" y="13698"/>
                    <a:pt x="19374" y="12776"/>
                  </a:cubicBezTo>
                  <a:cubicBezTo>
                    <a:pt x="20398" y="11854"/>
                    <a:pt x="20956" y="9483"/>
                    <a:pt x="21236" y="7639"/>
                  </a:cubicBezTo>
                  <a:cubicBezTo>
                    <a:pt x="21515" y="5795"/>
                    <a:pt x="21515" y="4478"/>
                    <a:pt x="19746" y="3293"/>
                  </a:cubicBezTo>
                  <a:cubicBezTo>
                    <a:pt x="17977" y="2107"/>
                    <a:pt x="14439" y="1054"/>
                    <a:pt x="109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3" name="Line"/>
            <p:cNvSpPr/>
            <p:nvPr/>
          </p:nvSpPr>
          <p:spPr>
            <a:xfrm>
              <a:off x="2120639" y="235993"/>
              <a:ext cx="221200" cy="61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23" extrusionOk="0">
                  <a:moveTo>
                    <a:pt x="1095" y="4961"/>
                  </a:moveTo>
                  <a:cubicBezTo>
                    <a:pt x="2862" y="7994"/>
                    <a:pt x="4629" y="11027"/>
                    <a:pt x="5611" y="13653"/>
                  </a:cubicBezTo>
                  <a:cubicBezTo>
                    <a:pt x="6593" y="16279"/>
                    <a:pt x="6789" y="18498"/>
                    <a:pt x="6887" y="19793"/>
                  </a:cubicBezTo>
                  <a:cubicBezTo>
                    <a:pt x="6985" y="21087"/>
                    <a:pt x="6985" y="21457"/>
                    <a:pt x="6691" y="21420"/>
                  </a:cubicBezTo>
                  <a:cubicBezTo>
                    <a:pt x="6396" y="21383"/>
                    <a:pt x="5807" y="20939"/>
                    <a:pt x="4727" y="19423"/>
                  </a:cubicBezTo>
                  <a:cubicBezTo>
                    <a:pt x="3647" y="17906"/>
                    <a:pt x="2076" y="15317"/>
                    <a:pt x="1095" y="12802"/>
                  </a:cubicBezTo>
                  <a:cubicBezTo>
                    <a:pt x="113" y="10287"/>
                    <a:pt x="-280" y="7846"/>
                    <a:pt x="211" y="5775"/>
                  </a:cubicBezTo>
                  <a:cubicBezTo>
                    <a:pt x="702" y="3704"/>
                    <a:pt x="2076" y="2002"/>
                    <a:pt x="3745" y="1041"/>
                  </a:cubicBezTo>
                  <a:cubicBezTo>
                    <a:pt x="5415" y="79"/>
                    <a:pt x="7378" y="-143"/>
                    <a:pt x="10029" y="79"/>
                  </a:cubicBezTo>
                  <a:cubicBezTo>
                    <a:pt x="12680" y="301"/>
                    <a:pt x="16018" y="967"/>
                    <a:pt x="18178" y="2150"/>
                  </a:cubicBezTo>
                  <a:cubicBezTo>
                    <a:pt x="20338" y="3334"/>
                    <a:pt x="21320" y="5035"/>
                    <a:pt x="19749" y="6515"/>
                  </a:cubicBezTo>
                  <a:cubicBezTo>
                    <a:pt x="18178" y="7994"/>
                    <a:pt x="14055" y="9252"/>
                    <a:pt x="10618" y="9917"/>
                  </a:cubicBezTo>
                  <a:cubicBezTo>
                    <a:pt x="7182" y="10583"/>
                    <a:pt x="4433" y="10657"/>
                    <a:pt x="2862" y="10509"/>
                  </a:cubicBezTo>
                  <a:cubicBezTo>
                    <a:pt x="1291" y="10361"/>
                    <a:pt x="898" y="9991"/>
                    <a:pt x="1880" y="9473"/>
                  </a:cubicBezTo>
                  <a:cubicBezTo>
                    <a:pt x="2862" y="8956"/>
                    <a:pt x="5218" y="8290"/>
                    <a:pt x="7575" y="7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4" name="Line"/>
            <p:cNvSpPr/>
            <p:nvPr/>
          </p:nvSpPr>
          <p:spPr>
            <a:xfrm>
              <a:off x="2437243" y="-1"/>
              <a:ext cx="165101" cy="20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extrusionOk="0">
                  <a:moveTo>
                    <a:pt x="0" y="6231"/>
                  </a:moveTo>
                  <a:cubicBezTo>
                    <a:pt x="554" y="9941"/>
                    <a:pt x="1108" y="13650"/>
                    <a:pt x="1246" y="16050"/>
                  </a:cubicBezTo>
                  <a:cubicBezTo>
                    <a:pt x="1385" y="18450"/>
                    <a:pt x="1108" y="19541"/>
                    <a:pt x="831" y="19431"/>
                  </a:cubicBezTo>
                  <a:cubicBezTo>
                    <a:pt x="554" y="19322"/>
                    <a:pt x="277" y="18013"/>
                    <a:pt x="415" y="14741"/>
                  </a:cubicBezTo>
                  <a:cubicBezTo>
                    <a:pt x="554" y="11468"/>
                    <a:pt x="1108" y="6231"/>
                    <a:pt x="1938" y="3286"/>
                  </a:cubicBezTo>
                  <a:cubicBezTo>
                    <a:pt x="2769" y="341"/>
                    <a:pt x="3877" y="-314"/>
                    <a:pt x="6369" y="122"/>
                  </a:cubicBezTo>
                  <a:cubicBezTo>
                    <a:pt x="8862" y="559"/>
                    <a:pt x="12738" y="2086"/>
                    <a:pt x="15092" y="4704"/>
                  </a:cubicBezTo>
                  <a:cubicBezTo>
                    <a:pt x="17446" y="7322"/>
                    <a:pt x="18277" y="11031"/>
                    <a:pt x="19108" y="13977"/>
                  </a:cubicBezTo>
                  <a:cubicBezTo>
                    <a:pt x="19938" y="16922"/>
                    <a:pt x="20769" y="19104"/>
                    <a:pt x="21600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5" name="Line"/>
            <p:cNvSpPr/>
            <p:nvPr/>
          </p:nvSpPr>
          <p:spPr>
            <a:xfrm>
              <a:off x="1845291" y="251908"/>
              <a:ext cx="299853" cy="65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12" extrusionOk="0">
                  <a:moveTo>
                    <a:pt x="8257" y="598"/>
                  </a:moveTo>
                  <a:cubicBezTo>
                    <a:pt x="7804" y="319"/>
                    <a:pt x="7350" y="39"/>
                    <a:pt x="6746" y="4"/>
                  </a:cubicBezTo>
                  <a:cubicBezTo>
                    <a:pt x="6142" y="-31"/>
                    <a:pt x="5387" y="179"/>
                    <a:pt x="4254" y="1437"/>
                  </a:cubicBezTo>
                  <a:cubicBezTo>
                    <a:pt x="3121" y="2695"/>
                    <a:pt x="1611" y="5002"/>
                    <a:pt x="780" y="7484"/>
                  </a:cubicBezTo>
                  <a:cubicBezTo>
                    <a:pt x="-51" y="9965"/>
                    <a:pt x="-202" y="12621"/>
                    <a:pt x="251" y="14858"/>
                  </a:cubicBezTo>
                  <a:cubicBezTo>
                    <a:pt x="704" y="17095"/>
                    <a:pt x="1762" y="18913"/>
                    <a:pt x="4858" y="19996"/>
                  </a:cubicBezTo>
                  <a:cubicBezTo>
                    <a:pt x="7955" y="21080"/>
                    <a:pt x="13090" y="21429"/>
                    <a:pt x="16187" y="21499"/>
                  </a:cubicBezTo>
                  <a:cubicBezTo>
                    <a:pt x="19283" y="21569"/>
                    <a:pt x="20341" y="21359"/>
                    <a:pt x="21398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6" name="Line"/>
            <p:cNvSpPr/>
            <p:nvPr/>
          </p:nvSpPr>
          <p:spPr>
            <a:xfrm>
              <a:off x="2748393" y="187456"/>
              <a:ext cx="137980" cy="66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21" extrusionOk="0">
                  <a:moveTo>
                    <a:pt x="0" y="0"/>
                  </a:moveTo>
                  <a:cubicBezTo>
                    <a:pt x="4513" y="1445"/>
                    <a:pt x="9027" y="2889"/>
                    <a:pt x="12734" y="4953"/>
                  </a:cubicBezTo>
                  <a:cubicBezTo>
                    <a:pt x="16442" y="7017"/>
                    <a:pt x="19343" y="9699"/>
                    <a:pt x="20472" y="11935"/>
                  </a:cubicBezTo>
                  <a:cubicBezTo>
                    <a:pt x="21600" y="14171"/>
                    <a:pt x="20955" y="15959"/>
                    <a:pt x="18699" y="17473"/>
                  </a:cubicBezTo>
                  <a:cubicBezTo>
                    <a:pt x="16442" y="18986"/>
                    <a:pt x="12573" y="20224"/>
                    <a:pt x="9833" y="20878"/>
                  </a:cubicBezTo>
                  <a:cubicBezTo>
                    <a:pt x="7093" y="21531"/>
                    <a:pt x="5481" y="21600"/>
                    <a:pt x="4352" y="21462"/>
                  </a:cubicBezTo>
                  <a:cubicBezTo>
                    <a:pt x="3224" y="21325"/>
                    <a:pt x="2579" y="20981"/>
                    <a:pt x="2418" y="20637"/>
                  </a:cubicBezTo>
                  <a:cubicBezTo>
                    <a:pt x="2257" y="20293"/>
                    <a:pt x="2579" y="19949"/>
                    <a:pt x="2901" y="19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7" name="Line"/>
            <p:cNvSpPr/>
            <p:nvPr/>
          </p:nvSpPr>
          <p:spPr>
            <a:xfrm>
              <a:off x="3027793" y="797056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5143"/>
                    <a:pt x="3600" y="10286"/>
                    <a:pt x="7200" y="13886"/>
                  </a:cubicBezTo>
                  <a:cubicBezTo>
                    <a:pt x="10800" y="17486"/>
                    <a:pt x="162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8" name="Line"/>
            <p:cNvSpPr/>
            <p:nvPr/>
          </p:nvSpPr>
          <p:spPr>
            <a:xfrm>
              <a:off x="3053193" y="65735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49" name="Line"/>
            <p:cNvSpPr/>
            <p:nvPr/>
          </p:nvSpPr>
          <p:spPr>
            <a:xfrm>
              <a:off x="3103993" y="758956"/>
              <a:ext cx="122808" cy="33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59" extrusionOk="0">
                  <a:moveTo>
                    <a:pt x="10983" y="0"/>
                  </a:moveTo>
                  <a:cubicBezTo>
                    <a:pt x="12814" y="3086"/>
                    <a:pt x="14644" y="6171"/>
                    <a:pt x="16475" y="9391"/>
                  </a:cubicBezTo>
                  <a:cubicBezTo>
                    <a:pt x="18305" y="12611"/>
                    <a:pt x="20136" y="15965"/>
                    <a:pt x="20868" y="17978"/>
                  </a:cubicBezTo>
                  <a:cubicBezTo>
                    <a:pt x="21600" y="19990"/>
                    <a:pt x="21234" y="20661"/>
                    <a:pt x="19953" y="21063"/>
                  </a:cubicBezTo>
                  <a:cubicBezTo>
                    <a:pt x="18671" y="21466"/>
                    <a:pt x="16475" y="21600"/>
                    <a:pt x="13546" y="20527"/>
                  </a:cubicBezTo>
                  <a:cubicBezTo>
                    <a:pt x="10617" y="19453"/>
                    <a:pt x="6956" y="17173"/>
                    <a:pt x="4576" y="15294"/>
                  </a:cubicBezTo>
                  <a:cubicBezTo>
                    <a:pt x="2197" y="13416"/>
                    <a:pt x="1098" y="11940"/>
                    <a:pt x="0" y="10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0" name="Line"/>
            <p:cNvSpPr/>
            <p:nvPr/>
          </p:nvSpPr>
          <p:spPr>
            <a:xfrm>
              <a:off x="3180193" y="63830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1" name="Line"/>
            <p:cNvSpPr/>
            <p:nvPr/>
          </p:nvSpPr>
          <p:spPr>
            <a:xfrm>
              <a:off x="4126343" y="577136"/>
              <a:ext cx="2794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3927" y="11375"/>
                    <a:pt x="7855" y="2735"/>
                    <a:pt x="11455" y="575"/>
                  </a:cubicBezTo>
                  <a:cubicBezTo>
                    <a:pt x="15055" y="-1585"/>
                    <a:pt x="1832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2" name="Line"/>
            <p:cNvSpPr/>
            <p:nvPr/>
          </p:nvSpPr>
          <p:spPr>
            <a:xfrm>
              <a:off x="4145120" y="739906"/>
              <a:ext cx="317774" cy="6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51" extrusionOk="0">
                  <a:moveTo>
                    <a:pt x="3451" y="7855"/>
                  </a:moveTo>
                  <a:cubicBezTo>
                    <a:pt x="2736" y="9818"/>
                    <a:pt x="2021" y="11782"/>
                    <a:pt x="1305" y="14073"/>
                  </a:cubicBezTo>
                  <a:cubicBezTo>
                    <a:pt x="590" y="16364"/>
                    <a:pt x="-125" y="18982"/>
                    <a:pt x="18" y="20291"/>
                  </a:cubicBezTo>
                  <a:cubicBezTo>
                    <a:pt x="161" y="21600"/>
                    <a:pt x="1162" y="21600"/>
                    <a:pt x="4238" y="18982"/>
                  </a:cubicBezTo>
                  <a:cubicBezTo>
                    <a:pt x="7313" y="16364"/>
                    <a:pt x="12463" y="11127"/>
                    <a:pt x="15682" y="7527"/>
                  </a:cubicBezTo>
                  <a:cubicBezTo>
                    <a:pt x="18900" y="3927"/>
                    <a:pt x="20188" y="1964"/>
                    <a:pt x="21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3" name="Line"/>
            <p:cNvSpPr/>
            <p:nvPr/>
          </p:nvSpPr>
          <p:spPr>
            <a:xfrm>
              <a:off x="4767693" y="481014"/>
              <a:ext cx="95251" cy="36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extrusionOk="0">
                  <a:moveTo>
                    <a:pt x="21600" y="1767"/>
                  </a:moveTo>
                  <a:cubicBezTo>
                    <a:pt x="21600" y="779"/>
                    <a:pt x="21600" y="-208"/>
                    <a:pt x="20640" y="39"/>
                  </a:cubicBezTo>
                  <a:cubicBezTo>
                    <a:pt x="19680" y="286"/>
                    <a:pt x="17760" y="1767"/>
                    <a:pt x="14640" y="4606"/>
                  </a:cubicBezTo>
                  <a:cubicBezTo>
                    <a:pt x="11520" y="7445"/>
                    <a:pt x="7200" y="11641"/>
                    <a:pt x="4560" y="14665"/>
                  </a:cubicBezTo>
                  <a:cubicBezTo>
                    <a:pt x="1920" y="17689"/>
                    <a:pt x="960" y="19541"/>
                    <a:pt x="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4" name="Line"/>
            <p:cNvSpPr/>
            <p:nvPr/>
          </p:nvSpPr>
          <p:spPr>
            <a:xfrm>
              <a:off x="4996293" y="428756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4297"/>
                    <a:pt x="7200" y="8594"/>
                    <a:pt x="3600" y="12194"/>
                  </a:cubicBezTo>
                  <a:cubicBezTo>
                    <a:pt x="0" y="15794"/>
                    <a:pt x="0" y="186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5" name="Line"/>
            <p:cNvSpPr/>
            <p:nvPr/>
          </p:nvSpPr>
          <p:spPr>
            <a:xfrm>
              <a:off x="4698785" y="394328"/>
              <a:ext cx="557859" cy="15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85" extrusionOk="0">
                  <a:moveTo>
                    <a:pt x="455" y="21385"/>
                  </a:moveTo>
                  <a:cubicBezTo>
                    <a:pt x="209" y="19926"/>
                    <a:pt x="-36" y="18466"/>
                    <a:pt x="5" y="17153"/>
                  </a:cubicBezTo>
                  <a:cubicBezTo>
                    <a:pt x="46" y="15839"/>
                    <a:pt x="373" y="14671"/>
                    <a:pt x="1887" y="12336"/>
                  </a:cubicBezTo>
                  <a:cubicBezTo>
                    <a:pt x="3400" y="10001"/>
                    <a:pt x="6100" y="6499"/>
                    <a:pt x="8964" y="4163"/>
                  </a:cubicBezTo>
                  <a:cubicBezTo>
                    <a:pt x="11828" y="1828"/>
                    <a:pt x="14855" y="661"/>
                    <a:pt x="16982" y="223"/>
                  </a:cubicBezTo>
                  <a:cubicBezTo>
                    <a:pt x="19109" y="-215"/>
                    <a:pt x="20337" y="77"/>
                    <a:pt x="21564" y="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6" name="Line"/>
            <p:cNvSpPr/>
            <p:nvPr/>
          </p:nvSpPr>
          <p:spPr>
            <a:xfrm>
              <a:off x="5186793" y="771656"/>
              <a:ext cx="94242" cy="28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6" extrusionOk="0">
                  <a:moveTo>
                    <a:pt x="15840" y="0"/>
                  </a:moveTo>
                  <a:cubicBezTo>
                    <a:pt x="15360" y="1577"/>
                    <a:pt x="14880" y="3153"/>
                    <a:pt x="15840" y="5912"/>
                  </a:cubicBezTo>
                  <a:cubicBezTo>
                    <a:pt x="16800" y="8672"/>
                    <a:pt x="19200" y="12613"/>
                    <a:pt x="20400" y="15057"/>
                  </a:cubicBezTo>
                  <a:cubicBezTo>
                    <a:pt x="21600" y="17501"/>
                    <a:pt x="21600" y="18447"/>
                    <a:pt x="20880" y="19393"/>
                  </a:cubicBezTo>
                  <a:cubicBezTo>
                    <a:pt x="20160" y="20339"/>
                    <a:pt x="18720" y="21285"/>
                    <a:pt x="15840" y="21442"/>
                  </a:cubicBezTo>
                  <a:cubicBezTo>
                    <a:pt x="12960" y="21600"/>
                    <a:pt x="8640" y="20969"/>
                    <a:pt x="5760" y="19314"/>
                  </a:cubicBezTo>
                  <a:cubicBezTo>
                    <a:pt x="2880" y="17658"/>
                    <a:pt x="1440" y="14978"/>
                    <a:pt x="0" y="12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7" name="Line"/>
            <p:cNvSpPr/>
            <p:nvPr/>
          </p:nvSpPr>
          <p:spPr>
            <a:xfrm>
              <a:off x="5269343" y="67005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8" name="Line"/>
            <p:cNvSpPr/>
            <p:nvPr/>
          </p:nvSpPr>
          <p:spPr>
            <a:xfrm>
              <a:off x="-1" y="2240212"/>
              <a:ext cx="456045" cy="70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4" extrusionOk="0">
                  <a:moveTo>
                    <a:pt x="3529" y="4563"/>
                  </a:moveTo>
                  <a:cubicBezTo>
                    <a:pt x="3031" y="4499"/>
                    <a:pt x="2534" y="4435"/>
                    <a:pt x="1837" y="4435"/>
                  </a:cubicBezTo>
                  <a:cubicBezTo>
                    <a:pt x="1140" y="4435"/>
                    <a:pt x="244" y="4499"/>
                    <a:pt x="45" y="3986"/>
                  </a:cubicBezTo>
                  <a:cubicBezTo>
                    <a:pt x="-154" y="3473"/>
                    <a:pt x="344" y="2384"/>
                    <a:pt x="792" y="1679"/>
                  </a:cubicBezTo>
                  <a:cubicBezTo>
                    <a:pt x="1240" y="974"/>
                    <a:pt x="1638" y="653"/>
                    <a:pt x="2135" y="397"/>
                  </a:cubicBezTo>
                  <a:cubicBezTo>
                    <a:pt x="2633" y="140"/>
                    <a:pt x="3230" y="-52"/>
                    <a:pt x="3628" y="12"/>
                  </a:cubicBezTo>
                  <a:cubicBezTo>
                    <a:pt x="4027" y="76"/>
                    <a:pt x="4226" y="397"/>
                    <a:pt x="4375" y="1679"/>
                  </a:cubicBezTo>
                  <a:cubicBezTo>
                    <a:pt x="4524" y="2960"/>
                    <a:pt x="4624" y="5204"/>
                    <a:pt x="4773" y="7351"/>
                  </a:cubicBezTo>
                  <a:cubicBezTo>
                    <a:pt x="4922" y="9498"/>
                    <a:pt x="5122" y="11549"/>
                    <a:pt x="5221" y="12767"/>
                  </a:cubicBezTo>
                  <a:cubicBezTo>
                    <a:pt x="5321" y="13985"/>
                    <a:pt x="5321" y="14369"/>
                    <a:pt x="5122" y="14658"/>
                  </a:cubicBezTo>
                  <a:cubicBezTo>
                    <a:pt x="4922" y="14946"/>
                    <a:pt x="4524" y="15139"/>
                    <a:pt x="4126" y="15106"/>
                  </a:cubicBezTo>
                  <a:cubicBezTo>
                    <a:pt x="3728" y="15074"/>
                    <a:pt x="3330" y="14818"/>
                    <a:pt x="3031" y="14273"/>
                  </a:cubicBezTo>
                  <a:cubicBezTo>
                    <a:pt x="2733" y="13728"/>
                    <a:pt x="2534" y="12895"/>
                    <a:pt x="2981" y="11966"/>
                  </a:cubicBezTo>
                  <a:cubicBezTo>
                    <a:pt x="3429" y="11036"/>
                    <a:pt x="4524" y="10011"/>
                    <a:pt x="5968" y="8697"/>
                  </a:cubicBezTo>
                  <a:cubicBezTo>
                    <a:pt x="7411" y="7383"/>
                    <a:pt x="9203" y="5781"/>
                    <a:pt x="10596" y="4531"/>
                  </a:cubicBezTo>
                  <a:cubicBezTo>
                    <a:pt x="11990" y="3281"/>
                    <a:pt x="12985" y="2384"/>
                    <a:pt x="13582" y="1743"/>
                  </a:cubicBezTo>
                  <a:cubicBezTo>
                    <a:pt x="14180" y="1102"/>
                    <a:pt x="14379" y="717"/>
                    <a:pt x="14329" y="653"/>
                  </a:cubicBezTo>
                  <a:cubicBezTo>
                    <a:pt x="14279" y="589"/>
                    <a:pt x="13981" y="845"/>
                    <a:pt x="13483" y="1935"/>
                  </a:cubicBezTo>
                  <a:cubicBezTo>
                    <a:pt x="12985" y="3025"/>
                    <a:pt x="12288" y="4947"/>
                    <a:pt x="11641" y="7127"/>
                  </a:cubicBezTo>
                  <a:cubicBezTo>
                    <a:pt x="10994" y="9306"/>
                    <a:pt x="10397" y="11741"/>
                    <a:pt x="10049" y="13985"/>
                  </a:cubicBezTo>
                  <a:cubicBezTo>
                    <a:pt x="9700" y="16228"/>
                    <a:pt x="9601" y="18279"/>
                    <a:pt x="9651" y="19465"/>
                  </a:cubicBezTo>
                  <a:cubicBezTo>
                    <a:pt x="9700" y="20651"/>
                    <a:pt x="9899" y="20971"/>
                    <a:pt x="10298" y="21195"/>
                  </a:cubicBezTo>
                  <a:cubicBezTo>
                    <a:pt x="10696" y="21420"/>
                    <a:pt x="11293" y="21548"/>
                    <a:pt x="11791" y="21452"/>
                  </a:cubicBezTo>
                  <a:cubicBezTo>
                    <a:pt x="12288" y="21356"/>
                    <a:pt x="12687" y="21035"/>
                    <a:pt x="13184" y="20170"/>
                  </a:cubicBezTo>
                  <a:cubicBezTo>
                    <a:pt x="13682" y="19305"/>
                    <a:pt x="14279" y="17895"/>
                    <a:pt x="14428" y="16869"/>
                  </a:cubicBezTo>
                  <a:cubicBezTo>
                    <a:pt x="14578" y="15844"/>
                    <a:pt x="14279" y="15203"/>
                    <a:pt x="13881" y="14786"/>
                  </a:cubicBezTo>
                  <a:cubicBezTo>
                    <a:pt x="13483" y="14369"/>
                    <a:pt x="12985" y="14177"/>
                    <a:pt x="13085" y="14081"/>
                  </a:cubicBezTo>
                  <a:cubicBezTo>
                    <a:pt x="13184" y="13985"/>
                    <a:pt x="13881" y="13985"/>
                    <a:pt x="15374" y="13793"/>
                  </a:cubicBezTo>
                  <a:cubicBezTo>
                    <a:pt x="16867" y="13600"/>
                    <a:pt x="19157" y="13216"/>
                    <a:pt x="21446" y="12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59" name="Line"/>
            <p:cNvSpPr/>
            <p:nvPr/>
          </p:nvSpPr>
          <p:spPr>
            <a:xfrm>
              <a:off x="837043" y="2498250"/>
              <a:ext cx="171451" cy="1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extrusionOk="0">
                  <a:moveTo>
                    <a:pt x="1600" y="4402"/>
                  </a:moveTo>
                  <a:cubicBezTo>
                    <a:pt x="800" y="11026"/>
                    <a:pt x="0" y="17650"/>
                    <a:pt x="0" y="18514"/>
                  </a:cubicBezTo>
                  <a:cubicBezTo>
                    <a:pt x="0" y="19378"/>
                    <a:pt x="800" y="14482"/>
                    <a:pt x="2267" y="10162"/>
                  </a:cubicBezTo>
                  <a:cubicBezTo>
                    <a:pt x="3733" y="5842"/>
                    <a:pt x="5867" y="2098"/>
                    <a:pt x="8267" y="658"/>
                  </a:cubicBezTo>
                  <a:cubicBezTo>
                    <a:pt x="10667" y="-782"/>
                    <a:pt x="13333" y="82"/>
                    <a:pt x="15600" y="3826"/>
                  </a:cubicBezTo>
                  <a:cubicBezTo>
                    <a:pt x="17867" y="7570"/>
                    <a:pt x="19733" y="14194"/>
                    <a:pt x="21600" y="2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0" name="Line"/>
            <p:cNvSpPr/>
            <p:nvPr/>
          </p:nvSpPr>
          <p:spPr>
            <a:xfrm>
              <a:off x="1332343" y="251790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1" name="Line"/>
            <p:cNvSpPr/>
            <p:nvPr/>
          </p:nvSpPr>
          <p:spPr>
            <a:xfrm>
              <a:off x="1345043" y="239090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2" name="Line"/>
            <p:cNvSpPr/>
            <p:nvPr/>
          </p:nvSpPr>
          <p:spPr>
            <a:xfrm>
              <a:off x="1414893" y="2438441"/>
              <a:ext cx="132879" cy="2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29" extrusionOk="0">
                  <a:moveTo>
                    <a:pt x="18942" y="1697"/>
                  </a:moveTo>
                  <a:cubicBezTo>
                    <a:pt x="14289" y="797"/>
                    <a:pt x="9637" y="-103"/>
                    <a:pt x="6646" y="10"/>
                  </a:cubicBezTo>
                  <a:cubicBezTo>
                    <a:pt x="3655" y="122"/>
                    <a:pt x="2326" y="1247"/>
                    <a:pt x="3489" y="3272"/>
                  </a:cubicBezTo>
                  <a:cubicBezTo>
                    <a:pt x="4652" y="5297"/>
                    <a:pt x="8308" y="8222"/>
                    <a:pt x="11631" y="10585"/>
                  </a:cubicBezTo>
                  <a:cubicBezTo>
                    <a:pt x="14954" y="12947"/>
                    <a:pt x="17945" y="14747"/>
                    <a:pt x="19606" y="16322"/>
                  </a:cubicBezTo>
                  <a:cubicBezTo>
                    <a:pt x="21268" y="17897"/>
                    <a:pt x="21600" y="19247"/>
                    <a:pt x="18609" y="20147"/>
                  </a:cubicBezTo>
                  <a:cubicBezTo>
                    <a:pt x="15618" y="21047"/>
                    <a:pt x="9305" y="21497"/>
                    <a:pt x="5649" y="21272"/>
                  </a:cubicBezTo>
                  <a:cubicBezTo>
                    <a:pt x="1994" y="21047"/>
                    <a:pt x="997" y="20147"/>
                    <a:pt x="0" y="19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3" name="Line"/>
            <p:cNvSpPr/>
            <p:nvPr/>
          </p:nvSpPr>
          <p:spPr>
            <a:xfrm>
              <a:off x="2240393" y="2187706"/>
              <a:ext cx="57151" cy="49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extrusionOk="0">
                  <a:moveTo>
                    <a:pt x="0" y="0"/>
                  </a:moveTo>
                  <a:cubicBezTo>
                    <a:pt x="1600" y="2781"/>
                    <a:pt x="3200" y="5562"/>
                    <a:pt x="4800" y="8482"/>
                  </a:cubicBezTo>
                  <a:cubicBezTo>
                    <a:pt x="6400" y="11403"/>
                    <a:pt x="8000" y="14462"/>
                    <a:pt x="8400" y="16409"/>
                  </a:cubicBezTo>
                  <a:cubicBezTo>
                    <a:pt x="8800" y="18355"/>
                    <a:pt x="8000" y="19190"/>
                    <a:pt x="8000" y="19885"/>
                  </a:cubicBezTo>
                  <a:cubicBezTo>
                    <a:pt x="8000" y="20580"/>
                    <a:pt x="8800" y="21136"/>
                    <a:pt x="11200" y="21368"/>
                  </a:cubicBezTo>
                  <a:cubicBezTo>
                    <a:pt x="13600" y="21600"/>
                    <a:pt x="17600" y="21507"/>
                    <a:pt x="2160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4" name="Line"/>
            <p:cNvSpPr/>
            <p:nvPr/>
          </p:nvSpPr>
          <p:spPr>
            <a:xfrm>
              <a:off x="2349665" y="2444077"/>
              <a:ext cx="170129" cy="18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885" extrusionOk="0">
                  <a:moveTo>
                    <a:pt x="15033" y="8561"/>
                  </a:moveTo>
                  <a:cubicBezTo>
                    <a:pt x="14500" y="6107"/>
                    <a:pt x="13966" y="3652"/>
                    <a:pt x="13166" y="2057"/>
                  </a:cubicBezTo>
                  <a:cubicBezTo>
                    <a:pt x="12366" y="461"/>
                    <a:pt x="11300" y="-275"/>
                    <a:pt x="9700" y="93"/>
                  </a:cubicBezTo>
                  <a:cubicBezTo>
                    <a:pt x="8100" y="461"/>
                    <a:pt x="5966" y="1934"/>
                    <a:pt x="4233" y="4880"/>
                  </a:cubicBezTo>
                  <a:cubicBezTo>
                    <a:pt x="2500" y="7825"/>
                    <a:pt x="1166" y="12243"/>
                    <a:pt x="500" y="15066"/>
                  </a:cubicBezTo>
                  <a:cubicBezTo>
                    <a:pt x="-167" y="17889"/>
                    <a:pt x="-167" y="19116"/>
                    <a:pt x="500" y="19975"/>
                  </a:cubicBezTo>
                  <a:cubicBezTo>
                    <a:pt x="1166" y="20834"/>
                    <a:pt x="2500" y="21325"/>
                    <a:pt x="3833" y="20343"/>
                  </a:cubicBezTo>
                  <a:cubicBezTo>
                    <a:pt x="5166" y="19361"/>
                    <a:pt x="6500" y="16907"/>
                    <a:pt x="7566" y="14943"/>
                  </a:cubicBezTo>
                  <a:cubicBezTo>
                    <a:pt x="8633" y="12980"/>
                    <a:pt x="9433" y="11507"/>
                    <a:pt x="10233" y="11752"/>
                  </a:cubicBezTo>
                  <a:cubicBezTo>
                    <a:pt x="11033" y="11998"/>
                    <a:pt x="11833" y="13961"/>
                    <a:pt x="12900" y="15557"/>
                  </a:cubicBezTo>
                  <a:cubicBezTo>
                    <a:pt x="13966" y="17152"/>
                    <a:pt x="15300" y="18380"/>
                    <a:pt x="16766" y="18993"/>
                  </a:cubicBezTo>
                  <a:cubicBezTo>
                    <a:pt x="18233" y="19607"/>
                    <a:pt x="19833" y="19607"/>
                    <a:pt x="21433" y="19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5" name="Line"/>
            <p:cNvSpPr/>
            <p:nvPr/>
          </p:nvSpPr>
          <p:spPr>
            <a:xfrm>
              <a:off x="2544609" y="2403606"/>
              <a:ext cx="191085" cy="23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8" extrusionOk="0">
                  <a:moveTo>
                    <a:pt x="1473" y="9341"/>
                  </a:moveTo>
                  <a:cubicBezTo>
                    <a:pt x="534" y="8368"/>
                    <a:pt x="-405" y="7395"/>
                    <a:pt x="182" y="6908"/>
                  </a:cubicBezTo>
                  <a:cubicBezTo>
                    <a:pt x="769" y="6422"/>
                    <a:pt x="2882" y="6422"/>
                    <a:pt x="5582" y="7589"/>
                  </a:cubicBezTo>
                  <a:cubicBezTo>
                    <a:pt x="8282" y="8757"/>
                    <a:pt x="11569" y="11092"/>
                    <a:pt x="13212" y="13427"/>
                  </a:cubicBezTo>
                  <a:cubicBezTo>
                    <a:pt x="14856" y="15762"/>
                    <a:pt x="14856" y="18097"/>
                    <a:pt x="14386" y="19557"/>
                  </a:cubicBezTo>
                  <a:cubicBezTo>
                    <a:pt x="13917" y="21016"/>
                    <a:pt x="12978" y="21600"/>
                    <a:pt x="12273" y="21211"/>
                  </a:cubicBezTo>
                  <a:cubicBezTo>
                    <a:pt x="11569" y="20822"/>
                    <a:pt x="11099" y="19459"/>
                    <a:pt x="11452" y="16346"/>
                  </a:cubicBezTo>
                  <a:cubicBezTo>
                    <a:pt x="11804" y="13232"/>
                    <a:pt x="12978" y="8368"/>
                    <a:pt x="14738" y="5351"/>
                  </a:cubicBezTo>
                  <a:cubicBezTo>
                    <a:pt x="16499" y="2335"/>
                    <a:pt x="18847" y="1168"/>
                    <a:pt x="211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6" name="Line"/>
            <p:cNvSpPr/>
            <p:nvPr/>
          </p:nvSpPr>
          <p:spPr>
            <a:xfrm>
              <a:off x="2761109" y="2449517"/>
              <a:ext cx="114285" cy="43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11" extrusionOk="0">
                  <a:moveTo>
                    <a:pt x="21204" y="242"/>
                  </a:moveTo>
                  <a:cubicBezTo>
                    <a:pt x="15706" y="33"/>
                    <a:pt x="10208" y="-177"/>
                    <a:pt x="6477" y="242"/>
                  </a:cubicBezTo>
                  <a:cubicBezTo>
                    <a:pt x="2746" y="662"/>
                    <a:pt x="782" y="1710"/>
                    <a:pt x="193" y="2497"/>
                  </a:cubicBezTo>
                  <a:cubicBezTo>
                    <a:pt x="-396" y="3283"/>
                    <a:pt x="389" y="3807"/>
                    <a:pt x="2157" y="3965"/>
                  </a:cubicBezTo>
                  <a:cubicBezTo>
                    <a:pt x="3924" y="4122"/>
                    <a:pt x="6673" y="3912"/>
                    <a:pt x="8833" y="3598"/>
                  </a:cubicBezTo>
                  <a:cubicBezTo>
                    <a:pt x="10993" y="3283"/>
                    <a:pt x="12564" y="2864"/>
                    <a:pt x="13939" y="2444"/>
                  </a:cubicBezTo>
                  <a:cubicBezTo>
                    <a:pt x="15313" y="2025"/>
                    <a:pt x="16491" y="1606"/>
                    <a:pt x="17080" y="1658"/>
                  </a:cubicBezTo>
                  <a:cubicBezTo>
                    <a:pt x="17669" y="1710"/>
                    <a:pt x="17669" y="2235"/>
                    <a:pt x="17866" y="4384"/>
                  </a:cubicBezTo>
                  <a:cubicBezTo>
                    <a:pt x="18062" y="6534"/>
                    <a:pt x="18455" y="10308"/>
                    <a:pt x="18455" y="13192"/>
                  </a:cubicBezTo>
                  <a:cubicBezTo>
                    <a:pt x="18455" y="16075"/>
                    <a:pt x="18062" y="18068"/>
                    <a:pt x="16688" y="19326"/>
                  </a:cubicBezTo>
                  <a:cubicBezTo>
                    <a:pt x="15313" y="20584"/>
                    <a:pt x="12957" y="21108"/>
                    <a:pt x="10797" y="21266"/>
                  </a:cubicBezTo>
                  <a:cubicBezTo>
                    <a:pt x="8637" y="21423"/>
                    <a:pt x="6673" y="21213"/>
                    <a:pt x="5102" y="19955"/>
                  </a:cubicBezTo>
                  <a:cubicBezTo>
                    <a:pt x="3531" y="18697"/>
                    <a:pt x="2353" y="16390"/>
                    <a:pt x="3335" y="14136"/>
                  </a:cubicBezTo>
                  <a:cubicBezTo>
                    <a:pt x="4317" y="11881"/>
                    <a:pt x="7459" y="9679"/>
                    <a:pt x="10600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7" name="Line"/>
            <p:cNvSpPr/>
            <p:nvPr/>
          </p:nvSpPr>
          <p:spPr>
            <a:xfrm>
              <a:off x="2958538" y="2390295"/>
              <a:ext cx="139106" cy="18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85" extrusionOk="0">
                  <a:moveTo>
                    <a:pt x="3722" y="11720"/>
                  </a:moveTo>
                  <a:cubicBezTo>
                    <a:pt x="6899" y="10264"/>
                    <a:pt x="10075" y="8807"/>
                    <a:pt x="11981" y="7473"/>
                  </a:cubicBezTo>
                  <a:cubicBezTo>
                    <a:pt x="13887" y="6138"/>
                    <a:pt x="14522" y="4924"/>
                    <a:pt x="14840" y="3711"/>
                  </a:cubicBezTo>
                  <a:cubicBezTo>
                    <a:pt x="15157" y="2497"/>
                    <a:pt x="15157" y="1284"/>
                    <a:pt x="14046" y="556"/>
                  </a:cubicBezTo>
                  <a:cubicBezTo>
                    <a:pt x="12934" y="-172"/>
                    <a:pt x="10710" y="-415"/>
                    <a:pt x="7851" y="1284"/>
                  </a:cubicBezTo>
                  <a:cubicBezTo>
                    <a:pt x="4993" y="2983"/>
                    <a:pt x="1499" y="6623"/>
                    <a:pt x="387" y="9778"/>
                  </a:cubicBezTo>
                  <a:cubicBezTo>
                    <a:pt x="-725" y="12933"/>
                    <a:pt x="546" y="15603"/>
                    <a:pt x="4357" y="17423"/>
                  </a:cubicBezTo>
                  <a:cubicBezTo>
                    <a:pt x="8169" y="19243"/>
                    <a:pt x="14522" y="20214"/>
                    <a:pt x="20875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8" name="Line"/>
            <p:cNvSpPr/>
            <p:nvPr/>
          </p:nvSpPr>
          <p:spPr>
            <a:xfrm>
              <a:off x="3116693" y="2594106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40" y="4629"/>
                    <a:pt x="14880" y="9257"/>
                    <a:pt x="11280" y="12857"/>
                  </a:cubicBezTo>
                  <a:cubicBezTo>
                    <a:pt x="7680" y="16457"/>
                    <a:pt x="384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69" name="Line"/>
            <p:cNvSpPr/>
            <p:nvPr/>
          </p:nvSpPr>
          <p:spPr>
            <a:xfrm>
              <a:off x="4269128" y="2100994"/>
              <a:ext cx="283082" cy="65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29" extrusionOk="0">
                  <a:moveTo>
                    <a:pt x="3081" y="5952"/>
                  </a:moveTo>
                  <a:cubicBezTo>
                    <a:pt x="4185" y="8444"/>
                    <a:pt x="5289" y="10936"/>
                    <a:pt x="5919" y="13394"/>
                  </a:cubicBezTo>
                  <a:cubicBezTo>
                    <a:pt x="6550" y="15852"/>
                    <a:pt x="6708" y="18275"/>
                    <a:pt x="6708" y="19659"/>
                  </a:cubicBezTo>
                  <a:cubicBezTo>
                    <a:pt x="6708" y="21044"/>
                    <a:pt x="6550" y="21390"/>
                    <a:pt x="6313" y="21321"/>
                  </a:cubicBezTo>
                  <a:cubicBezTo>
                    <a:pt x="6077" y="21252"/>
                    <a:pt x="5762" y="20767"/>
                    <a:pt x="5052" y="19105"/>
                  </a:cubicBezTo>
                  <a:cubicBezTo>
                    <a:pt x="4343" y="17444"/>
                    <a:pt x="3239" y="14605"/>
                    <a:pt x="2372" y="11905"/>
                  </a:cubicBezTo>
                  <a:cubicBezTo>
                    <a:pt x="1505" y="9205"/>
                    <a:pt x="874" y="6644"/>
                    <a:pt x="874" y="4671"/>
                  </a:cubicBezTo>
                  <a:cubicBezTo>
                    <a:pt x="874" y="2698"/>
                    <a:pt x="1505" y="1313"/>
                    <a:pt x="3160" y="586"/>
                  </a:cubicBezTo>
                  <a:cubicBezTo>
                    <a:pt x="4816" y="-141"/>
                    <a:pt x="7496" y="-210"/>
                    <a:pt x="10728" y="482"/>
                  </a:cubicBezTo>
                  <a:cubicBezTo>
                    <a:pt x="13960" y="1175"/>
                    <a:pt x="17744" y="2628"/>
                    <a:pt x="19636" y="3909"/>
                  </a:cubicBezTo>
                  <a:cubicBezTo>
                    <a:pt x="21528" y="5190"/>
                    <a:pt x="21528" y="6298"/>
                    <a:pt x="19873" y="7163"/>
                  </a:cubicBezTo>
                  <a:cubicBezTo>
                    <a:pt x="18217" y="8028"/>
                    <a:pt x="14906" y="8652"/>
                    <a:pt x="11595" y="8963"/>
                  </a:cubicBezTo>
                  <a:cubicBezTo>
                    <a:pt x="8284" y="9275"/>
                    <a:pt x="4973" y="9275"/>
                    <a:pt x="2924" y="9171"/>
                  </a:cubicBezTo>
                  <a:cubicBezTo>
                    <a:pt x="874" y="9067"/>
                    <a:pt x="86" y="8859"/>
                    <a:pt x="7" y="8548"/>
                  </a:cubicBezTo>
                  <a:cubicBezTo>
                    <a:pt x="-72" y="8236"/>
                    <a:pt x="559" y="7821"/>
                    <a:pt x="1189" y="7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0" name="Line"/>
            <p:cNvSpPr/>
            <p:nvPr/>
          </p:nvSpPr>
          <p:spPr>
            <a:xfrm>
              <a:off x="4582966" y="1916508"/>
              <a:ext cx="184728" cy="20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95" extrusionOk="0">
                  <a:moveTo>
                    <a:pt x="803" y="6291"/>
                  </a:moveTo>
                  <a:cubicBezTo>
                    <a:pt x="803" y="7371"/>
                    <a:pt x="803" y="8451"/>
                    <a:pt x="803" y="9747"/>
                  </a:cubicBezTo>
                  <a:cubicBezTo>
                    <a:pt x="803" y="11043"/>
                    <a:pt x="803" y="12555"/>
                    <a:pt x="557" y="12771"/>
                  </a:cubicBezTo>
                  <a:cubicBezTo>
                    <a:pt x="312" y="12987"/>
                    <a:pt x="-179" y="11907"/>
                    <a:pt x="66" y="9639"/>
                  </a:cubicBezTo>
                  <a:cubicBezTo>
                    <a:pt x="312" y="7371"/>
                    <a:pt x="1294" y="3915"/>
                    <a:pt x="2398" y="1971"/>
                  </a:cubicBezTo>
                  <a:cubicBezTo>
                    <a:pt x="3503" y="27"/>
                    <a:pt x="4730" y="-405"/>
                    <a:pt x="7307" y="351"/>
                  </a:cubicBezTo>
                  <a:cubicBezTo>
                    <a:pt x="9885" y="1107"/>
                    <a:pt x="13812" y="3051"/>
                    <a:pt x="16389" y="6723"/>
                  </a:cubicBezTo>
                  <a:cubicBezTo>
                    <a:pt x="18966" y="10395"/>
                    <a:pt x="20194" y="15795"/>
                    <a:pt x="21421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1" name="Line"/>
            <p:cNvSpPr/>
            <p:nvPr/>
          </p:nvSpPr>
          <p:spPr>
            <a:xfrm>
              <a:off x="3929053" y="2189957"/>
              <a:ext cx="222691" cy="67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8" extrusionOk="0">
                  <a:moveTo>
                    <a:pt x="14576" y="1139"/>
                  </a:moveTo>
                  <a:cubicBezTo>
                    <a:pt x="13769" y="735"/>
                    <a:pt x="12961" y="332"/>
                    <a:pt x="11952" y="130"/>
                  </a:cubicBezTo>
                  <a:cubicBezTo>
                    <a:pt x="10943" y="-72"/>
                    <a:pt x="9731" y="-72"/>
                    <a:pt x="8318" y="365"/>
                  </a:cubicBezTo>
                  <a:cubicBezTo>
                    <a:pt x="6905" y="803"/>
                    <a:pt x="5290" y="1678"/>
                    <a:pt x="3877" y="3057"/>
                  </a:cubicBezTo>
                  <a:cubicBezTo>
                    <a:pt x="2464" y="4436"/>
                    <a:pt x="1253" y="6321"/>
                    <a:pt x="546" y="8407"/>
                  </a:cubicBezTo>
                  <a:cubicBezTo>
                    <a:pt x="-160" y="10492"/>
                    <a:pt x="-362" y="12780"/>
                    <a:pt x="1051" y="14765"/>
                  </a:cubicBezTo>
                  <a:cubicBezTo>
                    <a:pt x="2464" y="16750"/>
                    <a:pt x="5492" y="18433"/>
                    <a:pt x="9126" y="19509"/>
                  </a:cubicBezTo>
                  <a:cubicBezTo>
                    <a:pt x="12759" y="20586"/>
                    <a:pt x="16999" y="21057"/>
                    <a:pt x="21238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2" name="Line"/>
            <p:cNvSpPr/>
            <p:nvPr/>
          </p:nvSpPr>
          <p:spPr>
            <a:xfrm>
              <a:off x="4958193" y="2149606"/>
              <a:ext cx="188122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extrusionOk="0">
                  <a:moveTo>
                    <a:pt x="10681" y="0"/>
                  </a:moveTo>
                  <a:cubicBezTo>
                    <a:pt x="13530" y="2027"/>
                    <a:pt x="16378" y="4054"/>
                    <a:pt x="18396" y="6256"/>
                  </a:cubicBezTo>
                  <a:cubicBezTo>
                    <a:pt x="20413" y="8458"/>
                    <a:pt x="21600" y="10835"/>
                    <a:pt x="20888" y="13142"/>
                  </a:cubicBezTo>
                  <a:cubicBezTo>
                    <a:pt x="20176" y="15449"/>
                    <a:pt x="17565" y="17685"/>
                    <a:pt x="13767" y="19083"/>
                  </a:cubicBezTo>
                  <a:cubicBezTo>
                    <a:pt x="9969" y="20482"/>
                    <a:pt x="4985" y="210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3" name="Line"/>
            <p:cNvSpPr/>
            <p:nvPr/>
          </p:nvSpPr>
          <p:spPr>
            <a:xfrm>
              <a:off x="5339193" y="2401913"/>
              <a:ext cx="279401" cy="28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982" y="2547"/>
                  </a:moveTo>
                  <a:cubicBezTo>
                    <a:pt x="491" y="1419"/>
                    <a:pt x="0" y="291"/>
                    <a:pt x="0" y="49"/>
                  </a:cubicBezTo>
                  <a:cubicBezTo>
                    <a:pt x="0" y="-193"/>
                    <a:pt x="491" y="452"/>
                    <a:pt x="2455" y="2467"/>
                  </a:cubicBezTo>
                  <a:cubicBezTo>
                    <a:pt x="4418" y="4482"/>
                    <a:pt x="7855" y="7867"/>
                    <a:pt x="11291" y="11252"/>
                  </a:cubicBezTo>
                  <a:cubicBezTo>
                    <a:pt x="14727" y="14637"/>
                    <a:pt x="18164" y="18022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4" name="Line"/>
            <p:cNvSpPr/>
            <p:nvPr/>
          </p:nvSpPr>
          <p:spPr>
            <a:xfrm>
              <a:off x="5453493" y="2422656"/>
              <a:ext cx="139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964" y="131"/>
                    <a:pt x="18327" y="262"/>
                    <a:pt x="16527" y="1309"/>
                  </a:cubicBezTo>
                  <a:cubicBezTo>
                    <a:pt x="14727" y="2356"/>
                    <a:pt x="12764" y="4320"/>
                    <a:pt x="9982" y="7069"/>
                  </a:cubicBezTo>
                  <a:cubicBezTo>
                    <a:pt x="7200" y="9818"/>
                    <a:pt x="3600" y="13353"/>
                    <a:pt x="1800" y="15905"/>
                  </a:cubicBezTo>
                  <a:cubicBezTo>
                    <a:pt x="0" y="18458"/>
                    <a:pt x="0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5" name="Line"/>
            <p:cNvSpPr/>
            <p:nvPr/>
          </p:nvSpPr>
          <p:spPr>
            <a:xfrm>
              <a:off x="5829054" y="2096974"/>
              <a:ext cx="236878" cy="69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96" extrusionOk="0">
                  <a:moveTo>
                    <a:pt x="2192" y="6302"/>
                  </a:moveTo>
                  <a:cubicBezTo>
                    <a:pt x="1434" y="6107"/>
                    <a:pt x="676" y="5912"/>
                    <a:pt x="297" y="5977"/>
                  </a:cubicBezTo>
                  <a:cubicBezTo>
                    <a:pt x="-82" y="6042"/>
                    <a:pt x="-82" y="6367"/>
                    <a:pt x="202" y="7668"/>
                  </a:cubicBezTo>
                  <a:cubicBezTo>
                    <a:pt x="486" y="8969"/>
                    <a:pt x="1055" y="11246"/>
                    <a:pt x="1244" y="13589"/>
                  </a:cubicBezTo>
                  <a:cubicBezTo>
                    <a:pt x="1434" y="15931"/>
                    <a:pt x="1244" y="18338"/>
                    <a:pt x="1150" y="19737"/>
                  </a:cubicBezTo>
                  <a:cubicBezTo>
                    <a:pt x="1055" y="21136"/>
                    <a:pt x="1055" y="21526"/>
                    <a:pt x="960" y="21493"/>
                  </a:cubicBezTo>
                  <a:cubicBezTo>
                    <a:pt x="865" y="21461"/>
                    <a:pt x="676" y="21006"/>
                    <a:pt x="581" y="19412"/>
                  </a:cubicBezTo>
                  <a:cubicBezTo>
                    <a:pt x="486" y="17818"/>
                    <a:pt x="486" y="15085"/>
                    <a:pt x="486" y="12385"/>
                  </a:cubicBezTo>
                  <a:cubicBezTo>
                    <a:pt x="486" y="9685"/>
                    <a:pt x="486" y="7018"/>
                    <a:pt x="865" y="5098"/>
                  </a:cubicBezTo>
                  <a:cubicBezTo>
                    <a:pt x="1244" y="3179"/>
                    <a:pt x="2002" y="2008"/>
                    <a:pt x="2760" y="1260"/>
                  </a:cubicBezTo>
                  <a:cubicBezTo>
                    <a:pt x="3518" y="512"/>
                    <a:pt x="4276" y="186"/>
                    <a:pt x="5697" y="56"/>
                  </a:cubicBezTo>
                  <a:cubicBezTo>
                    <a:pt x="7118" y="-74"/>
                    <a:pt x="9202" y="-9"/>
                    <a:pt x="11760" y="577"/>
                  </a:cubicBezTo>
                  <a:cubicBezTo>
                    <a:pt x="14318" y="1162"/>
                    <a:pt x="17350" y="2268"/>
                    <a:pt x="19150" y="3569"/>
                  </a:cubicBezTo>
                  <a:cubicBezTo>
                    <a:pt x="20950" y="4871"/>
                    <a:pt x="21518" y="6367"/>
                    <a:pt x="21044" y="7538"/>
                  </a:cubicBezTo>
                  <a:cubicBezTo>
                    <a:pt x="20571" y="8709"/>
                    <a:pt x="19055" y="9555"/>
                    <a:pt x="16971" y="10075"/>
                  </a:cubicBezTo>
                  <a:cubicBezTo>
                    <a:pt x="14886" y="10596"/>
                    <a:pt x="12234" y="10791"/>
                    <a:pt x="10055" y="10693"/>
                  </a:cubicBezTo>
                  <a:cubicBezTo>
                    <a:pt x="7876" y="10596"/>
                    <a:pt x="6171" y="10206"/>
                    <a:pt x="4465" y="9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6" name="Line"/>
            <p:cNvSpPr/>
            <p:nvPr/>
          </p:nvSpPr>
          <p:spPr>
            <a:xfrm>
              <a:off x="6457789" y="2458169"/>
              <a:ext cx="272055" cy="4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870" extrusionOk="0">
                  <a:moveTo>
                    <a:pt x="1930" y="20870"/>
                  </a:moveTo>
                  <a:cubicBezTo>
                    <a:pt x="926" y="17113"/>
                    <a:pt x="-79" y="13357"/>
                    <a:pt x="5" y="10070"/>
                  </a:cubicBezTo>
                  <a:cubicBezTo>
                    <a:pt x="88" y="6783"/>
                    <a:pt x="1261" y="3966"/>
                    <a:pt x="4358" y="2087"/>
                  </a:cubicBezTo>
                  <a:cubicBezTo>
                    <a:pt x="7456" y="209"/>
                    <a:pt x="12479" y="-730"/>
                    <a:pt x="15661" y="679"/>
                  </a:cubicBezTo>
                  <a:cubicBezTo>
                    <a:pt x="18842" y="2087"/>
                    <a:pt x="20181" y="5844"/>
                    <a:pt x="21521" y="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7" name="Line"/>
            <p:cNvSpPr/>
            <p:nvPr/>
          </p:nvSpPr>
          <p:spPr>
            <a:xfrm>
              <a:off x="6483191" y="2676656"/>
              <a:ext cx="24665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2682" y="0"/>
                  </a:moveTo>
                  <a:cubicBezTo>
                    <a:pt x="1390" y="5400"/>
                    <a:pt x="98" y="10800"/>
                    <a:pt x="5" y="14850"/>
                  </a:cubicBezTo>
                  <a:cubicBezTo>
                    <a:pt x="-87" y="18900"/>
                    <a:pt x="1021" y="21600"/>
                    <a:pt x="4528" y="21600"/>
                  </a:cubicBezTo>
                  <a:cubicBezTo>
                    <a:pt x="8036" y="21600"/>
                    <a:pt x="13944" y="18900"/>
                    <a:pt x="17175" y="16200"/>
                  </a:cubicBezTo>
                  <a:cubicBezTo>
                    <a:pt x="20405" y="13500"/>
                    <a:pt x="20959" y="10800"/>
                    <a:pt x="21513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8" name="Line"/>
            <p:cNvSpPr/>
            <p:nvPr/>
          </p:nvSpPr>
          <p:spPr>
            <a:xfrm>
              <a:off x="7379659" y="2124715"/>
              <a:ext cx="256390" cy="69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59" extrusionOk="0">
                  <a:moveTo>
                    <a:pt x="8187" y="7574"/>
                  </a:moveTo>
                  <a:cubicBezTo>
                    <a:pt x="7839" y="7249"/>
                    <a:pt x="7490" y="6925"/>
                    <a:pt x="7055" y="6633"/>
                  </a:cubicBezTo>
                  <a:cubicBezTo>
                    <a:pt x="6619" y="6341"/>
                    <a:pt x="6097" y="6082"/>
                    <a:pt x="5835" y="6276"/>
                  </a:cubicBezTo>
                  <a:cubicBezTo>
                    <a:pt x="5574" y="6471"/>
                    <a:pt x="5574" y="7120"/>
                    <a:pt x="5400" y="8514"/>
                  </a:cubicBezTo>
                  <a:cubicBezTo>
                    <a:pt x="5226" y="9909"/>
                    <a:pt x="4877" y="12049"/>
                    <a:pt x="4268" y="14158"/>
                  </a:cubicBezTo>
                  <a:cubicBezTo>
                    <a:pt x="3658" y="16266"/>
                    <a:pt x="2787" y="18341"/>
                    <a:pt x="2090" y="19606"/>
                  </a:cubicBezTo>
                  <a:cubicBezTo>
                    <a:pt x="1394" y="20871"/>
                    <a:pt x="871" y="21325"/>
                    <a:pt x="610" y="21358"/>
                  </a:cubicBezTo>
                  <a:cubicBezTo>
                    <a:pt x="348" y="21390"/>
                    <a:pt x="348" y="21001"/>
                    <a:pt x="261" y="19509"/>
                  </a:cubicBezTo>
                  <a:cubicBezTo>
                    <a:pt x="174" y="18017"/>
                    <a:pt x="0" y="15422"/>
                    <a:pt x="0" y="12860"/>
                  </a:cubicBezTo>
                  <a:cubicBezTo>
                    <a:pt x="0" y="10298"/>
                    <a:pt x="174" y="7768"/>
                    <a:pt x="958" y="5660"/>
                  </a:cubicBezTo>
                  <a:cubicBezTo>
                    <a:pt x="1742" y="3552"/>
                    <a:pt x="3135" y="1866"/>
                    <a:pt x="4877" y="925"/>
                  </a:cubicBezTo>
                  <a:cubicBezTo>
                    <a:pt x="6619" y="-15"/>
                    <a:pt x="8710" y="-210"/>
                    <a:pt x="11323" y="212"/>
                  </a:cubicBezTo>
                  <a:cubicBezTo>
                    <a:pt x="13935" y="633"/>
                    <a:pt x="17071" y="1671"/>
                    <a:pt x="18987" y="2871"/>
                  </a:cubicBezTo>
                  <a:cubicBezTo>
                    <a:pt x="20903" y="4071"/>
                    <a:pt x="21600" y="5433"/>
                    <a:pt x="20729" y="6504"/>
                  </a:cubicBezTo>
                  <a:cubicBezTo>
                    <a:pt x="19858" y="7574"/>
                    <a:pt x="17419" y="8352"/>
                    <a:pt x="14371" y="8709"/>
                  </a:cubicBezTo>
                  <a:cubicBezTo>
                    <a:pt x="11323" y="9066"/>
                    <a:pt x="7665" y="9001"/>
                    <a:pt x="6445" y="8449"/>
                  </a:cubicBezTo>
                  <a:cubicBezTo>
                    <a:pt x="5226" y="7898"/>
                    <a:pt x="6445" y="6860"/>
                    <a:pt x="7665" y="5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79" name="Line"/>
            <p:cNvSpPr/>
            <p:nvPr/>
          </p:nvSpPr>
          <p:spPr>
            <a:xfrm>
              <a:off x="7727882" y="1961179"/>
              <a:ext cx="144962" cy="25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8" extrusionOk="0">
                  <a:moveTo>
                    <a:pt x="4535" y="3516"/>
                  </a:moveTo>
                  <a:cubicBezTo>
                    <a:pt x="3909" y="5623"/>
                    <a:pt x="3282" y="7730"/>
                    <a:pt x="2500" y="9487"/>
                  </a:cubicBezTo>
                  <a:cubicBezTo>
                    <a:pt x="1717" y="11243"/>
                    <a:pt x="778" y="12648"/>
                    <a:pt x="309" y="12911"/>
                  </a:cubicBezTo>
                  <a:cubicBezTo>
                    <a:pt x="-161" y="13174"/>
                    <a:pt x="-161" y="12296"/>
                    <a:pt x="778" y="10365"/>
                  </a:cubicBezTo>
                  <a:cubicBezTo>
                    <a:pt x="1717" y="8433"/>
                    <a:pt x="3596" y="5448"/>
                    <a:pt x="5317" y="3516"/>
                  </a:cubicBezTo>
                  <a:cubicBezTo>
                    <a:pt x="7039" y="1584"/>
                    <a:pt x="8604" y="706"/>
                    <a:pt x="10169" y="267"/>
                  </a:cubicBezTo>
                  <a:cubicBezTo>
                    <a:pt x="11735" y="-172"/>
                    <a:pt x="13300" y="-172"/>
                    <a:pt x="14865" y="1057"/>
                  </a:cubicBezTo>
                  <a:cubicBezTo>
                    <a:pt x="16430" y="2287"/>
                    <a:pt x="17996" y="4745"/>
                    <a:pt x="19091" y="8345"/>
                  </a:cubicBezTo>
                  <a:cubicBezTo>
                    <a:pt x="20187" y="11945"/>
                    <a:pt x="20813" y="16687"/>
                    <a:pt x="21439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0" name="Line"/>
            <p:cNvSpPr/>
            <p:nvPr/>
          </p:nvSpPr>
          <p:spPr>
            <a:xfrm>
              <a:off x="7707743" y="2219456"/>
              <a:ext cx="32971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extrusionOk="0">
                  <a:moveTo>
                    <a:pt x="20224" y="0"/>
                  </a:moveTo>
                  <a:cubicBezTo>
                    <a:pt x="20912" y="1948"/>
                    <a:pt x="21600" y="3896"/>
                    <a:pt x="21394" y="6141"/>
                  </a:cubicBezTo>
                  <a:cubicBezTo>
                    <a:pt x="21187" y="8386"/>
                    <a:pt x="20087" y="10927"/>
                    <a:pt x="17473" y="13341"/>
                  </a:cubicBezTo>
                  <a:cubicBezTo>
                    <a:pt x="14859" y="15755"/>
                    <a:pt x="10731" y="18042"/>
                    <a:pt x="7567" y="19398"/>
                  </a:cubicBezTo>
                  <a:cubicBezTo>
                    <a:pt x="4403" y="20753"/>
                    <a:pt x="2201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1" name="Line"/>
            <p:cNvSpPr/>
            <p:nvPr/>
          </p:nvSpPr>
          <p:spPr>
            <a:xfrm>
              <a:off x="7142192" y="2199767"/>
              <a:ext cx="203602" cy="68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86" extrusionOk="0">
                  <a:moveTo>
                    <a:pt x="21201" y="822"/>
                  </a:moveTo>
                  <a:cubicBezTo>
                    <a:pt x="20540" y="555"/>
                    <a:pt x="19879" y="287"/>
                    <a:pt x="18556" y="120"/>
                  </a:cubicBezTo>
                  <a:cubicBezTo>
                    <a:pt x="17234" y="-47"/>
                    <a:pt x="15250" y="-114"/>
                    <a:pt x="12825" y="421"/>
                  </a:cubicBezTo>
                  <a:cubicBezTo>
                    <a:pt x="10401" y="956"/>
                    <a:pt x="7536" y="2093"/>
                    <a:pt x="5111" y="3932"/>
                  </a:cubicBezTo>
                  <a:cubicBezTo>
                    <a:pt x="2687" y="5771"/>
                    <a:pt x="703" y="8312"/>
                    <a:pt x="152" y="10619"/>
                  </a:cubicBezTo>
                  <a:cubicBezTo>
                    <a:pt x="-399" y="12926"/>
                    <a:pt x="483" y="14999"/>
                    <a:pt x="3899" y="16771"/>
                  </a:cubicBezTo>
                  <a:cubicBezTo>
                    <a:pt x="7315" y="18544"/>
                    <a:pt x="13266" y="20015"/>
                    <a:pt x="19217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2" name="Line"/>
            <p:cNvSpPr/>
            <p:nvPr/>
          </p:nvSpPr>
          <p:spPr>
            <a:xfrm>
              <a:off x="4066803" y="3028991"/>
              <a:ext cx="872341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72" extrusionOk="0">
                  <a:moveTo>
                    <a:pt x="529" y="2116"/>
                  </a:moveTo>
                  <a:cubicBezTo>
                    <a:pt x="320" y="994"/>
                    <a:pt x="111" y="-128"/>
                    <a:pt x="32" y="12"/>
                  </a:cubicBezTo>
                  <a:cubicBezTo>
                    <a:pt x="-46" y="153"/>
                    <a:pt x="6" y="1555"/>
                    <a:pt x="294" y="4360"/>
                  </a:cubicBezTo>
                  <a:cubicBezTo>
                    <a:pt x="582" y="7166"/>
                    <a:pt x="1105" y="11373"/>
                    <a:pt x="1889" y="14178"/>
                  </a:cubicBezTo>
                  <a:cubicBezTo>
                    <a:pt x="2674" y="16984"/>
                    <a:pt x="3720" y="18386"/>
                    <a:pt x="4635" y="17825"/>
                  </a:cubicBezTo>
                  <a:cubicBezTo>
                    <a:pt x="5550" y="17264"/>
                    <a:pt x="6335" y="14740"/>
                    <a:pt x="6884" y="12916"/>
                  </a:cubicBezTo>
                  <a:cubicBezTo>
                    <a:pt x="7433" y="11093"/>
                    <a:pt x="7747" y="9971"/>
                    <a:pt x="8034" y="9550"/>
                  </a:cubicBezTo>
                  <a:cubicBezTo>
                    <a:pt x="8322" y="9129"/>
                    <a:pt x="8584" y="9410"/>
                    <a:pt x="8740" y="10672"/>
                  </a:cubicBezTo>
                  <a:cubicBezTo>
                    <a:pt x="8897" y="11934"/>
                    <a:pt x="8950" y="14178"/>
                    <a:pt x="9133" y="15441"/>
                  </a:cubicBezTo>
                  <a:cubicBezTo>
                    <a:pt x="9316" y="16703"/>
                    <a:pt x="9630" y="16984"/>
                    <a:pt x="10623" y="16423"/>
                  </a:cubicBezTo>
                  <a:cubicBezTo>
                    <a:pt x="11617" y="15862"/>
                    <a:pt x="13291" y="14459"/>
                    <a:pt x="14938" y="14319"/>
                  </a:cubicBezTo>
                  <a:cubicBezTo>
                    <a:pt x="16585" y="14178"/>
                    <a:pt x="18207" y="15301"/>
                    <a:pt x="19305" y="16703"/>
                  </a:cubicBezTo>
                  <a:cubicBezTo>
                    <a:pt x="20403" y="18106"/>
                    <a:pt x="20979" y="19789"/>
                    <a:pt x="21554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3" name="Line"/>
            <p:cNvSpPr/>
            <p:nvPr/>
          </p:nvSpPr>
          <p:spPr>
            <a:xfrm>
              <a:off x="3104498" y="3745106"/>
              <a:ext cx="342396" cy="110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30" extrusionOk="0">
                  <a:moveTo>
                    <a:pt x="19168" y="1334"/>
                  </a:moveTo>
                  <a:cubicBezTo>
                    <a:pt x="19301" y="1085"/>
                    <a:pt x="19435" y="837"/>
                    <a:pt x="18635" y="609"/>
                  </a:cubicBezTo>
                  <a:cubicBezTo>
                    <a:pt x="17835" y="382"/>
                    <a:pt x="16101" y="175"/>
                    <a:pt x="13635" y="71"/>
                  </a:cubicBezTo>
                  <a:cubicBezTo>
                    <a:pt x="11168" y="-32"/>
                    <a:pt x="7968" y="-32"/>
                    <a:pt x="5635" y="134"/>
                  </a:cubicBezTo>
                  <a:cubicBezTo>
                    <a:pt x="3301" y="299"/>
                    <a:pt x="1835" y="630"/>
                    <a:pt x="1035" y="1437"/>
                  </a:cubicBezTo>
                  <a:cubicBezTo>
                    <a:pt x="235" y="2244"/>
                    <a:pt x="101" y="3527"/>
                    <a:pt x="168" y="4851"/>
                  </a:cubicBezTo>
                  <a:cubicBezTo>
                    <a:pt x="235" y="6175"/>
                    <a:pt x="501" y="7540"/>
                    <a:pt x="701" y="9009"/>
                  </a:cubicBezTo>
                  <a:cubicBezTo>
                    <a:pt x="901" y="10478"/>
                    <a:pt x="1035" y="12051"/>
                    <a:pt x="968" y="13561"/>
                  </a:cubicBezTo>
                  <a:cubicBezTo>
                    <a:pt x="901" y="15071"/>
                    <a:pt x="635" y="16520"/>
                    <a:pt x="435" y="17740"/>
                  </a:cubicBezTo>
                  <a:cubicBezTo>
                    <a:pt x="235" y="18961"/>
                    <a:pt x="101" y="19954"/>
                    <a:pt x="35" y="20554"/>
                  </a:cubicBezTo>
                  <a:cubicBezTo>
                    <a:pt x="-32" y="21154"/>
                    <a:pt x="-32" y="21361"/>
                    <a:pt x="301" y="21465"/>
                  </a:cubicBezTo>
                  <a:cubicBezTo>
                    <a:pt x="635" y="21568"/>
                    <a:pt x="1301" y="21568"/>
                    <a:pt x="3435" y="21320"/>
                  </a:cubicBezTo>
                  <a:cubicBezTo>
                    <a:pt x="5568" y="21071"/>
                    <a:pt x="9168" y="20575"/>
                    <a:pt x="12435" y="20202"/>
                  </a:cubicBezTo>
                  <a:cubicBezTo>
                    <a:pt x="15701" y="19830"/>
                    <a:pt x="18635" y="19582"/>
                    <a:pt x="21568" y="19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4" name="Line"/>
            <p:cNvSpPr/>
            <p:nvPr/>
          </p:nvSpPr>
          <p:spPr>
            <a:xfrm>
              <a:off x="3627612" y="3705356"/>
              <a:ext cx="60582" cy="20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32" extrusionOk="0">
                  <a:moveTo>
                    <a:pt x="21317" y="0"/>
                  </a:moveTo>
                  <a:cubicBezTo>
                    <a:pt x="15358" y="5832"/>
                    <a:pt x="9400" y="11664"/>
                    <a:pt x="5676" y="15444"/>
                  </a:cubicBezTo>
                  <a:cubicBezTo>
                    <a:pt x="1951" y="19224"/>
                    <a:pt x="462" y="20952"/>
                    <a:pt x="89" y="21276"/>
                  </a:cubicBezTo>
                  <a:cubicBezTo>
                    <a:pt x="-283" y="21600"/>
                    <a:pt x="462" y="20520"/>
                    <a:pt x="3069" y="18036"/>
                  </a:cubicBezTo>
                  <a:cubicBezTo>
                    <a:pt x="5676" y="15552"/>
                    <a:pt x="10145" y="11664"/>
                    <a:pt x="14614" y="7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5" name="Line"/>
            <p:cNvSpPr/>
            <p:nvPr/>
          </p:nvSpPr>
          <p:spPr>
            <a:xfrm>
              <a:off x="3694543" y="3674138"/>
              <a:ext cx="57151" cy="26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extrusionOk="0">
                  <a:moveTo>
                    <a:pt x="0" y="3018"/>
                  </a:moveTo>
                  <a:cubicBezTo>
                    <a:pt x="4800" y="1658"/>
                    <a:pt x="9600" y="297"/>
                    <a:pt x="12800" y="42"/>
                  </a:cubicBezTo>
                  <a:cubicBezTo>
                    <a:pt x="16000" y="-213"/>
                    <a:pt x="17600" y="637"/>
                    <a:pt x="18800" y="3954"/>
                  </a:cubicBezTo>
                  <a:cubicBezTo>
                    <a:pt x="20000" y="7270"/>
                    <a:pt x="20800" y="13053"/>
                    <a:pt x="21200" y="16370"/>
                  </a:cubicBezTo>
                  <a:cubicBezTo>
                    <a:pt x="21600" y="19686"/>
                    <a:pt x="21600" y="20537"/>
                    <a:pt x="2160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6" name="Line"/>
            <p:cNvSpPr/>
            <p:nvPr/>
          </p:nvSpPr>
          <p:spPr>
            <a:xfrm>
              <a:off x="3599293" y="3661269"/>
              <a:ext cx="2603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5268" y="11918"/>
                    <a:pt x="10537" y="3818"/>
                    <a:pt x="14137" y="1118"/>
                  </a:cubicBezTo>
                  <a:cubicBezTo>
                    <a:pt x="17737" y="-1582"/>
                    <a:pt x="1966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7" name="Line"/>
            <p:cNvSpPr/>
            <p:nvPr/>
          </p:nvSpPr>
          <p:spPr>
            <a:xfrm>
              <a:off x="3797513" y="3883156"/>
              <a:ext cx="93881" cy="10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04" extrusionOk="0">
                  <a:moveTo>
                    <a:pt x="21289" y="0"/>
                  </a:moveTo>
                  <a:cubicBezTo>
                    <a:pt x="15529" y="2492"/>
                    <a:pt x="9769" y="4985"/>
                    <a:pt x="6169" y="7269"/>
                  </a:cubicBezTo>
                  <a:cubicBezTo>
                    <a:pt x="2569" y="9554"/>
                    <a:pt x="1129" y="11631"/>
                    <a:pt x="409" y="14123"/>
                  </a:cubicBezTo>
                  <a:cubicBezTo>
                    <a:pt x="-311" y="16615"/>
                    <a:pt x="-311" y="19523"/>
                    <a:pt x="2329" y="20562"/>
                  </a:cubicBezTo>
                  <a:cubicBezTo>
                    <a:pt x="4969" y="21600"/>
                    <a:pt x="10249" y="20769"/>
                    <a:pt x="13849" y="18485"/>
                  </a:cubicBezTo>
                  <a:cubicBezTo>
                    <a:pt x="17449" y="16200"/>
                    <a:pt x="19369" y="12462"/>
                    <a:pt x="19609" y="9762"/>
                  </a:cubicBezTo>
                  <a:cubicBezTo>
                    <a:pt x="19849" y="7062"/>
                    <a:pt x="18409" y="5400"/>
                    <a:pt x="16489" y="4777"/>
                  </a:cubicBezTo>
                  <a:cubicBezTo>
                    <a:pt x="14569" y="4154"/>
                    <a:pt x="12169" y="4569"/>
                    <a:pt x="9769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8" name="Line"/>
            <p:cNvSpPr/>
            <p:nvPr/>
          </p:nvSpPr>
          <p:spPr>
            <a:xfrm>
              <a:off x="4353718" y="3679956"/>
              <a:ext cx="64726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7" extrusionOk="0">
                  <a:moveTo>
                    <a:pt x="21306" y="0"/>
                  </a:moveTo>
                  <a:cubicBezTo>
                    <a:pt x="15732" y="5105"/>
                    <a:pt x="10158" y="10211"/>
                    <a:pt x="7022" y="13255"/>
                  </a:cubicBezTo>
                  <a:cubicBezTo>
                    <a:pt x="3887" y="16298"/>
                    <a:pt x="3190" y="17280"/>
                    <a:pt x="2145" y="18360"/>
                  </a:cubicBezTo>
                  <a:cubicBezTo>
                    <a:pt x="1100" y="19440"/>
                    <a:pt x="-294" y="20618"/>
                    <a:pt x="54" y="21109"/>
                  </a:cubicBezTo>
                  <a:cubicBezTo>
                    <a:pt x="403" y="21600"/>
                    <a:pt x="2493" y="21404"/>
                    <a:pt x="4583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89" name="Line"/>
            <p:cNvSpPr/>
            <p:nvPr/>
          </p:nvSpPr>
          <p:spPr>
            <a:xfrm>
              <a:off x="4481943" y="3635506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4000"/>
                    <a:pt x="14400" y="8000"/>
                    <a:pt x="10800" y="11600"/>
                  </a:cubicBezTo>
                  <a:cubicBezTo>
                    <a:pt x="7200" y="15200"/>
                    <a:pt x="36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0" name="Line"/>
            <p:cNvSpPr/>
            <p:nvPr/>
          </p:nvSpPr>
          <p:spPr>
            <a:xfrm>
              <a:off x="4313615" y="3635506"/>
              <a:ext cx="34612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2176" y="21600"/>
                  </a:moveTo>
                  <a:cubicBezTo>
                    <a:pt x="1122" y="19200"/>
                    <a:pt x="69" y="16800"/>
                    <a:pt x="3" y="14400"/>
                  </a:cubicBezTo>
                  <a:cubicBezTo>
                    <a:pt x="-63" y="12000"/>
                    <a:pt x="859" y="9600"/>
                    <a:pt x="3757" y="6600"/>
                  </a:cubicBezTo>
                  <a:cubicBezTo>
                    <a:pt x="6654" y="3600"/>
                    <a:pt x="11527" y="0"/>
                    <a:pt x="14820" y="0"/>
                  </a:cubicBezTo>
                  <a:cubicBezTo>
                    <a:pt x="18113" y="0"/>
                    <a:pt x="19825" y="3600"/>
                    <a:pt x="21537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1" name="Line"/>
            <p:cNvSpPr/>
            <p:nvPr/>
          </p:nvSpPr>
          <p:spPr>
            <a:xfrm>
              <a:off x="4640693" y="386410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2" name="Line"/>
            <p:cNvSpPr/>
            <p:nvPr/>
          </p:nvSpPr>
          <p:spPr>
            <a:xfrm>
              <a:off x="4774043" y="3921256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3" name="Line"/>
            <p:cNvSpPr/>
            <p:nvPr/>
          </p:nvSpPr>
          <p:spPr>
            <a:xfrm>
              <a:off x="5066143" y="3908556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4" name="Line"/>
            <p:cNvSpPr/>
            <p:nvPr/>
          </p:nvSpPr>
          <p:spPr>
            <a:xfrm>
              <a:off x="5231243" y="3908556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5" name="Line"/>
            <p:cNvSpPr/>
            <p:nvPr/>
          </p:nvSpPr>
          <p:spPr>
            <a:xfrm>
              <a:off x="5643993" y="3686035"/>
              <a:ext cx="81973" cy="26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48" extrusionOk="0">
                  <a:moveTo>
                    <a:pt x="19938" y="5771"/>
                  </a:moveTo>
                  <a:cubicBezTo>
                    <a:pt x="19938" y="4377"/>
                    <a:pt x="19938" y="2983"/>
                    <a:pt x="20215" y="1851"/>
                  </a:cubicBezTo>
                  <a:cubicBezTo>
                    <a:pt x="20492" y="719"/>
                    <a:pt x="21046" y="-152"/>
                    <a:pt x="21323" y="22"/>
                  </a:cubicBezTo>
                  <a:cubicBezTo>
                    <a:pt x="21600" y="196"/>
                    <a:pt x="21600" y="1416"/>
                    <a:pt x="19385" y="4203"/>
                  </a:cubicBezTo>
                  <a:cubicBezTo>
                    <a:pt x="17169" y="6990"/>
                    <a:pt x="12738" y="11345"/>
                    <a:pt x="9138" y="14480"/>
                  </a:cubicBezTo>
                  <a:cubicBezTo>
                    <a:pt x="5538" y="17616"/>
                    <a:pt x="2769" y="19532"/>
                    <a:pt x="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6" name="Line"/>
            <p:cNvSpPr/>
            <p:nvPr/>
          </p:nvSpPr>
          <p:spPr>
            <a:xfrm>
              <a:off x="5809093" y="3663022"/>
              <a:ext cx="33757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extrusionOk="0">
                  <a:moveTo>
                    <a:pt x="0" y="2362"/>
                  </a:moveTo>
                  <a:cubicBezTo>
                    <a:pt x="7624" y="1181"/>
                    <a:pt x="15247" y="0"/>
                    <a:pt x="18424" y="0"/>
                  </a:cubicBezTo>
                  <a:cubicBezTo>
                    <a:pt x="21600" y="0"/>
                    <a:pt x="20329" y="1181"/>
                    <a:pt x="17153" y="4303"/>
                  </a:cubicBezTo>
                  <a:cubicBezTo>
                    <a:pt x="13976" y="7425"/>
                    <a:pt x="8894" y="12487"/>
                    <a:pt x="6353" y="15694"/>
                  </a:cubicBezTo>
                  <a:cubicBezTo>
                    <a:pt x="3812" y="18900"/>
                    <a:pt x="3812" y="20250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7" name="Line"/>
            <p:cNvSpPr/>
            <p:nvPr/>
          </p:nvSpPr>
          <p:spPr>
            <a:xfrm>
              <a:off x="5564799" y="3644718"/>
              <a:ext cx="441145" cy="8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04" extrusionOk="0">
                  <a:moveTo>
                    <a:pt x="1997" y="20904"/>
                  </a:moveTo>
                  <a:cubicBezTo>
                    <a:pt x="1483" y="20390"/>
                    <a:pt x="968" y="19875"/>
                    <a:pt x="557" y="18590"/>
                  </a:cubicBezTo>
                  <a:cubicBezTo>
                    <a:pt x="146" y="17304"/>
                    <a:pt x="-163" y="15247"/>
                    <a:pt x="94" y="13447"/>
                  </a:cubicBezTo>
                  <a:cubicBezTo>
                    <a:pt x="351" y="11647"/>
                    <a:pt x="1174" y="10104"/>
                    <a:pt x="3334" y="7533"/>
                  </a:cubicBezTo>
                  <a:cubicBezTo>
                    <a:pt x="5494" y="4961"/>
                    <a:pt x="8991" y="1361"/>
                    <a:pt x="12231" y="333"/>
                  </a:cubicBezTo>
                  <a:cubicBezTo>
                    <a:pt x="15471" y="-696"/>
                    <a:pt x="18454" y="847"/>
                    <a:pt x="21437" y="2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8" name="Line"/>
            <p:cNvSpPr/>
            <p:nvPr/>
          </p:nvSpPr>
          <p:spPr>
            <a:xfrm>
              <a:off x="5955143" y="3864106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999" name="Line"/>
            <p:cNvSpPr/>
            <p:nvPr/>
          </p:nvSpPr>
          <p:spPr>
            <a:xfrm>
              <a:off x="5988993" y="3908556"/>
              <a:ext cx="124901" cy="13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56" extrusionOk="0">
                  <a:moveTo>
                    <a:pt x="11523" y="0"/>
                  </a:moveTo>
                  <a:cubicBezTo>
                    <a:pt x="7563" y="4050"/>
                    <a:pt x="3603" y="8100"/>
                    <a:pt x="1623" y="11475"/>
                  </a:cubicBezTo>
                  <a:cubicBezTo>
                    <a:pt x="-357" y="14850"/>
                    <a:pt x="-357" y="17550"/>
                    <a:pt x="723" y="19237"/>
                  </a:cubicBezTo>
                  <a:cubicBezTo>
                    <a:pt x="1803" y="20925"/>
                    <a:pt x="3963" y="21600"/>
                    <a:pt x="7563" y="21431"/>
                  </a:cubicBezTo>
                  <a:cubicBezTo>
                    <a:pt x="11163" y="21262"/>
                    <a:pt x="16203" y="20250"/>
                    <a:pt x="21243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0" name="Line"/>
            <p:cNvSpPr/>
            <p:nvPr/>
          </p:nvSpPr>
          <p:spPr>
            <a:xfrm>
              <a:off x="3731420" y="4280761"/>
              <a:ext cx="26624" cy="4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806" extrusionOk="0">
                  <a:moveTo>
                    <a:pt x="5944" y="12354"/>
                  </a:moveTo>
                  <a:cubicBezTo>
                    <a:pt x="2621" y="6719"/>
                    <a:pt x="-702" y="1084"/>
                    <a:pt x="129" y="145"/>
                  </a:cubicBezTo>
                  <a:cubicBezTo>
                    <a:pt x="960" y="-794"/>
                    <a:pt x="5944" y="2963"/>
                    <a:pt x="10098" y="7189"/>
                  </a:cubicBezTo>
                  <a:cubicBezTo>
                    <a:pt x="14252" y="11415"/>
                    <a:pt x="17575" y="16110"/>
                    <a:pt x="20898" y="2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1" name="Line"/>
            <p:cNvSpPr/>
            <p:nvPr/>
          </p:nvSpPr>
          <p:spPr>
            <a:xfrm>
              <a:off x="3726293" y="4509362"/>
              <a:ext cx="44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21600" y="1782"/>
                  </a:moveTo>
                  <a:cubicBezTo>
                    <a:pt x="15429" y="239"/>
                    <a:pt x="9257" y="-1304"/>
                    <a:pt x="5657" y="1782"/>
                  </a:cubicBezTo>
                  <a:cubicBezTo>
                    <a:pt x="2057" y="4867"/>
                    <a:pt x="1029" y="12582"/>
                    <a:pt x="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2" name="Line"/>
            <p:cNvSpPr/>
            <p:nvPr/>
          </p:nvSpPr>
          <p:spPr>
            <a:xfrm>
              <a:off x="3643743" y="4770664"/>
              <a:ext cx="95251" cy="21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extrusionOk="0">
                  <a:moveTo>
                    <a:pt x="21600" y="2639"/>
                  </a:moveTo>
                  <a:cubicBezTo>
                    <a:pt x="21600" y="1185"/>
                    <a:pt x="21600" y="-269"/>
                    <a:pt x="20400" y="43"/>
                  </a:cubicBezTo>
                  <a:cubicBezTo>
                    <a:pt x="19200" y="354"/>
                    <a:pt x="16800" y="2431"/>
                    <a:pt x="13440" y="6066"/>
                  </a:cubicBezTo>
                  <a:cubicBezTo>
                    <a:pt x="10080" y="9700"/>
                    <a:pt x="5760" y="14893"/>
                    <a:pt x="3360" y="17696"/>
                  </a:cubicBezTo>
                  <a:cubicBezTo>
                    <a:pt x="960" y="20500"/>
                    <a:pt x="480" y="20916"/>
                    <a:pt x="0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3" name="Line"/>
            <p:cNvSpPr/>
            <p:nvPr/>
          </p:nvSpPr>
          <p:spPr>
            <a:xfrm>
              <a:off x="3808843" y="4727706"/>
              <a:ext cx="63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840" y="6063"/>
                    <a:pt x="10080" y="12126"/>
                    <a:pt x="6480" y="15726"/>
                  </a:cubicBezTo>
                  <a:cubicBezTo>
                    <a:pt x="2880" y="19326"/>
                    <a:pt x="1440" y="20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4" name="Line"/>
            <p:cNvSpPr/>
            <p:nvPr/>
          </p:nvSpPr>
          <p:spPr>
            <a:xfrm>
              <a:off x="3637393" y="4758893"/>
              <a:ext cx="22860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extrusionOk="0">
                  <a:moveTo>
                    <a:pt x="0" y="20966"/>
                  </a:moveTo>
                  <a:cubicBezTo>
                    <a:pt x="200" y="16646"/>
                    <a:pt x="400" y="12326"/>
                    <a:pt x="3300" y="8438"/>
                  </a:cubicBezTo>
                  <a:cubicBezTo>
                    <a:pt x="6200" y="4550"/>
                    <a:pt x="11800" y="1094"/>
                    <a:pt x="15300" y="230"/>
                  </a:cubicBezTo>
                  <a:cubicBezTo>
                    <a:pt x="18800" y="-634"/>
                    <a:pt x="20200" y="1094"/>
                    <a:pt x="21600" y="2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5" name="Line"/>
            <p:cNvSpPr/>
            <p:nvPr/>
          </p:nvSpPr>
          <p:spPr>
            <a:xfrm>
              <a:off x="3868336" y="4949956"/>
              <a:ext cx="61158" cy="1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957" extrusionOk="0">
                  <a:moveTo>
                    <a:pt x="20803" y="0"/>
                  </a:moveTo>
                  <a:cubicBezTo>
                    <a:pt x="17203" y="432"/>
                    <a:pt x="13603" y="864"/>
                    <a:pt x="9643" y="3456"/>
                  </a:cubicBezTo>
                  <a:cubicBezTo>
                    <a:pt x="5683" y="6048"/>
                    <a:pt x="1363" y="10800"/>
                    <a:pt x="283" y="14040"/>
                  </a:cubicBezTo>
                  <a:cubicBezTo>
                    <a:pt x="-797" y="17280"/>
                    <a:pt x="1363" y="19008"/>
                    <a:pt x="4243" y="20088"/>
                  </a:cubicBezTo>
                  <a:cubicBezTo>
                    <a:pt x="7123" y="21168"/>
                    <a:pt x="10723" y="21600"/>
                    <a:pt x="13603" y="19224"/>
                  </a:cubicBezTo>
                  <a:cubicBezTo>
                    <a:pt x="16483" y="16848"/>
                    <a:pt x="18643" y="11664"/>
                    <a:pt x="20803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6" name="Line"/>
            <p:cNvSpPr/>
            <p:nvPr/>
          </p:nvSpPr>
          <p:spPr>
            <a:xfrm>
              <a:off x="4196193" y="492455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7" name="Line"/>
            <p:cNvSpPr/>
            <p:nvPr/>
          </p:nvSpPr>
          <p:spPr>
            <a:xfrm>
              <a:off x="4558143" y="4924556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8" name="Line"/>
            <p:cNvSpPr/>
            <p:nvPr/>
          </p:nvSpPr>
          <p:spPr>
            <a:xfrm>
              <a:off x="4812143" y="492455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09" name="Line"/>
            <p:cNvSpPr/>
            <p:nvPr/>
          </p:nvSpPr>
          <p:spPr>
            <a:xfrm>
              <a:off x="5650343" y="4695956"/>
              <a:ext cx="1143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600" y="167"/>
                    <a:pt x="17600" y="335"/>
                    <a:pt x="14600" y="2093"/>
                  </a:cubicBezTo>
                  <a:cubicBezTo>
                    <a:pt x="11600" y="3851"/>
                    <a:pt x="7600" y="7200"/>
                    <a:pt x="5000" y="10716"/>
                  </a:cubicBezTo>
                  <a:cubicBezTo>
                    <a:pt x="2400" y="14233"/>
                    <a:pt x="1200" y="17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0" name="Line"/>
            <p:cNvSpPr/>
            <p:nvPr/>
          </p:nvSpPr>
          <p:spPr>
            <a:xfrm>
              <a:off x="5802743" y="4655739"/>
              <a:ext cx="43442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extrusionOk="0">
                  <a:moveTo>
                    <a:pt x="12343" y="1403"/>
                  </a:moveTo>
                  <a:cubicBezTo>
                    <a:pt x="15429" y="701"/>
                    <a:pt x="18514" y="0"/>
                    <a:pt x="20057" y="0"/>
                  </a:cubicBezTo>
                  <a:cubicBezTo>
                    <a:pt x="21600" y="0"/>
                    <a:pt x="21600" y="701"/>
                    <a:pt x="19029" y="3366"/>
                  </a:cubicBezTo>
                  <a:cubicBezTo>
                    <a:pt x="16457" y="6031"/>
                    <a:pt x="11314" y="10660"/>
                    <a:pt x="7714" y="14026"/>
                  </a:cubicBezTo>
                  <a:cubicBezTo>
                    <a:pt x="4114" y="17392"/>
                    <a:pt x="2057" y="194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1" name="Line"/>
            <p:cNvSpPr/>
            <p:nvPr/>
          </p:nvSpPr>
          <p:spPr>
            <a:xfrm>
              <a:off x="5567335" y="4658561"/>
              <a:ext cx="368759" cy="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930" extrusionOk="0">
                  <a:moveTo>
                    <a:pt x="1137" y="20930"/>
                  </a:moveTo>
                  <a:cubicBezTo>
                    <a:pt x="644" y="19423"/>
                    <a:pt x="150" y="17916"/>
                    <a:pt x="26" y="15907"/>
                  </a:cubicBezTo>
                  <a:cubicBezTo>
                    <a:pt x="-97" y="13897"/>
                    <a:pt x="150" y="11386"/>
                    <a:pt x="2001" y="8372"/>
                  </a:cubicBezTo>
                  <a:cubicBezTo>
                    <a:pt x="3853" y="5358"/>
                    <a:pt x="7309" y="1842"/>
                    <a:pt x="10826" y="586"/>
                  </a:cubicBezTo>
                  <a:cubicBezTo>
                    <a:pt x="14344" y="-670"/>
                    <a:pt x="17924" y="335"/>
                    <a:pt x="21503" y="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2" name="Line"/>
            <p:cNvSpPr/>
            <p:nvPr/>
          </p:nvSpPr>
          <p:spPr>
            <a:xfrm>
              <a:off x="5967843" y="4791206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5515"/>
                    <a:pt x="7200" y="11030"/>
                    <a:pt x="3600" y="14630"/>
                  </a:cubicBezTo>
                  <a:cubicBezTo>
                    <a:pt x="0" y="18230"/>
                    <a:pt x="0" y="199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3" name="Line"/>
            <p:cNvSpPr/>
            <p:nvPr/>
          </p:nvSpPr>
          <p:spPr>
            <a:xfrm>
              <a:off x="5968791" y="4905506"/>
              <a:ext cx="164153" cy="12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95" extrusionOk="0">
                  <a:moveTo>
                    <a:pt x="18153" y="0"/>
                  </a:moveTo>
                  <a:cubicBezTo>
                    <a:pt x="12614" y="2563"/>
                    <a:pt x="7076" y="5125"/>
                    <a:pt x="3891" y="7139"/>
                  </a:cubicBezTo>
                  <a:cubicBezTo>
                    <a:pt x="707" y="9153"/>
                    <a:pt x="-124" y="10617"/>
                    <a:pt x="14" y="12997"/>
                  </a:cubicBezTo>
                  <a:cubicBezTo>
                    <a:pt x="153" y="15376"/>
                    <a:pt x="1261" y="18671"/>
                    <a:pt x="4999" y="20136"/>
                  </a:cubicBezTo>
                  <a:cubicBezTo>
                    <a:pt x="8738" y="21600"/>
                    <a:pt x="15107" y="21234"/>
                    <a:pt x="21476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4" name="Line"/>
            <p:cNvSpPr/>
            <p:nvPr/>
          </p:nvSpPr>
          <p:spPr>
            <a:xfrm>
              <a:off x="6209506" y="3627232"/>
              <a:ext cx="395894" cy="137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7" extrusionOk="0">
                  <a:moveTo>
                    <a:pt x="322" y="627"/>
                  </a:moveTo>
                  <a:cubicBezTo>
                    <a:pt x="94" y="428"/>
                    <a:pt x="-133" y="229"/>
                    <a:pt x="94" y="130"/>
                  </a:cubicBezTo>
                  <a:cubicBezTo>
                    <a:pt x="322" y="30"/>
                    <a:pt x="1004" y="30"/>
                    <a:pt x="3221" y="14"/>
                  </a:cubicBezTo>
                  <a:cubicBezTo>
                    <a:pt x="5438" y="-3"/>
                    <a:pt x="9189" y="-36"/>
                    <a:pt x="12145" y="146"/>
                  </a:cubicBezTo>
                  <a:cubicBezTo>
                    <a:pt x="15101" y="328"/>
                    <a:pt x="17261" y="726"/>
                    <a:pt x="18341" y="1389"/>
                  </a:cubicBezTo>
                  <a:cubicBezTo>
                    <a:pt x="19421" y="2051"/>
                    <a:pt x="19421" y="2979"/>
                    <a:pt x="19307" y="3989"/>
                  </a:cubicBezTo>
                  <a:cubicBezTo>
                    <a:pt x="19193" y="5000"/>
                    <a:pt x="18966" y="6093"/>
                    <a:pt x="18739" y="7219"/>
                  </a:cubicBezTo>
                  <a:cubicBezTo>
                    <a:pt x="18511" y="8346"/>
                    <a:pt x="18284" y="9505"/>
                    <a:pt x="18170" y="10797"/>
                  </a:cubicBezTo>
                  <a:cubicBezTo>
                    <a:pt x="18056" y="12089"/>
                    <a:pt x="18056" y="13514"/>
                    <a:pt x="18170" y="14657"/>
                  </a:cubicBezTo>
                  <a:cubicBezTo>
                    <a:pt x="18284" y="15800"/>
                    <a:pt x="18511" y="16661"/>
                    <a:pt x="18966" y="17622"/>
                  </a:cubicBezTo>
                  <a:cubicBezTo>
                    <a:pt x="19421" y="18582"/>
                    <a:pt x="20103" y="19643"/>
                    <a:pt x="20614" y="20322"/>
                  </a:cubicBezTo>
                  <a:cubicBezTo>
                    <a:pt x="21126" y="21001"/>
                    <a:pt x="21467" y="21299"/>
                    <a:pt x="21126" y="21431"/>
                  </a:cubicBezTo>
                  <a:cubicBezTo>
                    <a:pt x="20785" y="21564"/>
                    <a:pt x="19762" y="21531"/>
                    <a:pt x="17715" y="21498"/>
                  </a:cubicBezTo>
                  <a:cubicBezTo>
                    <a:pt x="15669" y="21465"/>
                    <a:pt x="12600" y="21431"/>
                    <a:pt x="10440" y="21365"/>
                  </a:cubicBezTo>
                  <a:cubicBezTo>
                    <a:pt x="8280" y="21299"/>
                    <a:pt x="7029" y="21200"/>
                    <a:pt x="6518" y="21034"/>
                  </a:cubicBezTo>
                  <a:cubicBezTo>
                    <a:pt x="6006" y="20868"/>
                    <a:pt x="6233" y="20636"/>
                    <a:pt x="6461" y="20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5" name="Line"/>
            <p:cNvSpPr/>
            <p:nvPr/>
          </p:nvSpPr>
          <p:spPr>
            <a:xfrm>
              <a:off x="6913993" y="4676906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6" name="Line"/>
            <p:cNvSpPr/>
            <p:nvPr/>
          </p:nvSpPr>
          <p:spPr>
            <a:xfrm>
              <a:off x="7209892" y="3943140"/>
              <a:ext cx="277199" cy="79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83" extrusionOk="0">
                  <a:moveTo>
                    <a:pt x="1645" y="4869"/>
                  </a:moveTo>
                  <a:cubicBezTo>
                    <a:pt x="1484" y="4471"/>
                    <a:pt x="1323" y="4073"/>
                    <a:pt x="1403" y="4130"/>
                  </a:cubicBezTo>
                  <a:cubicBezTo>
                    <a:pt x="1484" y="4187"/>
                    <a:pt x="1806" y="4698"/>
                    <a:pt x="2129" y="5864"/>
                  </a:cubicBezTo>
                  <a:cubicBezTo>
                    <a:pt x="2451" y="7029"/>
                    <a:pt x="2773" y="8848"/>
                    <a:pt x="3015" y="10752"/>
                  </a:cubicBezTo>
                  <a:cubicBezTo>
                    <a:pt x="3257" y="12656"/>
                    <a:pt x="3418" y="14646"/>
                    <a:pt x="3499" y="16323"/>
                  </a:cubicBezTo>
                  <a:cubicBezTo>
                    <a:pt x="3579" y="17999"/>
                    <a:pt x="3579" y="19364"/>
                    <a:pt x="3579" y="20216"/>
                  </a:cubicBezTo>
                  <a:cubicBezTo>
                    <a:pt x="3579" y="21069"/>
                    <a:pt x="3579" y="21410"/>
                    <a:pt x="3338" y="21382"/>
                  </a:cubicBezTo>
                  <a:cubicBezTo>
                    <a:pt x="3096" y="21353"/>
                    <a:pt x="2612" y="20955"/>
                    <a:pt x="2048" y="19733"/>
                  </a:cubicBezTo>
                  <a:cubicBezTo>
                    <a:pt x="1484" y="18511"/>
                    <a:pt x="839" y="16465"/>
                    <a:pt x="436" y="14362"/>
                  </a:cubicBezTo>
                  <a:cubicBezTo>
                    <a:pt x="33" y="12258"/>
                    <a:pt x="-128" y="10098"/>
                    <a:pt x="114" y="8081"/>
                  </a:cubicBezTo>
                  <a:cubicBezTo>
                    <a:pt x="356" y="6063"/>
                    <a:pt x="1000" y="4187"/>
                    <a:pt x="2209" y="2794"/>
                  </a:cubicBezTo>
                  <a:cubicBezTo>
                    <a:pt x="3418" y="1402"/>
                    <a:pt x="5191" y="492"/>
                    <a:pt x="7690" y="151"/>
                  </a:cubicBezTo>
                  <a:cubicBezTo>
                    <a:pt x="10188" y="-190"/>
                    <a:pt x="13412" y="37"/>
                    <a:pt x="15991" y="918"/>
                  </a:cubicBezTo>
                  <a:cubicBezTo>
                    <a:pt x="18571" y="1799"/>
                    <a:pt x="20505" y="3334"/>
                    <a:pt x="20988" y="4698"/>
                  </a:cubicBezTo>
                  <a:cubicBezTo>
                    <a:pt x="21472" y="6063"/>
                    <a:pt x="20505" y="7256"/>
                    <a:pt x="18248" y="8166"/>
                  </a:cubicBezTo>
                  <a:cubicBezTo>
                    <a:pt x="15991" y="9075"/>
                    <a:pt x="12445" y="9701"/>
                    <a:pt x="9785" y="9985"/>
                  </a:cubicBezTo>
                  <a:cubicBezTo>
                    <a:pt x="7126" y="10269"/>
                    <a:pt x="5353" y="10212"/>
                    <a:pt x="4305" y="9928"/>
                  </a:cubicBezTo>
                  <a:cubicBezTo>
                    <a:pt x="3257" y="9644"/>
                    <a:pt x="2935" y="9132"/>
                    <a:pt x="2612" y="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7" name="Line"/>
            <p:cNvSpPr/>
            <p:nvPr/>
          </p:nvSpPr>
          <p:spPr>
            <a:xfrm>
              <a:off x="7726793" y="4382689"/>
              <a:ext cx="1841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972" y="10800"/>
                    <a:pt x="7945" y="0"/>
                    <a:pt x="11545" y="0"/>
                  </a:cubicBezTo>
                  <a:cubicBezTo>
                    <a:pt x="15145" y="0"/>
                    <a:pt x="1837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8" name="Line"/>
            <p:cNvSpPr/>
            <p:nvPr/>
          </p:nvSpPr>
          <p:spPr>
            <a:xfrm>
              <a:off x="7734141" y="4543556"/>
              <a:ext cx="221253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196" extrusionOk="0">
                  <a:moveTo>
                    <a:pt x="2989" y="4629"/>
                  </a:moveTo>
                  <a:cubicBezTo>
                    <a:pt x="1549" y="9257"/>
                    <a:pt x="109" y="13886"/>
                    <a:pt x="6" y="16971"/>
                  </a:cubicBezTo>
                  <a:cubicBezTo>
                    <a:pt x="-97" y="20057"/>
                    <a:pt x="1137" y="21600"/>
                    <a:pt x="4943" y="18514"/>
                  </a:cubicBezTo>
                  <a:cubicBezTo>
                    <a:pt x="8749" y="15429"/>
                    <a:pt x="15126" y="7714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19" name="Line"/>
            <p:cNvSpPr/>
            <p:nvPr/>
          </p:nvSpPr>
          <p:spPr>
            <a:xfrm>
              <a:off x="8205222" y="3806920"/>
              <a:ext cx="435972" cy="117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4" extrusionOk="0">
                  <a:moveTo>
                    <a:pt x="21493" y="1044"/>
                  </a:moveTo>
                  <a:cubicBezTo>
                    <a:pt x="21389" y="851"/>
                    <a:pt x="21284" y="658"/>
                    <a:pt x="21023" y="503"/>
                  </a:cubicBezTo>
                  <a:cubicBezTo>
                    <a:pt x="20763" y="348"/>
                    <a:pt x="20345" y="232"/>
                    <a:pt x="19354" y="136"/>
                  </a:cubicBezTo>
                  <a:cubicBezTo>
                    <a:pt x="18363" y="39"/>
                    <a:pt x="16797" y="-38"/>
                    <a:pt x="15128" y="20"/>
                  </a:cubicBezTo>
                  <a:cubicBezTo>
                    <a:pt x="13458" y="78"/>
                    <a:pt x="11684" y="271"/>
                    <a:pt x="10119" y="909"/>
                  </a:cubicBezTo>
                  <a:cubicBezTo>
                    <a:pt x="8554" y="1546"/>
                    <a:pt x="7197" y="2628"/>
                    <a:pt x="6467" y="3807"/>
                  </a:cubicBezTo>
                  <a:cubicBezTo>
                    <a:pt x="5736" y="4985"/>
                    <a:pt x="5632" y="6260"/>
                    <a:pt x="5684" y="7651"/>
                  </a:cubicBezTo>
                  <a:cubicBezTo>
                    <a:pt x="5736" y="9043"/>
                    <a:pt x="5945" y="10549"/>
                    <a:pt x="5632" y="12095"/>
                  </a:cubicBezTo>
                  <a:cubicBezTo>
                    <a:pt x="5319" y="13641"/>
                    <a:pt x="4484" y="15225"/>
                    <a:pt x="3441" y="16674"/>
                  </a:cubicBezTo>
                  <a:cubicBezTo>
                    <a:pt x="2397" y="18123"/>
                    <a:pt x="1145" y="19437"/>
                    <a:pt x="519" y="20229"/>
                  </a:cubicBezTo>
                  <a:cubicBezTo>
                    <a:pt x="-107" y="21021"/>
                    <a:pt x="-107" y="21292"/>
                    <a:pt x="206" y="21427"/>
                  </a:cubicBezTo>
                  <a:cubicBezTo>
                    <a:pt x="519" y="21562"/>
                    <a:pt x="1145" y="21562"/>
                    <a:pt x="2867" y="21272"/>
                  </a:cubicBezTo>
                  <a:cubicBezTo>
                    <a:pt x="4589" y="20982"/>
                    <a:pt x="7406" y="20403"/>
                    <a:pt x="10015" y="19842"/>
                  </a:cubicBezTo>
                  <a:cubicBezTo>
                    <a:pt x="12623" y="19282"/>
                    <a:pt x="15023" y="18741"/>
                    <a:pt x="17423" y="18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0" name="Line"/>
            <p:cNvSpPr/>
            <p:nvPr/>
          </p:nvSpPr>
          <p:spPr>
            <a:xfrm>
              <a:off x="8736443" y="3902206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1" name="Line"/>
            <p:cNvSpPr/>
            <p:nvPr/>
          </p:nvSpPr>
          <p:spPr>
            <a:xfrm>
              <a:off x="8869793" y="3851406"/>
              <a:ext cx="1569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0" y="0"/>
                  </a:moveTo>
                  <a:cubicBezTo>
                    <a:pt x="8100" y="3120"/>
                    <a:pt x="16200" y="6240"/>
                    <a:pt x="18900" y="9840"/>
                  </a:cubicBezTo>
                  <a:cubicBezTo>
                    <a:pt x="21600" y="13440"/>
                    <a:pt x="18900" y="1752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2" name="Line"/>
            <p:cNvSpPr/>
            <p:nvPr/>
          </p:nvSpPr>
          <p:spPr>
            <a:xfrm>
              <a:off x="8663332" y="3855493"/>
              <a:ext cx="352512" cy="7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71" extrusionOk="0">
                  <a:moveTo>
                    <a:pt x="1364" y="21071"/>
                  </a:moveTo>
                  <a:cubicBezTo>
                    <a:pt x="717" y="18797"/>
                    <a:pt x="70" y="16524"/>
                    <a:pt x="6" y="14534"/>
                  </a:cubicBezTo>
                  <a:cubicBezTo>
                    <a:pt x="-59" y="12545"/>
                    <a:pt x="458" y="10839"/>
                    <a:pt x="2722" y="8282"/>
                  </a:cubicBezTo>
                  <a:cubicBezTo>
                    <a:pt x="4985" y="5724"/>
                    <a:pt x="8995" y="2313"/>
                    <a:pt x="12422" y="892"/>
                  </a:cubicBezTo>
                  <a:cubicBezTo>
                    <a:pt x="15850" y="-529"/>
                    <a:pt x="18695" y="39"/>
                    <a:pt x="21541" y="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3" name="Line"/>
            <p:cNvSpPr/>
            <p:nvPr/>
          </p:nvSpPr>
          <p:spPr>
            <a:xfrm>
              <a:off x="8955838" y="3997456"/>
              <a:ext cx="80202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11" extrusionOk="0">
                  <a:moveTo>
                    <a:pt x="15308" y="0"/>
                  </a:moveTo>
                  <a:cubicBezTo>
                    <a:pt x="10448" y="3388"/>
                    <a:pt x="5588" y="6776"/>
                    <a:pt x="2888" y="9741"/>
                  </a:cubicBezTo>
                  <a:cubicBezTo>
                    <a:pt x="188" y="12706"/>
                    <a:pt x="-352" y="15247"/>
                    <a:pt x="188" y="17365"/>
                  </a:cubicBezTo>
                  <a:cubicBezTo>
                    <a:pt x="728" y="19482"/>
                    <a:pt x="2348" y="21176"/>
                    <a:pt x="5858" y="21388"/>
                  </a:cubicBezTo>
                  <a:cubicBezTo>
                    <a:pt x="9368" y="21600"/>
                    <a:pt x="14768" y="20329"/>
                    <a:pt x="17738" y="18212"/>
                  </a:cubicBezTo>
                  <a:cubicBezTo>
                    <a:pt x="20708" y="16094"/>
                    <a:pt x="21248" y="13129"/>
                    <a:pt x="19358" y="10376"/>
                  </a:cubicBezTo>
                  <a:cubicBezTo>
                    <a:pt x="17468" y="7624"/>
                    <a:pt x="13148" y="5082"/>
                    <a:pt x="8828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4" name="Line"/>
            <p:cNvSpPr/>
            <p:nvPr/>
          </p:nvSpPr>
          <p:spPr>
            <a:xfrm>
              <a:off x="9444674" y="3779439"/>
              <a:ext cx="167011" cy="26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53" extrusionOk="0">
                  <a:moveTo>
                    <a:pt x="10909" y="2743"/>
                  </a:moveTo>
                  <a:cubicBezTo>
                    <a:pt x="7939" y="7371"/>
                    <a:pt x="4969" y="12000"/>
                    <a:pt x="3214" y="14743"/>
                  </a:cubicBezTo>
                  <a:cubicBezTo>
                    <a:pt x="1459" y="17486"/>
                    <a:pt x="919" y="18343"/>
                    <a:pt x="514" y="19286"/>
                  </a:cubicBezTo>
                  <a:cubicBezTo>
                    <a:pt x="109" y="20229"/>
                    <a:pt x="-161" y="21257"/>
                    <a:pt x="109" y="21429"/>
                  </a:cubicBezTo>
                  <a:cubicBezTo>
                    <a:pt x="379" y="21600"/>
                    <a:pt x="1189" y="20914"/>
                    <a:pt x="3484" y="18514"/>
                  </a:cubicBezTo>
                  <a:cubicBezTo>
                    <a:pt x="5779" y="16114"/>
                    <a:pt x="9559" y="12000"/>
                    <a:pt x="12259" y="8914"/>
                  </a:cubicBezTo>
                  <a:cubicBezTo>
                    <a:pt x="14959" y="5829"/>
                    <a:pt x="16579" y="3771"/>
                    <a:pt x="17929" y="2314"/>
                  </a:cubicBezTo>
                  <a:cubicBezTo>
                    <a:pt x="19279" y="857"/>
                    <a:pt x="20359" y="0"/>
                    <a:pt x="20899" y="0"/>
                  </a:cubicBezTo>
                  <a:cubicBezTo>
                    <a:pt x="21439" y="0"/>
                    <a:pt x="21439" y="857"/>
                    <a:pt x="20899" y="3429"/>
                  </a:cubicBezTo>
                  <a:cubicBezTo>
                    <a:pt x="20359" y="6000"/>
                    <a:pt x="19279" y="10286"/>
                    <a:pt x="18739" y="13200"/>
                  </a:cubicBezTo>
                  <a:cubicBezTo>
                    <a:pt x="18199" y="16114"/>
                    <a:pt x="18199" y="17657"/>
                    <a:pt x="18199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5" name="Line"/>
            <p:cNvSpPr/>
            <p:nvPr/>
          </p:nvSpPr>
          <p:spPr>
            <a:xfrm>
              <a:off x="9443409" y="3778099"/>
              <a:ext cx="220135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extrusionOk="0">
                  <a:moveTo>
                    <a:pt x="2908" y="21134"/>
                  </a:moveTo>
                  <a:cubicBezTo>
                    <a:pt x="1454" y="16052"/>
                    <a:pt x="0" y="10969"/>
                    <a:pt x="0" y="7158"/>
                  </a:cubicBezTo>
                  <a:cubicBezTo>
                    <a:pt x="0" y="3346"/>
                    <a:pt x="1454" y="805"/>
                    <a:pt x="5296" y="169"/>
                  </a:cubicBezTo>
                  <a:cubicBezTo>
                    <a:pt x="9138" y="-466"/>
                    <a:pt x="15369" y="805"/>
                    <a:pt x="21600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6" name="Line"/>
            <p:cNvSpPr/>
            <p:nvPr/>
          </p:nvSpPr>
          <p:spPr>
            <a:xfrm>
              <a:off x="9705730" y="3927606"/>
              <a:ext cx="340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extrusionOk="0">
                  <a:moveTo>
                    <a:pt x="20417" y="0"/>
                  </a:moveTo>
                  <a:cubicBezTo>
                    <a:pt x="12793" y="5760"/>
                    <a:pt x="5170" y="11520"/>
                    <a:pt x="1993" y="15120"/>
                  </a:cubicBezTo>
                  <a:cubicBezTo>
                    <a:pt x="-1183" y="18720"/>
                    <a:pt x="88" y="2016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7" name="Line"/>
            <p:cNvSpPr/>
            <p:nvPr/>
          </p:nvSpPr>
          <p:spPr>
            <a:xfrm>
              <a:off x="9790543" y="403555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8" name="Line"/>
            <p:cNvSpPr/>
            <p:nvPr/>
          </p:nvSpPr>
          <p:spPr>
            <a:xfrm>
              <a:off x="10063593" y="4016506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29" name="Line"/>
            <p:cNvSpPr/>
            <p:nvPr/>
          </p:nvSpPr>
          <p:spPr>
            <a:xfrm>
              <a:off x="10450943" y="3851152"/>
              <a:ext cx="116733" cy="25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3" extrusionOk="0">
                  <a:moveTo>
                    <a:pt x="11571" y="4841"/>
                  </a:moveTo>
                  <a:cubicBezTo>
                    <a:pt x="13114" y="4127"/>
                    <a:pt x="14657" y="3413"/>
                    <a:pt x="16586" y="2431"/>
                  </a:cubicBezTo>
                  <a:cubicBezTo>
                    <a:pt x="18514" y="1450"/>
                    <a:pt x="20829" y="200"/>
                    <a:pt x="21214" y="22"/>
                  </a:cubicBezTo>
                  <a:cubicBezTo>
                    <a:pt x="21600" y="-157"/>
                    <a:pt x="20057" y="736"/>
                    <a:pt x="16200" y="4484"/>
                  </a:cubicBezTo>
                  <a:cubicBezTo>
                    <a:pt x="12343" y="8233"/>
                    <a:pt x="6171" y="14838"/>
                    <a:pt x="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0" name="Line"/>
            <p:cNvSpPr/>
            <p:nvPr/>
          </p:nvSpPr>
          <p:spPr>
            <a:xfrm>
              <a:off x="10558893" y="3805824"/>
              <a:ext cx="73263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21" extrusionOk="0">
                  <a:moveTo>
                    <a:pt x="18514" y="1622"/>
                  </a:moveTo>
                  <a:cubicBezTo>
                    <a:pt x="19749" y="771"/>
                    <a:pt x="20983" y="-79"/>
                    <a:pt x="21291" y="6"/>
                  </a:cubicBezTo>
                  <a:cubicBezTo>
                    <a:pt x="21600" y="91"/>
                    <a:pt x="20983" y="1112"/>
                    <a:pt x="17280" y="4853"/>
                  </a:cubicBezTo>
                  <a:cubicBezTo>
                    <a:pt x="13577" y="8595"/>
                    <a:pt x="6789" y="15058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1" name="Line"/>
            <p:cNvSpPr/>
            <p:nvPr/>
          </p:nvSpPr>
          <p:spPr>
            <a:xfrm>
              <a:off x="10440058" y="3842109"/>
              <a:ext cx="271236" cy="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55" extrusionOk="0">
                  <a:moveTo>
                    <a:pt x="2368" y="21255"/>
                  </a:moveTo>
                  <a:cubicBezTo>
                    <a:pt x="1530" y="18981"/>
                    <a:pt x="693" y="16708"/>
                    <a:pt x="275" y="14150"/>
                  </a:cubicBezTo>
                  <a:cubicBezTo>
                    <a:pt x="-144" y="11592"/>
                    <a:pt x="-144" y="8750"/>
                    <a:pt x="693" y="6476"/>
                  </a:cubicBezTo>
                  <a:cubicBezTo>
                    <a:pt x="1530" y="4202"/>
                    <a:pt x="3205" y="2497"/>
                    <a:pt x="6051" y="1360"/>
                  </a:cubicBezTo>
                  <a:cubicBezTo>
                    <a:pt x="8898" y="223"/>
                    <a:pt x="12916" y="-345"/>
                    <a:pt x="15679" y="223"/>
                  </a:cubicBezTo>
                  <a:cubicBezTo>
                    <a:pt x="18442" y="792"/>
                    <a:pt x="19949" y="2497"/>
                    <a:pt x="21456" y="4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2" name="Line"/>
            <p:cNvSpPr/>
            <p:nvPr/>
          </p:nvSpPr>
          <p:spPr>
            <a:xfrm>
              <a:off x="10637986" y="4003806"/>
              <a:ext cx="479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extrusionOk="0">
                  <a:moveTo>
                    <a:pt x="21255" y="0"/>
                  </a:moveTo>
                  <a:cubicBezTo>
                    <a:pt x="18438" y="3497"/>
                    <a:pt x="15620" y="6994"/>
                    <a:pt x="12803" y="9874"/>
                  </a:cubicBezTo>
                  <a:cubicBezTo>
                    <a:pt x="9985" y="12754"/>
                    <a:pt x="7168" y="15017"/>
                    <a:pt x="4820" y="16766"/>
                  </a:cubicBezTo>
                  <a:cubicBezTo>
                    <a:pt x="2472" y="18514"/>
                    <a:pt x="594" y="19749"/>
                    <a:pt x="125" y="20469"/>
                  </a:cubicBezTo>
                  <a:cubicBezTo>
                    <a:pt x="-345" y="21189"/>
                    <a:pt x="594" y="21394"/>
                    <a:pt x="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3" name="Line"/>
            <p:cNvSpPr/>
            <p:nvPr/>
          </p:nvSpPr>
          <p:spPr>
            <a:xfrm>
              <a:off x="10666930" y="4073656"/>
              <a:ext cx="1269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extrusionOk="0">
                  <a:moveTo>
                    <a:pt x="17754" y="0"/>
                  </a:moveTo>
                  <a:cubicBezTo>
                    <a:pt x="13921" y="3300"/>
                    <a:pt x="10089" y="6600"/>
                    <a:pt x="7128" y="9000"/>
                  </a:cubicBezTo>
                  <a:cubicBezTo>
                    <a:pt x="4166" y="11400"/>
                    <a:pt x="2076" y="12900"/>
                    <a:pt x="857" y="14400"/>
                  </a:cubicBezTo>
                  <a:cubicBezTo>
                    <a:pt x="-363" y="15900"/>
                    <a:pt x="-711" y="17400"/>
                    <a:pt x="2773" y="18600"/>
                  </a:cubicBezTo>
                  <a:cubicBezTo>
                    <a:pt x="6257" y="19800"/>
                    <a:pt x="13573" y="20700"/>
                    <a:pt x="208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4" name="Line"/>
            <p:cNvSpPr/>
            <p:nvPr/>
          </p:nvSpPr>
          <p:spPr>
            <a:xfrm>
              <a:off x="8755948" y="4683256"/>
              <a:ext cx="43996" cy="2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275" extrusionOk="0">
                  <a:moveTo>
                    <a:pt x="20407" y="0"/>
                  </a:moveTo>
                  <a:cubicBezTo>
                    <a:pt x="14516" y="5662"/>
                    <a:pt x="8625" y="11324"/>
                    <a:pt x="4698" y="15099"/>
                  </a:cubicBezTo>
                  <a:cubicBezTo>
                    <a:pt x="771" y="18874"/>
                    <a:pt x="-1193" y="20761"/>
                    <a:pt x="771" y="21181"/>
                  </a:cubicBezTo>
                  <a:cubicBezTo>
                    <a:pt x="2734" y="21600"/>
                    <a:pt x="8625" y="20551"/>
                    <a:pt x="14516" y="19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5" name="Line"/>
            <p:cNvSpPr/>
            <p:nvPr/>
          </p:nvSpPr>
          <p:spPr>
            <a:xfrm>
              <a:off x="8831693" y="4721356"/>
              <a:ext cx="114301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extrusionOk="0">
                  <a:moveTo>
                    <a:pt x="21600" y="0"/>
                  </a:moveTo>
                  <a:cubicBezTo>
                    <a:pt x="18400" y="2057"/>
                    <a:pt x="15200" y="4114"/>
                    <a:pt x="12400" y="7200"/>
                  </a:cubicBezTo>
                  <a:cubicBezTo>
                    <a:pt x="9600" y="10286"/>
                    <a:pt x="7200" y="14400"/>
                    <a:pt x="5800" y="17100"/>
                  </a:cubicBezTo>
                  <a:cubicBezTo>
                    <a:pt x="4400" y="19800"/>
                    <a:pt x="4000" y="21086"/>
                    <a:pt x="3200" y="21343"/>
                  </a:cubicBezTo>
                  <a:cubicBezTo>
                    <a:pt x="2400" y="21600"/>
                    <a:pt x="1200" y="20829"/>
                    <a:pt x="0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6" name="Line"/>
            <p:cNvSpPr/>
            <p:nvPr/>
          </p:nvSpPr>
          <p:spPr>
            <a:xfrm>
              <a:off x="8662359" y="4664155"/>
              <a:ext cx="397935" cy="4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extrusionOk="0">
                  <a:moveTo>
                    <a:pt x="1609" y="20641"/>
                  </a:moveTo>
                  <a:cubicBezTo>
                    <a:pt x="804" y="18677"/>
                    <a:pt x="0" y="16714"/>
                    <a:pt x="0" y="15241"/>
                  </a:cubicBezTo>
                  <a:cubicBezTo>
                    <a:pt x="0" y="13768"/>
                    <a:pt x="804" y="12786"/>
                    <a:pt x="3160" y="9841"/>
                  </a:cubicBezTo>
                  <a:cubicBezTo>
                    <a:pt x="5515" y="6896"/>
                    <a:pt x="9421" y="1986"/>
                    <a:pt x="12753" y="514"/>
                  </a:cubicBezTo>
                  <a:cubicBezTo>
                    <a:pt x="16085" y="-959"/>
                    <a:pt x="18843" y="1005"/>
                    <a:pt x="21600" y="2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7" name="Line"/>
            <p:cNvSpPr/>
            <p:nvPr/>
          </p:nvSpPr>
          <p:spPr>
            <a:xfrm>
              <a:off x="8909266" y="4861056"/>
              <a:ext cx="137834" cy="10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078" extrusionOk="0">
                  <a:moveTo>
                    <a:pt x="17900" y="4891"/>
                  </a:moveTo>
                  <a:cubicBezTo>
                    <a:pt x="13135" y="6113"/>
                    <a:pt x="8370" y="7336"/>
                    <a:pt x="5353" y="8966"/>
                  </a:cubicBezTo>
                  <a:cubicBezTo>
                    <a:pt x="2335" y="10596"/>
                    <a:pt x="1065" y="12634"/>
                    <a:pt x="429" y="14672"/>
                  </a:cubicBezTo>
                  <a:cubicBezTo>
                    <a:pt x="-206" y="16709"/>
                    <a:pt x="-206" y="18747"/>
                    <a:pt x="906" y="19970"/>
                  </a:cubicBezTo>
                  <a:cubicBezTo>
                    <a:pt x="2018" y="21192"/>
                    <a:pt x="4241" y="21600"/>
                    <a:pt x="7735" y="20174"/>
                  </a:cubicBezTo>
                  <a:cubicBezTo>
                    <a:pt x="11229" y="18747"/>
                    <a:pt x="15994" y="15487"/>
                    <a:pt x="18535" y="12838"/>
                  </a:cubicBezTo>
                  <a:cubicBezTo>
                    <a:pt x="21076" y="10189"/>
                    <a:pt x="21394" y="8151"/>
                    <a:pt x="19329" y="6113"/>
                  </a:cubicBezTo>
                  <a:cubicBezTo>
                    <a:pt x="17265" y="4075"/>
                    <a:pt x="12818" y="2038"/>
                    <a:pt x="83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8" name="Line"/>
            <p:cNvSpPr/>
            <p:nvPr/>
          </p:nvSpPr>
          <p:spPr>
            <a:xfrm>
              <a:off x="9377793" y="4842006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39" name="Line"/>
            <p:cNvSpPr/>
            <p:nvPr/>
          </p:nvSpPr>
          <p:spPr>
            <a:xfrm>
              <a:off x="9841343" y="485470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40" name="Line"/>
            <p:cNvSpPr/>
            <p:nvPr/>
          </p:nvSpPr>
          <p:spPr>
            <a:xfrm>
              <a:off x="10342993" y="4683256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788" y="2836"/>
                    <a:pt x="13976" y="5673"/>
                    <a:pt x="10376" y="9164"/>
                  </a:cubicBezTo>
                  <a:cubicBezTo>
                    <a:pt x="6776" y="12655"/>
                    <a:pt x="3388" y="16800"/>
                    <a:pt x="1694" y="18982"/>
                  </a:cubicBezTo>
                  <a:cubicBezTo>
                    <a:pt x="0" y="21164"/>
                    <a:pt x="0" y="21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41" name="Line"/>
            <p:cNvSpPr/>
            <p:nvPr/>
          </p:nvSpPr>
          <p:spPr>
            <a:xfrm>
              <a:off x="10489043" y="4683256"/>
              <a:ext cx="63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42" name="Line"/>
            <p:cNvSpPr/>
            <p:nvPr/>
          </p:nvSpPr>
          <p:spPr>
            <a:xfrm>
              <a:off x="10325644" y="4673937"/>
              <a:ext cx="290400" cy="7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31" extrusionOk="0">
                  <a:moveTo>
                    <a:pt x="813" y="21231"/>
                  </a:moveTo>
                  <a:cubicBezTo>
                    <a:pt x="344" y="15677"/>
                    <a:pt x="-126" y="10122"/>
                    <a:pt x="31" y="6728"/>
                  </a:cubicBezTo>
                  <a:cubicBezTo>
                    <a:pt x="187" y="3334"/>
                    <a:pt x="970" y="2100"/>
                    <a:pt x="4100" y="1174"/>
                  </a:cubicBezTo>
                  <a:cubicBezTo>
                    <a:pt x="7231" y="248"/>
                    <a:pt x="12709" y="-369"/>
                    <a:pt x="15996" y="248"/>
                  </a:cubicBezTo>
                  <a:cubicBezTo>
                    <a:pt x="19283" y="865"/>
                    <a:pt x="20378" y="2717"/>
                    <a:pt x="21474" y="4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43" name="Line"/>
            <p:cNvSpPr/>
            <p:nvPr/>
          </p:nvSpPr>
          <p:spPr>
            <a:xfrm>
              <a:off x="10584293" y="4829306"/>
              <a:ext cx="50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200" y="5850"/>
                    <a:pt x="10800" y="11700"/>
                    <a:pt x="7200" y="15300"/>
                  </a:cubicBezTo>
                  <a:cubicBezTo>
                    <a:pt x="3600" y="18900"/>
                    <a:pt x="18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44" name="Line"/>
            <p:cNvSpPr/>
            <p:nvPr/>
          </p:nvSpPr>
          <p:spPr>
            <a:xfrm>
              <a:off x="10611809" y="4914771"/>
              <a:ext cx="169335" cy="8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extrusionOk="0">
                  <a:moveTo>
                    <a:pt x="9450" y="10596"/>
                  </a:moveTo>
                  <a:cubicBezTo>
                    <a:pt x="9450" y="7896"/>
                    <a:pt x="9450" y="5196"/>
                    <a:pt x="8640" y="3306"/>
                  </a:cubicBezTo>
                  <a:cubicBezTo>
                    <a:pt x="7830" y="1416"/>
                    <a:pt x="6210" y="336"/>
                    <a:pt x="4725" y="66"/>
                  </a:cubicBezTo>
                  <a:cubicBezTo>
                    <a:pt x="3240" y="-204"/>
                    <a:pt x="1890" y="336"/>
                    <a:pt x="1080" y="1956"/>
                  </a:cubicBezTo>
                  <a:cubicBezTo>
                    <a:pt x="270" y="3576"/>
                    <a:pt x="0" y="6276"/>
                    <a:pt x="0" y="8976"/>
                  </a:cubicBezTo>
                  <a:cubicBezTo>
                    <a:pt x="0" y="11676"/>
                    <a:pt x="270" y="14376"/>
                    <a:pt x="2565" y="16806"/>
                  </a:cubicBezTo>
                  <a:cubicBezTo>
                    <a:pt x="4860" y="19236"/>
                    <a:pt x="9180" y="21396"/>
                    <a:pt x="12690" y="21396"/>
                  </a:cubicBezTo>
                  <a:cubicBezTo>
                    <a:pt x="16200" y="21396"/>
                    <a:pt x="18900" y="19236"/>
                    <a:pt x="21600" y="17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45" name="Line"/>
            <p:cNvSpPr/>
            <p:nvPr/>
          </p:nvSpPr>
          <p:spPr>
            <a:xfrm>
              <a:off x="10787493" y="4585375"/>
              <a:ext cx="187229" cy="57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15" extrusionOk="0">
                  <a:moveTo>
                    <a:pt x="3600" y="332"/>
                  </a:moveTo>
                  <a:cubicBezTo>
                    <a:pt x="6960" y="97"/>
                    <a:pt x="10320" y="-138"/>
                    <a:pt x="13320" y="97"/>
                  </a:cubicBezTo>
                  <a:cubicBezTo>
                    <a:pt x="16320" y="332"/>
                    <a:pt x="18960" y="1036"/>
                    <a:pt x="20280" y="2132"/>
                  </a:cubicBezTo>
                  <a:cubicBezTo>
                    <a:pt x="21600" y="3227"/>
                    <a:pt x="21600" y="4714"/>
                    <a:pt x="19920" y="6866"/>
                  </a:cubicBezTo>
                  <a:cubicBezTo>
                    <a:pt x="18240" y="9019"/>
                    <a:pt x="14880" y="11836"/>
                    <a:pt x="12480" y="14145"/>
                  </a:cubicBezTo>
                  <a:cubicBezTo>
                    <a:pt x="10080" y="16453"/>
                    <a:pt x="8640" y="18253"/>
                    <a:pt x="7680" y="19388"/>
                  </a:cubicBezTo>
                  <a:cubicBezTo>
                    <a:pt x="6720" y="20523"/>
                    <a:pt x="6240" y="20992"/>
                    <a:pt x="5400" y="21227"/>
                  </a:cubicBezTo>
                  <a:cubicBezTo>
                    <a:pt x="4560" y="21462"/>
                    <a:pt x="3360" y="21462"/>
                    <a:pt x="2400" y="21305"/>
                  </a:cubicBezTo>
                  <a:cubicBezTo>
                    <a:pt x="1440" y="21149"/>
                    <a:pt x="720" y="20836"/>
                    <a:pt x="0" y="20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82630" hangingPunct="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126</Words>
  <Application>Microsoft Office PowerPoint</Application>
  <PresentationFormat>Custom</PresentationFormat>
  <Paragraphs>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White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20</cp:revision>
  <dcterms:created xsi:type="dcterms:W3CDTF">2018-08-29T15:08:35Z</dcterms:created>
  <dcterms:modified xsi:type="dcterms:W3CDTF">2020-02-19T23:17:52Z</dcterms:modified>
</cp:coreProperties>
</file>